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58" r:id="rId7"/>
    <p:sldId id="259" r:id="rId8"/>
    <p:sldId id="260" r:id="rId9"/>
    <p:sldId id="261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7" r:id="rId43"/>
  </p:sldIdLst>
  <p:sldSz cx="12192000" cy="6858000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5F32-EA68-44BD-BBC3-7425A040361B}" type="datetimeFigureOut">
              <a:rPr lang="ar-EG" smtClean="0"/>
              <a:t>21/06/1442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CB16-9D66-492E-B0B1-39F9184F0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6565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5F32-EA68-44BD-BBC3-7425A040361B}" type="datetimeFigureOut">
              <a:rPr lang="ar-EG" smtClean="0"/>
              <a:t>21/06/1442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CB16-9D66-492E-B0B1-39F9184F0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8128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5F32-EA68-44BD-BBC3-7425A040361B}" type="datetimeFigureOut">
              <a:rPr lang="ar-EG" smtClean="0"/>
              <a:t>21/06/1442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CB16-9D66-492E-B0B1-39F9184F0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7181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5F32-EA68-44BD-BBC3-7425A040361B}" type="datetimeFigureOut">
              <a:rPr lang="ar-EG" smtClean="0"/>
              <a:t>21/06/1442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CB16-9D66-492E-B0B1-39F9184F0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9912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5F32-EA68-44BD-BBC3-7425A040361B}" type="datetimeFigureOut">
              <a:rPr lang="ar-EG" smtClean="0"/>
              <a:t>21/06/1442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CB16-9D66-492E-B0B1-39F9184F0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0126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5F32-EA68-44BD-BBC3-7425A040361B}" type="datetimeFigureOut">
              <a:rPr lang="ar-EG" smtClean="0"/>
              <a:t>21/06/1442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CB16-9D66-492E-B0B1-39F9184F0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2502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5F32-EA68-44BD-BBC3-7425A040361B}" type="datetimeFigureOut">
              <a:rPr lang="ar-EG" smtClean="0"/>
              <a:t>21/06/1442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CB16-9D66-492E-B0B1-39F9184F0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9557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5F32-EA68-44BD-BBC3-7425A040361B}" type="datetimeFigureOut">
              <a:rPr lang="ar-EG" smtClean="0"/>
              <a:t>21/06/1442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CB16-9D66-492E-B0B1-39F9184F0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039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5F32-EA68-44BD-BBC3-7425A040361B}" type="datetimeFigureOut">
              <a:rPr lang="ar-EG" smtClean="0"/>
              <a:t>21/06/1442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CB16-9D66-492E-B0B1-39F9184F0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4568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5F32-EA68-44BD-BBC3-7425A040361B}" type="datetimeFigureOut">
              <a:rPr lang="ar-EG" smtClean="0"/>
              <a:t>21/06/1442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CB16-9D66-492E-B0B1-39F9184F0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6059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5F32-EA68-44BD-BBC3-7425A040361B}" type="datetimeFigureOut">
              <a:rPr lang="ar-EG" smtClean="0"/>
              <a:t>21/06/1442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CB16-9D66-492E-B0B1-39F9184F0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6998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25F32-EA68-44BD-BBC3-7425A040361B}" type="datetimeFigureOut">
              <a:rPr lang="ar-EG" smtClean="0"/>
              <a:t>21/06/1442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4CB16-9D66-492E-B0B1-39F9184F0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1752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94" y="1005703"/>
            <a:ext cx="10006149" cy="54081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260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1290637"/>
            <a:ext cx="7915275" cy="42767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5561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1304925"/>
            <a:ext cx="77533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323975"/>
            <a:ext cx="7581900" cy="42100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5151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76350"/>
            <a:ext cx="7810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4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1281112"/>
            <a:ext cx="7705725" cy="42957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307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1271587"/>
            <a:ext cx="7724775" cy="43148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263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770572"/>
            <a:ext cx="9614263" cy="51991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1135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1519237"/>
            <a:ext cx="7553325" cy="38195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715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266825"/>
            <a:ext cx="7886700" cy="43243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5016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2224087"/>
            <a:ext cx="77057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4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885825"/>
            <a:ext cx="8915400" cy="50863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3121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433512"/>
            <a:ext cx="72390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44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1328737"/>
            <a:ext cx="7534275" cy="42005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4844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414462"/>
            <a:ext cx="75438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44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1333500"/>
            <a:ext cx="7781925" cy="4191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9597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338262"/>
            <a:ext cx="7734300" cy="41814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931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1290637"/>
            <a:ext cx="7686675" cy="42767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9577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414462"/>
            <a:ext cx="7162800" cy="40290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2078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1285875"/>
            <a:ext cx="7058025" cy="4286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6880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7" y="1233487"/>
            <a:ext cx="7858125" cy="43910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6016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52537"/>
            <a:ext cx="7924800" cy="43529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499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09637"/>
            <a:ext cx="8991600" cy="50387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4698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1628775"/>
            <a:ext cx="7629525" cy="36004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9631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1309687"/>
            <a:ext cx="7915275" cy="42386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0424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233487"/>
            <a:ext cx="8020050" cy="43910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0048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1247775"/>
            <a:ext cx="7839075" cy="43624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5681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1600200"/>
            <a:ext cx="6867525" cy="3657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0243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1295400"/>
            <a:ext cx="7572375" cy="4267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2982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1366837"/>
            <a:ext cx="7791450" cy="41243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673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1481137"/>
            <a:ext cx="7248525" cy="38957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2234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285875"/>
            <a:ext cx="7896225" cy="4286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0375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228725"/>
            <a:ext cx="8029575" cy="44005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327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038225"/>
            <a:ext cx="8715375" cy="47815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0118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219200"/>
            <a:ext cx="7848600" cy="441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3096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1228725"/>
            <a:ext cx="7829550" cy="44005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8799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1323975"/>
            <a:ext cx="7839075" cy="42100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717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942975"/>
            <a:ext cx="8963025" cy="49720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989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297860"/>
            <a:ext cx="10215155" cy="60245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906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" y="966787"/>
            <a:ext cx="10907486" cy="53425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978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1" y="353377"/>
            <a:ext cx="10842170" cy="59951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557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5" y="585787"/>
            <a:ext cx="9130937" cy="57888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8024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0</Words>
  <Application>Microsoft Office PowerPoint</Application>
  <PresentationFormat>Widescreen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Soad</dc:creator>
  <cp:lastModifiedBy>Dr Soad</cp:lastModifiedBy>
  <cp:revision>10</cp:revision>
  <dcterms:created xsi:type="dcterms:W3CDTF">2021-02-03T12:03:51Z</dcterms:created>
  <dcterms:modified xsi:type="dcterms:W3CDTF">2021-02-03T15:10:05Z</dcterms:modified>
</cp:coreProperties>
</file>