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38" r:id="rId2"/>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25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81" d="100"/>
          <a:sy n="81" d="100"/>
        </p:scale>
        <p:origin x="-29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12" Type="http://schemas.openxmlformats.org/officeDocument/2006/relationships/image" Target="../media/image120.e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11" Type="http://schemas.openxmlformats.org/officeDocument/2006/relationships/image" Target="../media/image119.wmf"/><Relationship Id="rId5" Type="http://schemas.openxmlformats.org/officeDocument/2006/relationships/image" Target="../media/image113.wmf"/><Relationship Id="rId10" Type="http://schemas.openxmlformats.org/officeDocument/2006/relationships/image" Target="../media/image118.wmf"/><Relationship Id="rId4" Type="http://schemas.openxmlformats.org/officeDocument/2006/relationships/image" Target="../media/image112.wmf"/><Relationship Id="rId9" Type="http://schemas.openxmlformats.org/officeDocument/2006/relationships/image" Target="../media/image11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emf"/><Relationship Id="rId5" Type="http://schemas.openxmlformats.org/officeDocument/2006/relationships/image" Target="../media/image129.wmf"/><Relationship Id="rId4" Type="http://schemas.openxmlformats.org/officeDocument/2006/relationships/image" Target="../media/image128.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3.wmf"/><Relationship Id="rId7" Type="http://schemas.openxmlformats.org/officeDocument/2006/relationships/image" Target="../media/image137.wmf"/><Relationship Id="rId2" Type="http://schemas.openxmlformats.org/officeDocument/2006/relationships/image" Target="../media/image132.wmf"/><Relationship Id="rId1" Type="http://schemas.openxmlformats.org/officeDocument/2006/relationships/image" Target="../media/image131.emf"/><Relationship Id="rId6" Type="http://schemas.openxmlformats.org/officeDocument/2006/relationships/image" Target="../media/image136.emf"/><Relationship Id="rId5" Type="http://schemas.openxmlformats.org/officeDocument/2006/relationships/image" Target="../media/image135.wmf"/><Relationship Id="rId4" Type="http://schemas.openxmlformats.org/officeDocument/2006/relationships/image" Target="../media/image134.wmf"/><Relationship Id="rId9" Type="http://schemas.openxmlformats.org/officeDocument/2006/relationships/image" Target="../media/image139.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image" Target="../media/image143.wmf"/><Relationship Id="rId7" Type="http://schemas.openxmlformats.org/officeDocument/2006/relationships/image" Target="../media/image147.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6.wmf"/><Relationship Id="rId5" Type="http://schemas.openxmlformats.org/officeDocument/2006/relationships/image" Target="../media/image145.wmf"/><Relationship Id="rId4" Type="http://schemas.openxmlformats.org/officeDocument/2006/relationships/image" Target="../media/image14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53.wmf"/><Relationship Id="rId4" Type="http://schemas.openxmlformats.org/officeDocument/2006/relationships/image" Target="../media/image152.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63.wmf"/><Relationship Id="rId13" Type="http://schemas.openxmlformats.org/officeDocument/2006/relationships/image" Target="../media/image168.wmf"/><Relationship Id="rId3" Type="http://schemas.openxmlformats.org/officeDocument/2006/relationships/image" Target="../media/image158.wmf"/><Relationship Id="rId7" Type="http://schemas.openxmlformats.org/officeDocument/2006/relationships/image" Target="../media/image162.wmf"/><Relationship Id="rId12" Type="http://schemas.openxmlformats.org/officeDocument/2006/relationships/image" Target="../media/image167.wmf"/><Relationship Id="rId17" Type="http://schemas.openxmlformats.org/officeDocument/2006/relationships/image" Target="../media/image172.wmf"/><Relationship Id="rId2" Type="http://schemas.openxmlformats.org/officeDocument/2006/relationships/image" Target="../media/image157.wmf"/><Relationship Id="rId16" Type="http://schemas.openxmlformats.org/officeDocument/2006/relationships/image" Target="../media/image171.wmf"/><Relationship Id="rId1" Type="http://schemas.openxmlformats.org/officeDocument/2006/relationships/image" Target="../media/image156.emf"/><Relationship Id="rId6" Type="http://schemas.openxmlformats.org/officeDocument/2006/relationships/image" Target="../media/image161.wmf"/><Relationship Id="rId11" Type="http://schemas.openxmlformats.org/officeDocument/2006/relationships/image" Target="../media/image166.wmf"/><Relationship Id="rId5" Type="http://schemas.openxmlformats.org/officeDocument/2006/relationships/image" Target="../media/image160.wmf"/><Relationship Id="rId15" Type="http://schemas.openxmlformats.org/officeDocument/2006/relationships/image" Target="../media/image170.wmf"/><Relationship Id="rId10" Type="http://schemas.openxmlformats.org/officeDocument/2006/relationships/image" Target="../media/image165.wmf"/><Relationship Id="rId4" Type="http://schemas.openxmlformats.org/officeDocument/2006/relationships/image" Target="../media/image159.wmf"/><Relationship Id="rId9" Type="http://schemas.openxmlformats.org/officeDocument/2006/relationships/image" Target="../media/image164.wmf"/><Relationship Id="rId14" Type="http://schemas.openxmlformats.org/officeDocument/2006/relationships/image" Target="../media/image16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e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85.wmf"/><Relationship Id="rId3" Type="http://schemas.openxmlformats.org/officeDocument/2006/relationships/image" Target="../media/image180.wmf"/><Relationship Id="rId7" Type="http://schemas.openxmlformats.org/officeDocument/2006/relationships/image" Target="../media/image184.wmf"/><Relationship Id="rId2" Type="http://schemas.openxmlformats.org/officeDocument/2006/relationships/image" Target="../media/image179.wmf"/><Relationship Id="rId1" Type="http://schemas.openxmlformats.org/officeDocument/2006/relationships/image" Target="../media/image178.wmf"/><Relationship Id="rId6" Type="http://schemas.openxmlformats.org/officeDocument/2006/relationships/image" Target="../media/image183.wmf"/><Relationship Id="rId5" Type="http://schemas.openxmlformats.org/officeDocument/2006/relationships/image" Target="../media/image182.wmf"/><Relationship Id="rId4" Type="http://schemas.openxmlformats.org/officeDocument/2006/relationships/image" Target="../media/image181.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8.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99.wmf"/><Relationship Id="rId13" Type="http://schemas.openxmlformats.org/officeDocument/2006/relationships/image" Target="../media/image204.wmf"/><Relationship Id="rId3" Type="http://schemas.openxmlformats.org/officeDocument/2006/relationships/image" Target="../media/image194.wmf"/><Relationship Id="rId7" Type="http://schemas.openxmlformats.org/officeDocument/2006/relationships/image" Target="../media/image198.wmf"/><Relationship Id="rId12" Type="http://schemas.openxmlformats.org/officeDocument/2006/relationships/image" Target="../media/image203.wmf"/><Relationship Id="rId2" Type="http://schemas.openxmlformats.org/officeDocument/2006/relationships/image" Target="../media/image193.wmf"/><Relationship Id="rId1" Type="http://schemas.openxmlformats.org/officeDocument/2006/relationships/image" Target="../media/image192.wmf"/><Relationship Id="rId6" Type="http://schemas.openxmlformats.org/officeDocument/2006/relationships/image" Target="../media/image197.wmf"/><Relationship Id="rId11" Type="http://schemas.openxmlformats.org/officeDocument/2006/relationships/image" Target="../media/image202.wmf"/><Relationship Id="rId5" Type="http://schemas.openxmlformats.org/officeDocument/2006/relationships/image" Target="../media/image196.wmf"/><Relationship Id="rId10" Type="http://schemas.openxmlformats.org/officeDocument/2006/relationships/image" Target="../media/image201.wmf"/><Relationship Id="rId4" Type="http://schemas.openxmlformats.org/officeDocument/2006/relationships/image" Target="../media/image195.wmf"/><Relationship Id="rId9" Type="http://schemas.openxmlformats.org/officeDocument/2006/relationships/image" Target="../media/image200.wmf"/><Relationship Id="rId14" Type="http://schemas.openxmlformats.org/officeDocument/2006/relationships/image" Target="../media/image20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13.wmf"/><Relationship Id="rId13" Type="http://schemas.openxmlformats.org/officeDocument/2006/relationships/image" Target="../media/image218.emf"/><Relationship Id="rId3" Type="http://schemas.openxmlformats.org/officeDocument/2006/relationships/image" Target="../media/image208.emf"/><Relationship Id="rId7" Type="http://schemas.openxmlformats.org/officeDocument/2006/relationships/image" Target="../media/image212.wmf"/><Relationship Id="rId12" Type="http://schemas.openxmlformats.org/officeDocument/2006/relationships/image" Target="../media/image217.wmf"/><Relationship Id="rId2" Type="http://schemas.openxmlformats.org/officeDocument/2006/relationships/image" Target="../media/image207.wmf"/><Relationship Id="rId1" Type="http://schemas.openxmlformats.org/officeDocument/2006/relationships/image" Target="../media/image206.emf"/><Relationship Id="rId6" Type="http://schemas.openxmlformats.org/officeDocument/2006/relationships/image" Target="../media/image211.wmf"/><Relationship Id="rId11" Type="http://schemas.openxmlformats.org/officeDocument/2006/relationships/image" Target="../media/image216.wmf"/><Relationship Id="rId5" Type="http://schemas.openxmlformats.org/officeDocument/2006/relationships/image" Target="../media/image210.wmf"/><Relationship Id="rId10" Type="http://schemas.openxmlformats.org/officeDocument/2006/relationships/image" Target="../media/image215.wmf"/><Relationship Id="rId4" Type="http://schemas.openxmlformats.org/officeDocument/2006/relationships/image" Target="../media/image209.wmf"/><Relationship Id="rId9" Type="http://schemas.openxmlformats.org/officeDocument/2006/relationships/image" Target="../media/image214.wmf"/><Relationship Id="rId14" Type="http://schemas.openxmlformats.org/officeDocument/2006/relationships/image" Target="../media/image219.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29.emf"/><Relationship Id="rId13" Type="http://schemas.openxmlformats.org/officeDocument/2006/relationships/image" Target="../media/image234.wmf"/><Relationship Id="rId18" Type="http://schemas.openxmlformats.org/officeDocument/2006/relationships/image" Target="../media/image239.wmf"/><Relationship Id="rId26" Type="http://schemas.openxmlformats.org/officeDocument/2006/relationships/image" Target="../media/image247.wmf"/><Relationship Id="rId3" Type="http://schemas.openxmlformats.org/officeDocument/2006/relationships/image" Target="../media/image224.wmf"/><Relationship Id="rId21" Type="http://schemas.openxmlformats.org/officeDocument/2006/relationships/image" Target="../media/image242.wmf"/><Relationship Id="rId7" Type="http://schemas.openxmlformats.org/officeDocument/2006/relationships/image" Target="../media/image228.wmf"/><Relationship Id="rId12" Type="http://schemas.openxmlformats.org/officeDocument/2006/relationships/image" Target="../media/image233.emf"/><Relationship Id="rId17" Type="http://schemas.openxmlformats.org/officeDocument/2006/relationships/image" Target="../media/image238.wmf"/><Relationship Id="rId25" Type="http://schemas.openxmlformats.org/officeDocument/2006/relationships/image" Target="../media/image246.wmf"/><Relationship Id="rId2" Type="http://schemas.openxmlformats.org/officeDocument/2006/relationships/image" Target="../media/image223.emf"/><Relationship Id="rId16" Type="http://schemas.openxmlformats.org/officeDocument/2006/relationships/image" Target="../media/image237.wmf"/><Relationship Id="rId20" Type="http://schemas.openxmlformats.org/officeDocument/2006/relationships/image" Target="../media/image241.wmf"/><Relationship Id="rId1" Type="http://schemas.openxmlformats.org/officeDocument/2006/relationships/image" Target="../media/image222.emf"/><Relationship Id="rId6" Type="http://schemas.openxmlformats.org/officeDocument/2006/relationships/image" Target="../media/image227.wmf"/><Relationship Id="rId11" Type="http://schemas.openxmlformats.org/officeDocument/2006/relationships/image" Target="../media/image232.wmf"/><Relationship Id="rId24" Type="http://schemas.openxmlformats.org/officeDocument/2006/relationships/image" Target="../media/image245.wmf"/><Relationship Id="rId5" Type="http://schemas.openxmlformats.org/officeDocument/2006/relationships/image" Target="../media/image226.emf"/><Relationship Id="rId15" Type="http://schemas.openxmlformats.org/officeDocument/2006/relationships/image" Target="../media/image236.wmf"/><Relationship Id="rId23" Type="http://schemas.openxmlformats.org/officeDocument/2006/relationships/image" Target="../media/image244.wmf"/><Relationship Id="rId10" Type="http://schemas.openxmlformats.org/officeDocument/2006/relationships/image" Target="../media/image231.wmf"/><Relationship Id="rId19" Type="http://schemas.openxmlformats.org/officeDocument/2006/relationships/image" Target="../media/image240.wmf"/><Relationship Id="rId4" Type="http://schemas.openxmlformats.org/officeDocument/2006/relationships/image" Target="../media/image225.emf"/><Relationship Id="rId9" Type="http://schemas.openxmlformats.org/officeDocument/2006/relationships/image" Target="../media/image230.wmf"/><Relationship Id="rId14" Type="http://schemas.openxmlformats.org/officeDocument/2006/relationships/image" Target="../media/image235.wmf"/><Relationship Id="rId22" Type="http://schemas.openxmlformats.org/officeDocument/2006/relationships/image" Target="../media/image243.wmf"/><Relationship Id="rId27" Type="http://schemas.openxmlformats.org/officeDocument/2006/relationships/image" Target="../media/image248.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51.wmf"/><Relationship Id="rId7" Type="http://schemas.openxmlformats.org/officeDocument/2006/relationships/image" Target="../media/image255.wmf"/><Relationship Id="rId2" Type="http://schemas.openxmlformats.org/officeDocument/2006/relationships/image" Target="../media/image250.wmf"/><Relationship Id="rId1" Type="http://schemas.openxmlformats.org/officeDocument/2006/relationships/image" Target="../media/image249.emf"/><Relationship Id="rId6" Type="http://schemas.openxmlformats.org/officeDocument/2006/relationships/image" Target="../media/image254.wmf"/><Relationship Id="rId5" Type="http://schemas.openxmlformats.org/officeDocument/2006/relationships/image" Target="../media/image253.wmf"/><Relationship Id="rId4" Type="http://schemas.openxmlformats.org/officeDocument/2006/relationships/image" Target="../media/image25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58.wmf"/><Relationship Id="rId1" Type="http://schemas.openxmlformats.org/officeDocument/2006/relationships/image" Target="../media/image257.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62.emf"/><Relationship Id="rId2" Type="http://schemas.openxmlformats.org/officeDocument/2006/relationships/image" Target="../media/image261.wmf"/><Relationship Id="rId1" Type="http://schemas.openxmlformats.org/officeDocument/2006/relationships/image" Target="../media/image260.wmf"/><Relationship Id="rId4" Type="http://schemas.openxmlformats.org/officeDocument/2006/relationships/image" Target="../media/image263.e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71.emf"/><Relationship Id="rId13" Type="http://schemas.openxmlformats.org/officeDocument/2006/relationships/image" Target="../media/image276.emf"/><Relationship Id="rId3" Type="http://schemas.openxmlformats.org/officeDocument/2006/relationships/image" Target="../media/image266.wmf"/><Relationship Id="rId7" Type="http://schemas.openxmlformats.org/officeDocument/2006/relationships/image" Target="../media/image270.emf"/><Relationship Id="rId12" Type="http://schemas.openxmlformats.org/officeDocument/2006/relationships/image" Target="../media/image275.emf"/><Relationship Id="rId2" Type="http://schemas.openxmlformats.org/officeDocument/2006/relationships/image" Target="../media/image265.wmf"/><Relationship Id="rId1" Type="http://schemas.openxmlformats.org/officeDocument/2006/relationships/image" Target="../media/image264.wmf"/><Relationship Id="rId6" Type="http://schemas.openxmlformats.org/officeDocument/2006/relationships/image" Target="../media/image269.emf"/><Relationship Id="rId11" Type="http://schemas.openxmlformats.org/officeDocument/2006/relationships/image" Target="../media/image274.emf"/><Relationship Id="rId5" Type="http://schemas.openxmlformats.org/officeDocument/2006/relationships/image" Target="../media/image268.wmf"/><Relationship Id="rId10" Type="http://schemas.openxmlformats.org/officeDocument/2006/relationships/image" Target="../media/image273.emf"/><Relationship Id="rId4" Type="http://schemas.openxmlformats.org/officeDocument/2006/relationships/image" Target="../media/image267.wmf"/><Relationship Id="rId9" Type="http://schemas.openxmlformats.org/officeDocument/2006/relationships/image" Target="../media/image272.e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84.wmf"/><Relationship Id="rId3" Type="http://schemas.openxmlformats.org/officeDocument/2006/relationships/image" Target="../media/image279.wmf"/><Relationship Id="rId7" Type="http://schemas.openxmlformats.org/officeDocument/2006/relationships/image" Target="../media/image283.wmf"/><Relationship Id="rId2" Type="http://schemas.openxmlformats.org/officeDocument/2006/relationships/image" Target="../media/image278.wmf"/><Relationship Id="rId1" Type="http://schemas.openxmlformats.org/officeDocument/2006/relationships/image" Target="../media/image277.wmf"/><Relationship Id="rId6" Type="http://schemas.openxmlformats.org/officeDocument/2006/relationships/image" Target="../media/image282.wmf"/><Relationship Id="rId5" Type="http://schemas.openxmlformats.org/officeDocument/2006/relationships/image" Target="../media/image281.wmf"/><Relationship Id="rId4" Type="http://schemas.openxmlformats.org/officeDocument/2006/relationships/image" Target="../media/image280.wmf"/><Relationship Id="rId9" Type="http://schemas.openxmlformats.org/officeDocument/2006/relationships/image" Target="../media/image285.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93.wmf"/><Relationship Id="rId3" Type="http://schemas.openxmlformats.org/officeDocument/2006/relationships/image" Target="../media/image288.wmf"/><Relationship Id="rId7" Type="http://schemas.openxmlformats.org/officeDocument/2006/relationships/image" Target="../media/image292.wmf"/><Relationship Id="rId2" Type="http://schemas.openxmlformats.org/officeDocument/2006/relationships/image" Target="../media/image287.wmf"/><Relationship Id="rId1" Type="http://schemas.openxmlformats.org/officeDocument/2006/relationships/image" Target="../media/image286.wmf"/><Relationship Id="rId6" Type="http://schemas.openxmlformats.org/officeDocument/2006/relationships/image" Target="../media/image291.wmf"/><Relationship Id="rId5" Type="http://schemas.openxmlformats.org/officeDocument/2006/relationships/image" Target="../media/image290.wmf"/><Relationship Id="rId10" Type="http://schemas.openxmlformats.org/officeDocument/2006/relationships/image" Target="../media/image295.wmf"/><Relationship Id="rId4" Type="http://schemas.openxmlformats.org/officeDocument/2006/relationships/image" Target="../media/image289.wmf"/><Relationship Id="rId9" Type="http://schemas.openxmlformats.org/officeDocument/2006/relationships/image" Target="../media/image294.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300.wmf"/><Relationship Id="rId7" Type="http://schemas.openxmlformats.org/officeDocument/2006/relationships/image" Target="../media/image304.wmf"/><Relationship Id="rId2" Type="http://schemas.openxmlformats.org/officeDocument/2006/relationships/image" Target="../media/image299.wmf"/><Relationship Id="rId1" Type="http://schemas.openxmlformats.org/officeDocument/2006/relationships/image" Target="../media/image298.wmf"/><Relationship Id="rId6" Type="http://schemas.openxmlformats.org/officeDocument/2006/relationships/image" Target="../media/image303.wmf"/><Relationship Id="rId5" Type="http://schemas.openxmlformats.org/officeDocument/2006/relationships/image" Target="../media/image302.wmf"/><Relationship Id="rId4" Type="http://schemas.openxmlformats.org/officeDocument/2006/relationships/image" Target="../media/image301.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312.wmf"/><Relationship Id="rId13" Type="http://schemas.openxmlformats.org/officeDocument/2006/relationships/image" Target="../media/image316.wmf"/><Relationship Id="rId18" Type="http://schemas.openxmlformats.org/officeDocument/2006/relationships/image" Target="../media/image321.wmf"/><Relationship Id="rId3" Type="http://schemas.openxmlformats.org/officeDocument/2006/relationships/image" Target="../media/image307.wmf"/><Relationship Id="rId21" Type="http://schemas.openxmlformats.org/officeDocument/2006/relationships/image" Target="../media/image324.wmf"/><Relationship Id="rId7" Type="http://schemas.openxmlformats.org/officeDocument/2006/relationships/image" Target="../media/image311.wmf"/><Relationship Id="rId12" Type="http://schemas.openxmlformats.org/officeDocument/2006/relationships/image" Target="../media/image315.wmf"/><Relationship Id="rId17" Type="http://schemas.openxmlformats.org/officeDocument/2006/relationships/image" Target="../media/image320.wmf"/><Relationship Id="rId2" Type="http://schemas.openxmlformats.org/officeDocument/2006/relationships/image" Target="../media/image306.wmf"/><Relationship Id="rId16" Type="http://schemas.openxmlformats.org/officeDocument/2006/relationships/image" Target="../media/image319.wmf"/><Relationship Id="rId20" Type="http://schemas.openxmlformats.org/officeDocument/2006/relationships/image" Target="../media/image323.wmf"/><Relationship Id="rId1" Type="http://schemas.openxmlformats.org/officeDocument/2006/relationships/image" Target="../media/image305.wmf"/><Relationship Id="rId6" Type="http://schemas.openxmlformats.org/officeDocument/2006/relationships/image" Target="../media/image310.wmf"/><Relationship Id="rId11" Type="http://schemas.openxmlformats.org/officeDocument/2006/relationships/image" Target="../media/image314.wmf"/><Relationship Id="rId5" Type="http://schemas.openxmlformats.org/officeDocument/2006/relationships/image" Target="../media/image309.wmf"/><Relationship Id="rId15" Type="http://schemas.openxmlformats.org/officeDocument/2006/relationships/image" Target="../media/image318.wmf"/><Relationship Id="rId10" Type="http://schemas.openxmlformats.org/officeDocument/2006/relationships/image" Target="../media/image313.wmf"/><Relationship Id="rId19" Type="http://schemas.openxmlformats.org/officeDocument/2006/relationships/image" Target="../media/image322.wmf"/><Relationship Id="rId4" Type="http://schemas.openxmlformats.org/officeDocument/2006/relationships/image" Target="../media/image308.wmf"/><Relationship Id="rId9" Type="http://schemas.openxmlformats.org/officeDocument/2006/relationships/image" Target="../media/image278.wmf"/><Relationship Id="rId14" Type="http://schemas.openxmlformats.org/officeDocument/2006/relationships/image" Target="../media/image3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331.wmf"/><Relationship Id="rId13" Type="http://schemas.openxmlformats.org/officeDocument/2006/relationships/image" Target="../media/image336.wmf"/><Relationship Id="rId18" Type="http://schemas.openxmlformats.org/officeDocument/2006/relationships/image" Target="../media/image341.wmf"/><Relationship Id="rId26" Type="http://schemas.openxmlformats.org/officeDocument/2006/relationships/image" Target="../media/image349.wmf"/><Relationship Id="rId3" Type="http://schemas.openxmlformats.org/officeDocument/2006/relationships/image" Target="../media/image326.wmf"/><Relationship Id="rId21" Type="http://schemas.openxmlformats.org/officeDocument/2006/relationships/image" Target="../media/image344.wmf"/><Relationship Id="rId7" Type="http://schemas.openxmlformats.org/officeDocument/2006/relationships/image" Target="../media/image330.wmf"/><Relationship Id="rId12" Type="http://schemas.openxmlformats.org/officeDocument/2006/relationships/image" Target="../media/image335.wmf"/><Relationship Id="rId17" Type="http://schemas.openxmlformats.org/officeDocument/2006/relationships/image" Target="../media/image340.wmf"/><Relationship Id="rId25" Type="http://schemas.openxmlformats.org/officeDocument/2006/relationships/image" Target="../media/image348.wmf"/><Relationship Id="rId2" Type="http://schemas.openxmlformats.org/officeDocument/2006/relationships/image" Target="../media/image278.wmf"/><Relationship Id="rId16" Type="http://schemas.openxmlformats.org/officeDocument/2006/relationships/image" Target="../media/image339.wmf"/><Relationship Id="rId20" Type="http://schemas.openxmlformats.org/officeDocument/2006/relationships/image" Target="../media/image343.wmf"/><Relationship Id="rId1" Type="http://schemas.openxmlformats.org/officeDocument/2006/relationships/image" Target="../media/image325.wmf"/><Relationship Id="rId6" Type="http://schemas.openxmlformats.org/officeDocument/2006/relationships/image" Target="../media/image329.wmf"/><Relationship Id="rId11" Type="http://schemas.openxmlformats.org/officeDocument/2006/relationships/image" Target="../media/image334.wmf"/><Relationship Id="rId24" Type="http://schemas.openxmlformats.org/officeDocument/2006/relationships/image" Target="../media/image347.wmf"/><Relationship Id="rId5" Type="http://schemas.openxmlformats.org/officeDocument/2006/relationships/image" Target="../media/image328.wmf"/><Relationship Id="rId15" Type="http://schemas.openxmlformats.org/officeDocument/2006/relationships/image" Target="../media/image338.wmf"/><Relationship Id="rId23" Type="http://schemas.openxmlformats.org/officeDocument/2006/relationships/image" Target="../media/image346.wmf"/><Relationship Id="rId28" Type="http://schemas.openxmlformats.org/officeDocument/2006/relationships/image" Target="../media/image351.wmf"/><Relationship Id="rId10" Type="http://schemas.openxmlformats.org/officeDocument/2006/relationships/image" Target="../media/image333.wmf"/><Relationship Id="rId19" Type="http://schemas.openxmlformats.org/officeDocument/2006/relationships/image" Target="../media/image342.wmf"/><Relationship Id="rId4" Type="http://schemas.openxmlformats.org/officeDocument/2006/relationships/image" Target="../media/image327.wmf"/><Relationship Id="rId9" Type="http://schemas.openxmlformats.org/officeDocument/2006/relationships/image" Target="../media/image332.wmf"/><Relationship Id="rId14" Type="http://schemas.openxmlformats.org/officeDocument/2006/relationships/image" Target="../media/image337.wmf"/><Relationship Id="rId22" Type="http://schemas.openxmlformats.org/officeDocument/2006/relationships/image" Target="../media/image345.wmf"/><Relationship Id="rId27" Type="http://schemas.openxmlformats.org/officeDocument/2006/relationships/image" Target="../media/image350.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358.wmf"/><Relationship Id="rId13" Type="http://schemas.openxmlformats.org/officeDocument/2006/relationships/image" Target="../media/image363.wmf"/><Relationship Id="rId3" Type="http://schemas.openxmlformats.org/officeDocument/2006/relationships/image" Target="../media/image353.wmf"/><Relationship Id="rId7" Type="http://schemas.openxmlformats.org/officeDocument/2006/relationships/image" Target="../media/image357.wmf"/><Relationship Id="rId12" Type="http://schemas.openxmlformats.org/officeDocument/2006/relationships/image" Target="../media/image362.wmf"/><Relationship Id="rId17" Type="http://schemas.openxmlformats.org/officeDocument/2006/relationships/image" Target="../media/image367.wmf"/><Relationship Id="rId2" Type="http://schemas.openxmlformats.org/officeDocument/2006/relationships/image" Target="../media/image278.wmf"/><Relationship Id="rId16" Type="http://schemas.openxmlformats.org/officeDocument/2006/relationships/image" Target="../media/image366.wmf"/><Relationship Id="rId1" Type="http://schemas.openxmlformats.org/officeDocument/2006/relationships/image" Target="../media/image352.wmf"/><Relationship Id="rId6" Type="http://schemas.openxmlformats.org/officeDocument/2006/relationships/image" Target="../media/image356.wmf"/><Relationship Id="rId11" Type="http://schemas.openxmlformats.org/officeDocument/2006/relationships/image" Target="../media/image361.wmf"/><Relationship Id="rId5" Type="http://schemas.openxmlformats.org/officeDocument/2006/relationships/image" Target="../media/image355.wmf"/><Relationship Id="rId15" Type="http://schemas.openxmlformats.org/officeDocument/2006/relationships/image" Target="../media/image365.wmf"/><Relationship Id="rId10" Type="http://schemas.openxmlformats.org/officeDocument/2006/relationships/image" Target="../media/image360.wmf"/><Relationship Id="rId4" Type="http://schemas.openxmlformats.org/officeDocument/2006/relationships/image" Target="../media/image354.wmf"/><Relationship Id="rId9" Type="http://schemas.openxmlformats.org/officeDocument/2006/relationships/image" Target="../media/image359.wmf"/><Relationship Id="rId14" Type="http://schemas.openxmlformats.org/officeDocument/2006/relationships/image" Target="../media/image364.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374.wmf"/><Relationship Id="rId13" Type="http://schemas.openxmlformats.org/officeDocument/2006/relationships/image" Target="../media/image379.wmf"/><Relationship Id="rId3" Type="http://schemas.openxmlformats.org/officeDocument/2006/relationships/image" Target="../media/image278.wmf"/><Relationship Id="rId7" Type="http://schemas.openxmlformats.org/officeDocument/2006/relationships/image" Target="../media/image373.wmf"/><Relationship Id="rId12" Type="http://schemas.openxmlformats.org/officeDocument/2006/relationships/image" Target="../media/image378.wmf"/><Relationship Id="rId2" Type="http://schemas.openxmlformats.org/officeDocument/2006/relationships/image" Target="../media/image369.wmf"/><Relationship Id="rId1" Type="http://schemas.openxmlformats.org/officeDocument/2006/relationships/image" Target="../media/image368.wmf"/><Relationship Id="rId6" Type="http://schemas.openxmlformats.org/officeDocument/2006/relationships/image" Target="../media/image372.wmf"/><Relationship Id="rId11" Type="http://schemas.openxmlformats.org/officeDocument/2006/relationships/image" Target="../media/image377.wmf"/><Relationship Id="rId5" Type="http://schemas.openxmlformats.org/officeDocument/2006/relationships/image" Target="../media/image371.wmf"/><Relationship Id="rId10" Type="http://schemas.openxmlformats.org/officeDocument/2006/relationships/image" Target="../media/image376.wmf"/><Relationship Id="rId4" Type="http://schemas.openxmlformats.org/officeDocument/2006/relationships/image" Target="../media/image370.wmf"/><Relationship Id="rId9" Type="http://schemas.openxmlformats.org/officeDocument/2006/relationships/image" Target="../media/image375.wmf"/><Relationship Id="rId14" Type="http://schemas.openxmlformats.org/officeDocument/2006/relationships/image" Target="../media/image363.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386.wmf"/><Relationship Id="rId3" Type="http://schemas.openxmlformats.org/officeDocument/2006/relationships/image" Target="../media/image381.wmf"/><Relationship Id="rId7" Type="http://schemas.openxmlformats.org/officeDocument/2006/relationships/image" Target="../media/image385.wmf"/><Relationship Id="rId2" Type="http://schemas.openxmlformats.org/officeDocument/2006/relationships/image" Target="../media/image278.wmf"/><Relationship Id="rId1" Type="http://schemas.openxmlformats.org/officeDocument/2006/relationships/image" Target="../media/image380.wmf"/><Relationship Id="rId6" Type="http://schemas.openxmlformats.org/officeDocument/2006/relationships/image" Target="../media/image384.wmf"/><Relationship Id="rId5" Type="http://schemas.openxmlformats.org/officeDocument/2006/relationships/image" Target="../media/image383.wmf"/><Relationship Id="rId4" Type="http://schemas.openxmlformats.org/officeDocument/2006/relationships/image" Target="../media/image382.wmf"/><Relationship Id="rId9" Type="http://schemas.openxmlformats.org/officeDocument/2006/relationships/image" Target="../media/image387.wmf"/></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393.wmf"/><Relationship Id="rId13" Type="http://schemas.openxmlformats.org/officeDocument/2006/relationships/image" Target="../media/image398.wmf"/><Relationship Id="rId3" Type="http://schemas.openxmlformats.org/officeDocument/2006/relationships/image" Target="../media/image389.wmf"/><Relationship Id="rId7" Type="http://schemas.openxmlformats.org/officeDocument/2006/relationships/image" Target="../media/image392.wmf"/><Relationship Id="rId12" Type="http://schemas.openxmlformats.org/officeDocument/2006/relationships/image" Target="../media/image397.wmf"/><Relationship Id="rId2" Type="http://schemas.openxmlformats.org/officeDocument/2006/relationships/image" Target="../media/image386.wmf"/><Relationship Id="rId16" Type="http://schemas.openxmlformats.org/officeDocument/2006/relationships/image" Target="../media/image401.wmf"/><Relationship Id="rId1" Type="http://schemas.openxmlformats.org/officeDocument/2006/relationships/image" Target="../media/image388.wmf"/><Relationship Id="rId6" Type="http://schemas.openxmlformats.org/officeDocument/2006/relationships/image" Target="../media/image391.wmf"/><Relationship Id="rId11" Type="http://schemas.openxmlformats.org/officeDocument/2006/relationships/image" Target="../media/image396.wmf"/><Relationship Id="rId5" Type="http://schemas.openxmlformats.org/officeDocument/2006/relationships/image" Target="../media/image278.wmf"/><Relationship Id="rId15" Type="http://schemas.openxmlformats.org/officeDocument/2006/relationships/image" Target="../media/image400.wmf"/><Relationship Id="rId10" Type="http://schemas.openxmlformats.org/officeDocument/2006/relationships/image" Target="../media/image395.wmf"/><Relationship Id="rId4" Type="http://schemas.openxmlformats.org/officeDocument/2006/relationships/image" Target="../media/image390.wmf"/><Relationship Id="rId9" Type="http://schemas.openxmlformats.org/officeDocument/2006/relationships/image" Target="../media/image394.wmf"/><Relationship Id="rId14" Type="http://schemas.openxmlformats.org/officeDocument/2006/relationships/image" Target="../media/image399.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409.wmf"/><Relationship Id="rId13" Type="http://schemas.openxmlformats.org/officeDocument/2006/relationships/image" Target="../media/image413.wmf"/><Relationship Id="rId3" Type="http://schemas.openxmlformats.org/officeDocument/2006/relationships/image" Target="../media/image404.wmf"/><Relationship Id="rId7" Type="http://schemas.openxmlformats.org/officeDocument/2006/relationships/image" Target="../media/image408.wmf"/><Relationship Id="rId12" Type="http://schemas.openxmlformats.org/officeDocument/2006/relationships/image" Target="../media/image412.wmf"/><Relationship Id="rId2" Type="http://schemas.openxmlformats.org/officeDocument/2006/relationships/image" Target="../media/image403.wmf"/><Relationship Id="rId1" Type="http://schemas.openxmlformats.org/officeDocument/2006/relationships/image" Target="../media/image402.wmf"/><Relationship Id="rId6" Type="http://schemas.openxmlformats.org/officeDocument/2006/relationships/image" Target="../media/image407.wmf"/><Relationship Id="rId11" Type="http://schemas.openxmlformats.org/officeDocument/2006/relationships/image" Target="../media/image411.wmf"/><Relationship Id="rId5" Type="http://schemas.openxmlformats.org/officeDocument/2006/relationships/image" Target="../media/image406.wmf"/><Relationship Id="rId10" Type="http://schemas.openxmlformats.org/officeDocument/2006/relationships/image" Target="../media/image386.wmf"/><Relationship Id="rId4" Type="http://schemas.openxmlformats.org/officeDocument/2006/relationships/image" Target="../media/image405.wmf"/><Relationship Id="rId9" Type="http://schemas.openxmlformats.org/officeDocument/2006/relationships/image" Target="../media/image410.wmf"/><Relationship Id="rId14" Type="http://schemas.openxmlformats.org/officeDocument/2006/relationships/image" Target="../media/image414.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422.wmf"/><Relationship Id="rId13" Type="http://schemas.openxmlformats.org/officeDocument/2006/relationships/image" Target="../media/image427.wmf"/><Relationship Id="rId18" Type="http://schemas.openxmlformats.org/officeDocument/2006/relationships/image" Target="../media/image432.wmf"/><Relationship Id="rId3" Type="http://schemas.openxmlformats.org/officeDocument/2006/relationships/image" Target="../media/image417.wmf"/><Relationship Id="rId21" Type="http://schemas.openxmlformats.org/officeDocument/2006/relationships/image" Target="../media/image435.wmf"/><Relationship Id="rId7" Type="http://schemas.openxmlformats.org/officeDocument/2006/relationships/image" Target="../media/image421.wmf"/><Relationship Id="rId12" Type="http://schemas.openxmlformats.org/officeDocument/2006/relationships/image" Target="../media/image426.wmf"/><Relationship Id="rId17" Type="http://schemas.openxmlformats.org/officeDocument/2006/relationships/image" Target="../media/image431.wmf"/><Relationship Id="rId2" Type="http://schemas.openxmlformats.org/officeDocument/2006/relationships/image" Target="../media/image416.wmf"/><Relationship Id="rId16" Type="http://schemas.openxmlformats.org/officeDocument/2006/relationships/image" Target="../media/image430.wmf"/><Relationship Id="rId20" Type="http://schemas.openxmlformats.org/officeDocument/2006/relationships/image" Target="../media/image434.wmf"/><Relationship Id="rId1" Type="http://schemas.openxmlformats.org/officeDocument/2006/relationships/image" Target="../media/image415.wmf"/><Relationship Id="rId6" Type="http://schemas.openxmlformats.org/officeDocument/2006/relationships/image" Target="../media/image420.wmf"/><Relationship Id="rId11" Type="http://schemas.openxmlformats.org/officeDocument/2006/relationships/image" Target="../media/image425.wmf"/><Relationship Id="rId5" Type="http://schemas.openxmlformats.org/officeDocument/2006/relationships/image" Target="../media/image419.wmf"/><Relationship Id="rId15" Type="http://schemas.openxmlformats.org/officeDocument/2006/relationships/image" Target="../media/image429.wmf"/><Relationship Id="rId10" Type="http://schemas.openxmlformats.org/officeDocument/2006/relationships/image" Target="../media/image424.wmf"/><Relationship Id="rId19" Type="http://schemas.openxmlformats.org/officeDocument/2006/relationships/image" Target="../media/image433.wmf"/><Relationship Id="rId4" Type="http://schemas.openxmlformats.org/officeDocument/2006/relationships/image" Target="../media/image418.wmf"/><Relationship Id="rId9" Type="http://schemas.openxmlformats.org/officeDocument/2006/relationships/image" Target="../media/image423.wmf"/><Relationship Id="rId14" Type="http://schemas.openxmlformats.org/officeDocument/2006/relationships/image" Target="../media/image42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438.wmf"/><Relationship Id="rId7" Type="http://schemas.openxmlformats.org/officeDocument/2006/relationships/image" Target="../media/image442.wmf"/><Relationship Id="rId2" Type="http://schemas.openxmlformats.org/officeDocument/2006/relationships/image" Target="../media/image437.wmf"/><Relationship Id="rId1" Type="http://schemas.openxmlformats.org/officeDocument/2006/relationships/image" Target="../media/image436.wmf"/><Relationship Id="rId6" Type="http://schemas.openxmlformats.org/officeDocument/2006/relationships/image" Target="../media/image441.wmf"/><Relationship Id="rId5" Type="http://schemas.openxmlformats.org/officeDocument/2006/relationships/image" Target="../media/image440.wmf"/><Relationship Id="rId4" Type="http://schemas.openxmlformats.org/officeDocument/2006/relationships/image" Target="../media/image439.w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384.wmf"/><Relationship Id="rId13" Type="http://schemas.openxmlformats.org/officeDocument/2006/relationships/image" Target="../media/image445.wmf"/><Relationship Id="rId18" Type="http://schemas.openxmlformats.org/officeDocument/2006/relationships/image" Target="../media/image432.wmf"/><Relationship Id="rId3" Type="http://schemas.openxmlformats.org/officeDocument/2006/relationships/image" Target="../media/image438.wmf"/><Relationship Id="rId7" Type="http://schemas.openxmlformats.org/officeDocument/2006/relationships/image" Target="../media/image442.wmf"/><Relationship Id="rId12" Type="http://schemas.openxmlformats.org/officeDocument/2006/relationships/image" Target="../media/image444.wmf"/><Relationship Id="rId17" Type="http://schemas.openxmlformats.org/officeDocument/2006/relationships/image" Target="../media/image430.wmf"/><Relationship Id="rId2" Type="http://schemas.openxmlformats.org/officeDocument/2006/relationships/image" Target="../media/image437.wmf"/><Relationship Id="rId16" Type="http://schemas.openxmlformats.org/officeDocument/2006/relationships/image" Target="../media/image429.wmf"/><Relationship Id="rId1" Type="http://schemas.openxmlformats.org/officeDocument/2006/relationships/image" Target="../media/image436.wmf"/><Relationship Id="rId6" Type="http://schemas.openxmlformats.org/officeDocument/2006/relationships/image" Target="../media/image441.wmf"/><Relationship Id="rId11" Type="http://schemas.openxmlformats.org/officeDocument/2006/relationships/image" Target="../media/image443.wmf"/><Relationship Id="rId5" Type="http://schemas.openxmlformats.org/officeDocument/2006/relationships/image" Target="../media/image440.wmf"/><Relationship Id="rId15" Type="http://schemas.openxmlformats.org/officeDocument/2006/relationships/image" Target="../media/image428.wmf"/><Relationship Id="rId10" Type="http://schemas.openxmlformats.org/officeDocument/2006/relationships/image" Target="../media/image411.wmf"/><Relationship Id="rId4" Type="http://schemas.openxmlformats.org/officeDocument/2006/relationships/image" Target="../media/image439.wmf"/><Relationship Id="rId9" Type="http://schemas.openxmlformats.org/officeDocument/2006/relationships/image" Target="../media/image412.wmf"/><Relationship Id="rId14" Type="http://schemas.openxmlformats.org/officeDocument/2006/relationships/image" Target="../media/image427.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453.wmf"/><Relationship Id="rId13" Type="http://schemas.openxmlformats.org/officeDocument/2006/relationships/image" Target="../media/image457.wmf"/><Relationship Id="rId18" Type="http://schemas.openxmlformats.org/officeDocument/2006/relationships/image" Target="../media/image462.wmf"/><Relationship Id="rId3" Type="http://schemas.openxmlformats.org/officeDocument/2006/relationships/image" Target="../media/image448.wmf"/><Relationship Id="rId7" Type="http://schemas.openxmlformats.org/officeDocument/2006/relationships/image" Target="../media/image452.wmf"/><Relationship Id="rId12" Type="http://schemas.openxmlformats.org/officeDocument/2006/relationships/image" Target="../media/image456.wmf"/><Relationship Id="rId17" Type="http://schemas.openxmlformats.org/officeDocument/2006/relationships/image" Target="../media/image461.wmf"/><Relationship Id="rId2" Type="http://schemas.openxmlformats.org/officeDocument/2006/relationships/image" Target="../media/image447.wmf"/><Relationship Id="rId16" Type="http://schemas.openxmlformats.org/officeDocument/2006/relationships/image" Target="../media/image460.wmf"/><Relationship Id="rId1" Type="http://schemas.openxmlformats.org/officeDocument/2006/relationships/image" Target="../media/image446.wmf"/><Relationship Id="rId6" Type="http://schemas.openxmlformats.org/officeDocument/2006/relationships/image" Target="../media/image451.wmf"/><Relationship Id="rId11" Type="http://schemas.openxmlformats.org/officeDocument/2006/relationships/image" Target="../media/image278.wmf"/><Relationship Id="rId5" Type="http://schemas.openxmlformats.org/officeDocument/2006/relationships/image" Target="../media/image450.wmf"/><Relationship Id="rId15" Type="http://schemas.openxmlformats.org/officeDocument/2006/relationships/image" Target="../media/image459.wmf"/><Relationship Id="rId10" Type="http://schemas.openxmlformats.org/officeDocument/2006/relationships/image" Target="../media/image455.wmf"/><Relationship Id="rId19" Type="http://schemas.openxmlformats.org/officeDocument/2006/relationships/image" Target="../media/image463.emf"/><Relationship Id="rId4" Type="http://schemas.openxmlformats.org/officeDocument/2006/relationships/image" Target="../media/image449.wmf"/><Relationship Id="rId9" Type="http://schemas.openxmlformats.org/officeDocument/2006/relationships/image" Target="../media/image454.wmf"/><Relationship Id="rId14" Type="http://schemas.openxmlformats.org/officeDocument/2006/relationships/image" Target="../media/image45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470.wmf"/><Relationship Id="rId13" Type="http://schemas.openxmlformats.org/officeDocument/2006/relationships/image" Target="../media/image475.wmf"/><Relationship Id="rId3" Type="http://schemas.openxmlformats.org/officeDocument/2006/relationships/image" Target="../media/image465.wmf"/><Relationship Id="rId7" Type="http://schemas.openxmlformats.org/officeDocument/2006/relationships/image" Target="../media/image469.wmf"/><Relationship Id="rId12" Type="http://schemas.openxmlformats.org/officeDocument/2006/relationships/image" Target="../media/image474.wmf"/><Relationship Id="rId2" Type="http://schemas.openxmlformats.org/officeDocument/2006/relationships/image" Target="../media/image278.wmf"/><Relationship Id="rId1" Type="http://schemas.openxmlformats.org/officeDocument/2006/relationships/image" Target="../media/image464.wmf"/><Relationship Id="rId6" Type="http://schemas.openxmlformats.org/officeDocument/2006/relationships/image" Target="../media/image468.wmf"/><Relationship Id="rId11" Type="http://schemas.openxmlformats.org/officeDocument/2006/relationships/image" Target="../media/image473.wmf"/><Relationship Id="rId5" Type="http://schemas.openxmlformats.org/officeDocument/2006/relationships/image" Target="../media/image467.wmf"/><Relationship Id="rId15" Type="http://schemas.openxmlformats.org/officeDocument/2006/relationships/image" Target="../media/image477.wmf"/><Relationship Id="rId10" Type="http://schemas.openxmlformats.org/officeDocument/2006/relationships/image" Target="../media/image472.wmf"/><Relationship Id="rId4" Type="http://schemas.openxmlformats.org/officeDocument/2006/relationships/image" Target="../media/image466.wmf"/><Relationship Id="rId9" Type="http://schemas.openxmlformats.org/officeDocument/2006/relationships/image" Target="../media/image471.wmf"/><Relationship Id="rId14" Type="http://schemas.openxmlformats.org/officeDocument/2006/relationships/image" Target="../media/image476.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484.wmf"/><Relationship Id="rId3" Type="http://schemas.openxmlformats.org/officeDocument/2006/relationships/image" Target="../media/image479.wmf"/><Relationship Id="rId7" Type="http://schemas.openxmlformats.org/officeDocument/2006/relationships/image" Target="../media/image483.wmf"/><Relationship Id="rId2" Type="http://schemas.openxmlformats.org/officeDocument/2006/relationships/image" Target="../media/image278.wmf"/><Relationship Id="rId1" Type="http://schemas.openxmlformats.org/officeDocument/2006/relationships/image" Target="../media/image478.wmf"/><Relationship Id="rId6" Type="http://schemas.openxmlformats.org/officeDocument/2006/relationships/image" Target="../media/image482.wmf"/><Relationship Id="rId5" Type="http://schemas.openxmlformats.org/officeDocument/2006/relationships/image" Target="../media/image481.wmf"/><Relationship Id="rId4" Type="http://schemas.openxmlformats.org/officeDocument/2006/relationships/image" Target="../media/image480.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487.wmf"/><Relationship Id="rId2" Type="http://schemas.openxmlformats.org/officeDocument/2006/relationships/image" Target="../media/image486.wmf"/><Relationship Id="rId1" Type="http://schemas.openxmlformats.org/officeDocument/2006/relationships/image" Target="../media/image485.wmf"/><Relationship Id="rId5" Type="http://schemas.openxmlformats.org/officeDocument/2006/relationships/image" Target="../media/image489.emf"/><Relationship Id="rId4" Type="http://schemas.openxmlformats.org/officeDocument/2006/relationships/image" Target="../media/image488.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495.emf"/><Relationship Id="rId2" Type="http://schemas.openxmlformats.org/officeDocument/2006/relationships/image" Target="../media/image494.emf"/><Relationship Id="rId1" Type="http://schemas.openxmlformats.org/officeDocument/2006/relationships/image" Target="../media/image493.emf"/><Relationship Id="rId4" Type="http://schemas.openxmlformats.org/officeDocument/2006/relationships/image" Target="../media/image496.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499.wmf"/><Relationship Id="rId2" Type="http://schemas.openxmlformats.org/officeDocument/2006/relationships/image" Target="../media/image498.wmf"/><Relationship Id="rId1" Type="http://schemas.openxmlformats.org/officeDocument/2006/relationships/image" Target="../media/image497.wmf"/><Relationship Id="rId4" Type="http://schemas.openxmlformats.org/officeDocument/2006/relationships/image" Target="../media/image500.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511.wmf"/><Relationship Id="rId13" Type="http://schemas.openxmlformats.org/officeDocument/2006/relationships/image" Target="../media/image516.wmf"/><Relationship Id="rId3" Type="http://schemas.openxmlformats.org/officeDocument/2006/relationships/image" Target="../media/image506.wmf"/><Relationship Id="rId7" Type="http://schemas.openxmlformats.org/officeDocument/2006/relationships/image" Target="../media/image510.wmf"/><Relationship Id="rId12" Type="http://schemas.openxmlformats.org/officeDocument/2006/relationships/image" Target="../media/image515.wmf"/><Relationship Id="rId2" Type="http://schemas.openxmlformats.org/officeDocument/2006/relationships/image" Target="../media/image505.wmf"/><Relationship Id="rId1" Type="http://schemas.openxmlformats.org/officeDocument/2006/relationships/image" Target="../media/image504.wmf"/><Relationship Id="rId6" Type="http://schemas.openxmlformats.org/officeDocument/2006/relationships/image" Target="../media/image509.wmf"/><Relationship Id="rId11" Type="http://schemas.openxmlformats.org/officeDocument/2006/relationships/image" Target="../media/image514.wmf"/><Relationship Id="rId5" Type="http://schemas.openxmlformats.org/officeDocument/2006/relationships/image" Target="../media/image508.wmf"/><Relationship Id="rId15" Type="http://schemas.openxmlformats.org/officeDocument/2006/relationships/image" Target="../media/image518.wmf"/><Relationship Id="rId10" Type="http://schemas.openxmlformats.org/officeDocument/2006/relationships/image" Target="../media/image513.wmf"/><Relationship Id="rId4" Type="http://schemas.openxmlformats.org/officeDocument/2006/relationships/image" Target="../media/image507.wmf"/><Relationship Id="rId9" Type="http://schemas.openxmlformats.org/officeDocument/2006/relationships/image" Target="../media/image512.wmf"/><Relationship Id="rId14" Type="http://schemas.openxmlformats.org/officeDocument/2006/relationships/image" Target="../media/image517.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521.wmf"/><Relationship Id="rId2" Type="http://schemas.openxmlformats.org/officeDocument/2006/relationships/image" Target="../media/image520.wmf"/><Relationship Id="rId1" Type="http://schemas.openxmlformats.org/officeDocument/2006/relationships/image" Target="../media/image519.wmf"/><Relationship Id="rId5" Type="http://schemas.openxmlformats.org/officeDocument/2006/relationships/image" Target="../media/image523.wmf"/><Relationship Id="rId4" Type="http://schemas.openxmlformats.org/officeDocument/2006/relationships/image" Target="../media/image522.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524.wmf"/><Relationship Id="rId1" Type="http://schemas.openxmlformats.org/officeDocument/2006/relationships/image" Target="../media/image485.wmf"/></Relationships>
</file>

<file path=ppt/drawings/_rels/vmlDrawing58.vml.rels><?xml version="1.0" encoding="UTF-8" standalone="yes"?>
<Relationships xmlns="http://schemas.openxmlformats.org/package/2006/relationships"><Relationship Id="rId8" Type="http://schemas.openxmlformats.org/officeDocument/2006/relationships/image" Target="../media/image535.wmf"/><Relationship Id="rId13" Type="http://schemas.openxmlformats.org/officeDocument/2006/relationships/image" Target="../media/image540.wmf"/><Relationship Id="rId3" Type="http://schemas.openxmlformats.org/officeDocument/2006/relationships/image" Target="../media/image278.wmf"/><Relationship Id="rId7" Type="http://schemas.openxmlformats.org/officeDocument/2006/relationships/image" Target="../media/image534.wmf"/><Relationship Id="rId12" Type="http://schemas.openxmlformats.org/officeDocument/2006/relationships/image" Target="../media/image539.wmf"/><Relationship Id="rId2" Type="http://schemas.openxmlformats.org/officeDocument/2006/relationships/image" Target="../media/image530.wmf"/><Relationship Id="rId1" Type="http://schemas.openxmlformats.org/officeDocument/2006/relationships/image" Target="../media/image529.wmf"/><Relationship Id="rId6" Type="http://schemas.openxmlformats.org/officeDocument/2006/relationships/image" Target="../media/image533.wmf"/><Relationship Id="rId11" Type="http://schemas.openxmlformats.org/officeDocument/2006/relationships/image" Target="../media/image538.wmf"/><Relationship Id="rId5" Type="http://schemas.openxmlformats.org/officeDocument/2006/relationships/image" Target="../media/image532.wmf"/><Relationship Id="rId10" Type="http://schemas.openxmlformats.org/officeDocument/2006/relationships/image" Target="../media/image537.wmf"/><Relationship Id="rId4" Type="http://schemas.openxmlformats.org/officeDocument/2006/relationships/image" Target="../media/image531.wmf"/><Relationship Id="rId9" Type="http://schemas.openxmlformats.org/officeDocument/2006/relationships/image" Target="../media/image536.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544.emf"/><Relationship Id="rId2" Type="http://schemas.openxmlformats.org/officeDocument/2006/relationships/image" Target="../media/image543.emf"/><Relationship Id="rId1" Type="http://schemas.openxmlformats.org/officeDocument/2006/relationships/image" Target="../media/image542.emf"/><Relationship Id="rId6" Type="http://schemas.openxmlformats.org/officeDocument/2006/relationships/image" Target="../media/image547.emf"/><Relationship Id="rId5" Type="http://schemas.openxmlformats.org/officeDocument/2006/relationships/image" Target="../media/image546.emf"/><Relationship Id="rId4" Type="http://schemas.openxmlformats.org/officeDocument/2006/relationships/image" Target="../media/image54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549.e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552.emf"/><Relationship Id="rId2" Type="http://schemas.openxmlformats.org/officeDocument/2006/relationships/image" Target="../media/image551.emf"/><Relationship Id="rId1" Type="http://schemas.openxmlformats.org/officeDocument/2006/relationships/image" Target="../media/image55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553.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4.wmf"/><Relationship Id="rId3" Type="http://schemas.openxmlformats.org/officeDocument/2006/relationships/image" Target="../media/image54.wmf"/><Relationship Id="rId7" Type="http://schemas.openxmlformats.org/officeDocument/2006/relationships/image" Target="../media/image58.wmf"/><Relationship Id="rId12" Type="http://schemas.openxmlformats.org/officeDocument/2006/relationships/image" Target="../media/image63.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 Id="rId14"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26.wmf"/><Relationship Id="rId4"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EA244-BA11-41A6-A32F-B2F57CE60839}" type="datetimeFigureOut">
              <a:rPr lang="en-US" smtClean="0"/>
              <a:t>12/28/2019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3B83F-7296-48B3-9332-E9ECE832AB6B}" type="slidenum">
              <a:rPr lang="en-US" smtClean="0"/>
              <a:t>‹#›</a:t>
            </a:fld>
            <a:endParaRPr lang="en-US" dirty="0"/>
          </a:p>
        </p:txBody>
      </p:sp>
    </p:spTree>
    <p:extLst>
      <p:ext uri="{BB962C8B-B14F-4D97-AF65-F5344CB8AC3E}">
        <p14:creationId xmlns:p14="http://schemas.microsoft.com/office/powerpoint/2010/main" val="389997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Slide Image Placeholder 1"/>
          <p:cNvSpPr>
            <a:spLocks noGrp="1" noRot="1" noChangeAspect="1"/>
          </p:cNvSpPr>
          <p:nvPr>
            <p:ph type="sldImg"/>
          </p:nvPr>
        </p:nvSpPr>
        <p:spPr/>
      </p:sp>
      <p:sp>
        <p:nvSpPr>
          <p:cNvPr id="1048593" name="Notes Placeholder 2"/>
          <p:cNvSpPr>
            <a:spLocks noGrp="1"/>
          </p:cNvSpPr>
          <p:nvPr>
            <p:ph type="body" idx="1"/>
          </p:nvPr>
        </p:nvSpPr>
        <p:spPr/>
        <p:txBody>
          <a:bodyPr/>
          <a:lstStyle/>
          <a:p>
            <a:endParaRPr lang="ar-EG"/>
          </a:p>
        </p:txBody>
      </p:sp>
      <p:sp>
        <p:nvSpPr>
          <p:cNvPr id="1048594" name="Slide Number Placeholder 3"/>
          <p:cNvSpPr>
            <a:spLocks noGrp="1"/>
          </p:cNvSpPr>
          <p:nvPr>
            <p:ph type="sldNum" sz="quarter" idx="10"/>
          </p:nvPr>
        </p:nvSpPr>
        <p:spPr/>
        <p:txBody>
          <a:bodyPr/>
          <a:lstStyle/>
          <a:p>
            <a:fld id="{5CE4F0B7-2F62-4365-87D9-097F48033388}" type="slidenum">
              <a:rPr lang="ar-EG" smtClean="0"/>
              <a:t>1</a:t>
            </a:fld>
            <a:endParaRPr lang="ar-EG"/>
          </a:p>
        </p:txBody>
      </p:sp>
      <p:sp>
        <p:nvSpPr>
          <p:cNvPr id="1048595" name="Footer Placeholder 4"/>
          <p:cNvSpPr>
            <a:spLocks noGrp="1"/>
          </p:cNvSpPr>
          <p:nvPr>
            <p:ph type="ftr" sz="quarter" idx="11"/>
          </p:nvPr>
        </p:nvSpPr>
        <p:spPr/>
        <p:txBody>
          <a:bodyPr/>
          <a:lstStyle/>
          <a:p>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129511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60326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324357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218270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1173124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27166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3915362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3183449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413903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331701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244776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2425640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238449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2626646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3869188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413208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1727782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D433AC3-4611-4323-A345-3C3AFB054B8F}" type="slidenum">
              <a:rPr lang="ar-SA" smtClean="0"/>
              <a:pPr/>
              <a:t>31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4949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AAF4EEA-F8D3-4FDE-91CD-ED6B15A6463C}" type="slidenum">
              <a:rPr lang="ar-SA" smtClean="0"/>
              <a:pPr/>
              <a:t>32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11562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BD4D5A1-9EC1-4F16-8185-4C5A1FBEC717}" type="slidenum">
              <a:rPr lang="ar-SA" smtClean="0"/>
              <a:pPr/>
              <a:t>33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8918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25E6429-3667-4F14-8836-475BADAEE59A}" type="slidenum">
              <a:rPr lang="ar-SA" smtClean="0"/>
              <a:pPr/>
              <a:t>34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716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324671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EC71FD2-ED80-43B4-A354-CCCDC7F985F3}" type="slidenum">
              <a:rPr lang="ar-SA" smtClean="0"/>
              <a:pPr/>
              <a:t>35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51406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979AAA3-370C-41E9-9DC5-B4A3EA9E3A76}" type="slidenum">
              <a:rPr lang="ar-SA" smtClean="0"/>
              <a:pPr/>
              <a:t>36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49584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DF26C91-B95D-4DE4-9366-187FBAE46EE1}" type="slidenum">
              <a:rPr lang="ar-SA" smtClean="0"/>
              <a:pPr/>
              <a:t>37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730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56512ED-405E-40AF-B20B-5E5ABFC7B47F}" type="slidenum">
              <a:rPr lang="ar-SA" smtClean="0"/>
              <a:pPr/>
              <a:t>38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89049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6B3512-E192-4876-950A-38AC2BF911FC}" type="slidenum">
              <a:rPr lang="ar-SA" smtClean="0"/>
              <a:pPr/>
              <a:t>39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212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AA6F248-66DC-44D0-8625-04BBCBD30CED}" type="slidenum">
              <a:rPr lang="ar-SA" smtClean="0"/>
              <a:pPr/>
              <a:t>40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84370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2AD818-9C06-407C-9652-BCAAAFBBF2CF}" type="slidenum">
              <a:rPr lang="ar-SA" smtClean="0"/>
              <a:pPr/>
              <a:t>41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333930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800A662-BADB-4EC0-8F59-A296FB03F035}" type="slidenum">
              <a:rPr lang="en-US" smtClean="0"/>
              <a:pPr/>
              <a:t>42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92695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37B68CB-7416-4461-B58C-E0CC76725AEE}" type="slidenum">
              <a:rPr lang="en-US" smtClean="0"/>
              <a:pPr/>
              <a:t>43</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8463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5995ADB-6B2A-4DFB-84B2-D8397CF1417E}" type="slidenum">
              <a:rPr lang="en-US" smtClean="0"/>
              <a:pPr/>
              <a:t>44</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3092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A893B1B-D634-4367-853D-2E3AC47E4071}"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extLst>
      <p:ext uri="{BB962C8B-B14F-4D97-AF65-F5344CB8AC3E}">
        <p14:creationId xmlns:p14="http://schemas.microsoft.com/office/powerpoint/2010/main" val="903939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40E1284-0A2A-49F7-B87E-128F0358C41D}" type="slidenum">
              <a:rPr lang="ar-SA" smtClean="0"/>
              <a:pPr/>
              <a:t>45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65231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08E55CF-A636-45E9-BF23-42D84145884F}" type="slidenum">
              <a:rPr lang="ar-SA" smtClean="0"/>
              <a:pPr/>
              <a:t>46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65401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B32BA23-10A1-40E2-90D5-55CEB988D48D}" type="slidenum">
              <a:rPr lang="ar-SA" smtClean="0"/>
              <a:pPr/>
              <a:t>47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25215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F0653D6-54E8-4EC5-B739-1D69095C9419}" type="slidenum">
              <a:rPr lang="ar-SA" smtClean="0"/>
              <a:pPr/>
              <a:t>48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35483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6354C23-5200-4644-A964-57637DF3547E}" type="slidenum">
              <a:rPr lang="ar-SA" smtClean="0"/>
              <a:pPr/>
              <a:t>49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27290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F9F3F0E-EBA4-4B23-934F-7989D9E12DDC}" type="slidenum">
              <a:rPr lang="en-US" smtClean="0"/>
              <a:pPr/>
              <a:t>53</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904576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0E3B58C-781A-43AC-BE26-E22DE3B507CA}" type="slidenum">
              <a:rPr lang="en-US" smtClean="0"/>
              <a:pPr/>
              <a:t>54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463696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F310352-DAFC-49F0-AFC9-4C04AD08A523}" type="slidenum">
              <a:rPr lang="en-US" smtClean="0"/>
              <a:pPr/>
              <a:t>55</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05684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4EAC221-8420-44ED-8DAE-369621D89CFE}" type="slidenum">
              <a:rPr lang="en-US" smtClean="0">
                <a:latin typeface="Arial" pitchFamily="34" charset="0"/>
                <a:cs typeface="Arial" pitchFamily="34" charset="0"/>
              </a:rPr>
              <a:pPr/>
              <a:t>56</a:t>
            </a:fld>
            <a:endParaRPr lang="en-US"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4253877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05F316A-52DA-4A18-ACD5-BD3A92A48527}" type="slidenum">
              <a:rPr lang="en-US" smtClean="0">
                <a:latin typeface="Arial" pitchFamily="34" charset="0"/>
                <a:cs typeface="Arial" pitchFamily="34" charset="0"/>
              </a:rPr>
              <a:pPr/>
              <a:t>57</a:t>
            </a:fld>
            <a:endParaRPr lang="en-US" smtClean="0">
              <a:latin typeface="Arial" pitchFamily="34" charset="0"/>
              <a:cs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62580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1943037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669A8EA-0DCF-4932-88CE-04CF1C17863B}" type="slidenum">
              <a:rPr lang="en-US" smtClean="0">
                <a:latin typeface="Arial" pitchFamily="34" charset="0"/>
                <a:cs typeface="Arial" pitchFamily="34" charset="0"/>
              </a:rPr>
              <a:pPr/>
              <a:t>58</a:t>
            </a:fld>
            <a:endParaRPr lang="en-US"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2990560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B7BA176-5FCE-4E29-8B62-6EDF7E84ED32}" type="slidenum">
              <a:rPr lang="en-US" smtClean="0">
                <a:latin typeface="Arial" pitchFamily="34" charset="0"/>
                <a:cs typeface="Arial" pitchFamily="34" charset="0"/>
              </a:rPr>
              <a:pPr/>
              <a:t>59</a:t>
            </a:fld>
            <a:endParaRPr lang="en-US" smtClean="0">
              <a:latin typeface="Arial" pitchFamily="34" charset="0"/>
              <a:cs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1782455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55F1831-2E14-43CA-BC31-A5FCD20EE39C}" type="slidenum">
              <a:rPr lang="en-US" smtClean="0">
                <a:latin typeface="Arial" pitchFamily="34" charset="0"/>
                <a:cs typeface="Arial" pitchFamily="34" charset="0"/>
              </a:rPr>
              <a:pPr/>
              <a:t>60</a:t>
            </a:fld>
            <a:endParaRPr lang="en-US" smtClean="0">
              <a:latin typeface="Arial" pitchFamily="34" charset="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2397952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1FD9ABF-DE8F-4A24-8B52-32542D7B0C02}" type="slidenum">
              <a:rPr lang="en-US" smtClean="0">
                <a:latin typeface="Arial" pitchFamily="34" charset="0"/>
                <a:cs typeface="Arial" pitchFamily="34" charset="0"/>
              </a:rPr>
              <a:pPr/>
              <a:t>61</a:t>
            </a:fld>
            <a:endParaRPr lang="en-US" smtClean="0">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146259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C8FDC50-4FCB-4B4D-A49B-7D3AB4CCA147}" type="slidenum">
              <a:rPr lang="en-US" smtClean="0">
                <a:latin typeface="Arial" pitchFamily="34" charset="0"/>
                <a:cs typeface="Arial" pitchFamily="34" charset="0"/>
              </a:rPr>
              <a:pPr/>
              <a:t>62</a:t>
            </a:fld>
            <a:endParaRPr lang="en-U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2835447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CDF0FFD-EEBA-4A73-85FC-445E017D696E}" type="slidenum">
              <a:rPr lang="en-US" smtClean="0">
                <a:latin typeface="Arial" pitchFamily="34" charset="0"/>
                <a:cs typeface="Arial" pitchFamily="34" charset="0"/>
              </a:rPr>
              <a:pPr/>
              <a:t>63</a:t>
            </a:fld>
            <a:endParaRPr lang="en-US" smtClean="0">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758859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34504806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0F2E748-6390-4B03-AE18-BD6431622170}" type="slidenum">
              <a:rPr lang="en-US" smtClean="0">
                <a:latin typeface="Arial" pitchFamily="34" charset="0"/>
                <a:cs typeface="Arial" pitchFamily="34" charset="0"/>
              </a:rPr>
              <a:pPr/>
              <a:t>65</a:t>
            </a:fld>
            <a:endParaRPr lang="en-US"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494895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3249199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065DE03-A357-4C79-A479-5FDA61AD3C22}" type="slidenum">
              <a:rPr lang="en-US" smtClean="0">
                <a:latin typeface="Arial" pitchFamily="34" charset="0"/>
                <a:cs typeface="Arial" pitchFamily="34" charset="0"/>
              </a:rPr>
              <a:pPr/>
              <a:t>67</a:t>
            </a:fld>
            <a:endParaRPr lang="en-US" smtClean="0">
              <a:latin typeface="Arial" pitchFamily="34" charset="0"/>
              <a:cs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165315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2341367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F60C245-FFFA-4D91-B93E-D71CA92C0224}" type="slidenum">
              <a:rPr lang="en-US" smtClean="0">
                <a:latin typeface="Arial" pitchFamily="34" charset="0"/>
                <a:cs typeface="Arial" pitchFamily="34" charset="0"/>
              </a:rPr>
              <a:pPr/>
              <a:t>68</a:t>
            </a:fld>
            <a:endParaRPr lang="en-US" smtClean="0">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CA" smtClean="0">
              <a:latin typeface="Arial" pitchFamily="34" charset="0"/>
              <a:cs typeface="Arial" pitchFamily="34" charset="0"/>
            </a:endParaRPr>
          </a:p>
        </p:txBody>
      </p:sp>
    </p:spTree>
    <p:extLst>
      <p:ext uri="{BB962C8B-B14F-4D97-AF65-F5344CB8AC3E}">
        <p14:creationId xmlns:p14="http://schemas.microsoft.com/office/powerpoint/2010/main" val="3376721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25BCAD1-007B-4870-825D-10464BD69DD4}" type="slidenum">
              <a:rPr lang="ar-SA" smtClean="0"/>
              <a:pPr/>
              <a:t>69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18339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DD8C16D-F948-4268-BE7C-26A74FA38FD5}" type="slidenum">
              <a:rPr lang="en-US" smtClean="0"/>
              <a:pPr/>
              <a:t>73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CA" smtClean="0"/>
          </a:p>
        </p:txBody>
      </p:sp>
    </p:spTree>
    <p:extLst>
      <p:ext uri="{BB962C8B-B14F-4D97-AF65-F5344CB8AC3E}">
        <p14:creationId xmlns:p14="http://schemas.microsoft.com/office/powerpoint/2010/main" val="16353449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FD15939-746D-4555-B755-AEA1DF018BBB}" type="slidenum">
              <a:rPr lang="en-US" smtClean="0"/>
              <a:pPr/>
              <a:t>74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802872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1206E33-E9F8-437C-A6A5-1087DACD9C89}" type="slidenum">
              <a:rPr lang="en-US" smtClean="0"/>
              <a:pPr/>
              <a:t>75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0052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411957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13191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CA" smtClean="0">
              <a:latin typeface="Arial" pitchFamily="34" charset="0"/>
              <a:cs typeface="Arial" pitchFamily="34" charset="0"/>
            </a:endParaRPr>
          </a:p>
        </p:txBody>
      </p:sp>
    </p:spTree>
    <p:extLst>
      <p:ext uri="{BB962C8B-B14F-4D97-AF65-F5344CB8AC3E}">
        <p14:creationId xmlns:p14="http://schemas.microsoft.com/office/powerpoint/2010/main" val="193339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413343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346465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305076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65615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394054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305127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12491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216742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110158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1211170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FE20BF-5DED-4F22-8A1C-6DE57CB2A40D}"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19FD2-05DD-471F-A6D4-A2D750A05517}" type="slidenum">
              <a:rPr lang="en-US" smtClean="0"/>
              <a:t>‹#›</a:t>
            </a:fld>
            <a:endParaRPr lang="en-US" dirty="0"/>
          </a:p>
        </p:txBody>
      </p:sp>
    </p:spTree>
    <p:extLst>
      <p:ext uri="{BB962C8B-B14F-4D97-AF65-F5344CB8AC3E}">
        <p14:creationId xmlns:p14="http://schemas.microsoft.com/office/powerpoint/2010/main" val="366204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E20BF-5DED-4F22-8A1C-6DE57CB2A40D}" type="datetimeFigureOut">
              <a:rPr lang="en-US" smtClean="0"/>
              <a:t>12/28/2019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19FD2-05DD-471F-A6D4-A2D750A05517}" type="slidenum">
              <a:rPr lang="en-US" smtClean="0"/>
              <a:t>‹#›</a:t>
            </a:fld>
            <a:endParaRPr lang="en-US" dirty="0"/>
          </a:p>
        </p:txBody>
      </p:sp>
    </p:spTree>
    <p:extLst>
      <p:ext uri="{BB962C8B-B14F-4D97-AF65-F5344CB8AC3E}">
        <p14:creationId xmlns:p14="http://schemas.microsoft.com/office/powerpoint/2010/main" val="2723768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0.bin"/><Relationship Id="rId18" Type="http://schemas.openxmlformats.org/officeDocument/2006/relationships/image" Target="../media/image19.wmf"/><Relationship Id="rId26" Type="http://schemas.openxmlformats.org/officeDocument/2006/relationships/oleObject" Target="../embeddings/oleObject18.bin"/><Relationship Id="rId3" Type="http://schemas.openxmlformats.org/officeDocument/2006/relationships/notesSlide" Target="../notesSlides/notesSlide9.xml"/><Relationship Id="rId21" Type="http://schemas.openxmlformats.org/officeDocument/2006/relationships/oleObject" Target="../embeddings/oleObject15.bin"/><Relationship Id="rId7" Type="http://schemas.openxmlformats.org/officeDocument/2006/relationships/image" Target="../media/image15.wmf"/><Relationship Id="rId12" Type="http://schemas.openxmlformats.org/officeDocument/2006/relationships/oleObject" Target="../embeddings/oleObject9.bin"/><Relationship Id="rId17" Type="http://schemas.openxmlformats.org/officeDocument/2006/relationships/oleObject" Target="../embeddings/oleObject12.bin"/><Relationship Id="rId25"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image" Target="../media/image18.wmf"/><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8.bin"/><Relationship Id="rId24" Type="http://schemas.openxmlformats.org/officeDocument/2006/relationships/oleObject" Target="../embeddings/oleObject17.bin"/><Relationship Id="rId5" Type="http://schemas.openxmlformats.org/officeDocument/2006/relationships/image" Target="../media/image14.wmf"/><Relationship Id="rId15" Type="http://schemas.openxmlformats.org/officeDocument/2006/relationships/oleObject" Target="../embeddings/oleObject11.bin"/><Relationship Id="rId23" Type="http://schemas.openxmlformats.org/officeDocument/2006/relationships/image" Target="../media/image20.wmf"/><Relationship Id="rId10" Type="http://schemas.openxmlformats.org/officeDocument/2006/relationships/oleObject" Target="../embeddings/oleObject7.bin"/><Relationship Id="rId19" Type="http://schemas.openxmlformats.org/officeDocument/2006/relationships/oleObject" Target="../embeddings/oleObject13.bin"/><Relationship Id="rId4" Type="http://schemas.openxmlformats.org/officeDocument/2006/relationships/oleObject" Target="../embeddings/oleObject4.bin"/><Relationship Id="rId9" Type="http://schemas.openxmlformats.org/officeDocument/2006/relationships/image" Target="../media/image16.wmf"/><Relationship Id="rId14" Type="http://schemas.openxmlformats.org/officeDocument/2006/relationships/image" Target="../media/image17.wmf"/><Relationship Id="rId22" Type="http://schemas.openxmlformats.org/officeDocument/2006/relationships/oleObject" Target="../embeddings/oleObject16.bin"/><Relationship Id="rId27" Type="http://schemas.openxmlformats.org/officeDocument/2006/relationships/image" Target="../media/image22.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7.wmf"/><Relationship Id="rId18" Type="http://schemas.openxmlformats.org/officeDocument/2006/relationships/oleObject" Target="../embeddings/oleObject26.bin"/><Relationship Id="rId26" Type="http://schemas.openxmlformats.org/officeDocument/2006/relationships/image" Target="../media/image33.wmf"/><Relationship Id="rId3" Type="http://schemas.openxmlformats.org/officeDocument/2006/relationships/notesSlide" Target="../notesSlides/notesSlide10.xml"/><Relationship Id="rId21" Type="http://schemas.openxmlformats.org/officeDocument/2006/relationships/oleObject" Target="../embeddings/oleObject27.bin"/><Relationship Id="rId7" Type="http://schemas.openxmlformats.org/officeDocument/2006/relationships/image" Target="../media/image24.wmf"/><Relationship Id="rId12" Type="http://schemas.openxmlformats.org/officeDocument/2006/relationships/oleObject" Target="../embeddings/oleObject23.bin"/><Relationship Id="rId17" Type="http://schemas.openxmlformats.org/officeDocument/2006/relationships/image" Target="../media/image29.wmf"/><Relationship Id="rId25"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oleObject25.bin"/><Relationship Id="rId20" Type="http://schemas.openxmlformats.org/officeDocument/2006/relationships/image" Target="../media/image35.jpeg"/><Relationship Id="rId29" Type="http://schemas.openxmlformats.org/officeDocument/2006/relationships/image" Target="../media/image36.jpeg"/><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6.wmf"/><Relationship Id="rId24" Type="http://schemas.openxmlformats.org/officeDocument/2006/relationships/image" Target="../media/image32.wmf"/><Relationship Id="rId5" Type="http://schemas.openxmlformats.org/officeDocument/2006/relationships/image" Target="../media/image23.wmf"/><Relationship Id="rId15" Type="http://schemas.openxmlformats.org/officeDocument/2006/relationships/image" Target="../media/image28.wmf"/><Relationship Id="rId23" Type="http://schemas.openxmlformats.org/officeDocument/2006/relationships/oleObject" Target="../embeddings/oleObject28.bin"/><Relationship Id="rId28" Type="http://schemas.openxmlformats.org/officeDocument/2006/relationships/image" Target="../media/image34.wmf"/><Relationship Id="rId10" Type="http://schemas.openxmlformats.org/officeDocument/2006/relationships/oleObject" Target="../embeddings/oleObject22.bin"/><Relationship Id="rId19" Type="http://schemas.openxmlformats.org/officeDocument/2006/relationships/image" Target="../media/image30.wmf"/><Relationship Id="rId4" Type="http://schemas.openxmlformats.org/officeDocument/2006/relationships/oleObject" Target="../embeddings/oleObject19.bin"/><Relationship Id="rId9" Type="http://schemas.openxmlformats.org/officeDocument/2006/relationships/image" Target="../media/image25.wmf"/><Relationship Id="rId14" Type="http://schemas.openxmlformats.org/officeDocument/2006/relationships/oleObject" Target="../embeddings/oleObject24.bin"/><Relationship Id="rId22" Type="http://schemas.openxmlformats.org/officeDocument/2006/relationships/image" Target="../media/image31.wmf"/><Relationship Id="rId27"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1.wmf"/><Relationship Id="rId18" Type="http://schemas.openxmlformats.org/officeDocument/2006/relationships/oleObject" Target="../embeddings/oleObject38.bin"/><Relationship Id="rId3" Type="http://schemas.openxmlformats.org/officeDocument/2006/relationships/notesSlide" Target="../notesSlides/notesSlide11.xml"/><Relationship Id="rId21" Type="http://schemas.openxmlformats.org/officeDocument/2006/relationships/image" Target="../media/image45.wmf"/><Relationship Id="rId7" Type="http://schemas.openxmlformats.org/officeDocument/2006/relationships/image" Target="../media/image38.wmf"/><Relationship Id="rId12" Type="http://schemas.openxmlformats.org/officeDocument/2006/relationships/oleObject" Target="../embeddings/oleObject35.bin"/><Relationship Id="rId17" Type="http://schemas.openxmlformats.org/officeDocument/2006/relationships/image" Target="../media/image43.wmf"/><Relationship Id="rId2" Type="http://schemas.openxmlformats.org/officeDocument/2006/relationships/slideLayout" Target="../slideLayouts/slideLayout7.xml"/><Relationship Id="rId16" Type="http://schemas.openxmlformats.org/officeDocument/2006/relationships/oleObject" Target="../embeddings/oleObject37.bin"/><Relationship Id="rId20" Type="http://schemas.openxmlformats.org/officeDocument/2006/relationships/oleObject" Target="../embeddings/oleObject39.bin"/><Relationship Id="rId1" Type="http://schemas.openxmlformats.org/officeDocument/2006/relationships/vmlDrawing" Target="../drawings/vmlDrawing4.vml"/><Relationship Id="rId6" Type="http://schemas.openxmlformats.org/officeDocument/2006/relationships/oleObject" Target="../embeddings/oleObject32.bin"/><Relationship Id="rId11" Type="http://schemas.openxmlformats.org/officeDocument/2006/relationships/image" Target="../media/image40.wmf"/><Relationship Id="rId24" Type="http://schemas.openxmlformats.org/officeDocument/2006/relationships/oleObject" Target="../embeddings/oleObject41.bin"/><Relationship Id="rId5" Type="http://schemas.openxmlformats.org/officeDocument/2006/relationships/image" Target="../media/image37.wmf"/><Relationship Id="rId15" Type="http://schemas.openxmlformats.org/officeDocument/2006/relationships/image" Target="../media/image42.wmf"/><Relationship Id="rId23" Type="http://schemas.openxmlformats.org/officeDocument/2006/relationships/image" Target="../media/image46.wmf"/><Relationship Id="rId10" Type="http://schemas.openxmlformats.org/officeDocument/2006/relationships/oleObject" Target="../embeddings/oleObject34.bin"/><Relationship Id="rId19" Type="http://schemas.openxmlformats.org/officeDocument/2006/relationships/image" Target="../media/image44.wmf"/><Relationship Id="rId4" Type="http://schemas.openxmlformats.org/officeDocument/2006/relationships/oleObject" Target="../embeddings/oleObject31.bin"/><Relationship Id="rId9" Type="http://schemas.openxmlformats.org/officeDocument/2006/relationships/image" Target="../media/image39.wmf"/><Relationship Id="rId14" Type="http://schemas.openxmlformats.org/officeDocument/2006/relationships/oleObject" Target="../embeddings/oleObject36.bin"/><Relationship Id="rId22" Type="http://schemas.openxmlformats.org/officeDocument/2006/relationships/oleObject" Target="../embeddings/oleObject40.bin"/></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9.wmf"/><Relationship Id="rId4" Type="http://schemas.openxmlformats.org/officeDocument/2006/relationships/oleObject" Target="../embeddings/oleObject4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4.bin"/><Relationship Id="rId5" Type="http://schemas.openxmlformats.org/officeDocument/2006/relationships/image" Target="../media/image50.emf"/><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6.wmf"/><Relationship Id="rId18" Type="http://schemas.openxmlformats.org/officeDocument/2006/relationships/oleObject" Target="../embeddings/oleObject52.bin"/><Relationship Id="rId26" Type="http://schemas.openxmlformats.org/officeDocument/2006/relationships/oleObject" Target="../embeddings/oleObject56.bin"/><Relationship Id="rId3" Type="http://schemas.openxmlformats.org/officeDocument/2006/relationships/notesSlide" Target="../notesSlides/notesSlide15.xml"/><Relationship Id="rId21" Type="http://schemas.openxmlformats.org/officeDocument/2006/relationships/image" Target="../media/image60.wmf"/><Relationship Id="rId7" Type="http://schemas.openxmlformats.org/officeDocument/2006/relationships/image" Target="../media/image53.wmf"/><Relationship Id="rId12" Type="http://schemas.openxmlformats.org/officeDocument/2006/relationships/oleObject" Target="../embeddings/oleObject49.bin"/><Relationship Id="rId17" Type="http://schemas.openxmlformats.org/officeDocument/2006/relationships/image" Target="../media/image58.wmf"/><Relationship Id="rId25" Type="http://schemas.openxmlformats.org/officeDocument/2006/relationships/image" Target="../media/image62.wmf"/><Relationship Id="rId2" Type="http://schemas.openxmlformats.org/officeDocument/2006/relationships/slideLayout" Target="../slideLayouts/slideLayout7.xml"/><Relationship Id="rId16" Type="http://schemas.openxmlformats.org/officeDocument/2006/relationships/oleObject" Target="../embeddings/oleObject51.bin"/><Relationship Id="rId20" Type="http://schemas.openxmlformats.org/officeDocument/2006/relationships/oleObject" Target="../embeddings/oleObject53.bin"/><Relationship Id="rId29" Type="http://schemas.openxmlformats.org/officeDocument/2006/relationships/image" Target="../media/image64.wmf"/><Relationship Id="rId1" Type="http://schemas.openxmlformats.org/officeDocument/2006/relationships/vmlDrawing" Target="../drawings/vmlDrawing7.vml"/><Relationship Id="rId6" Type="http://schemas.openxmlformats.org/officeDocument/2006/relationships/oleObject" Target="../embeddings/oleObject46.bin"/><Relationship Id="rId11" Type="http://schemas.openxmlformats.org/officeDocument/2006/relationships/image" Target="../media/image55.wmf"/><Relationship Id="rId24" Type="http://schemas.openxmlformats.org/officeDocument/2006/relationships/oleObject" Target="../embeddings/oleObject55.bin"/><Relationship Id="rId5" Type="http://schemas.openxmlformats.org/officeDocument/2006/relationships/image" Target="../media/image52.wmf"/><Relationship Id="rId15" Type="http://schemas.openxmlformats.org/officeDocument/2006/relationships/image" Target="../media/image57.wmf"/><Relationship Id="rId23" Type="http://schemas.openxmlformats.org/officeDocument/2006/relationships/image" Target="../media/image61.wmf"/><Relationship Id="rId28" Type="http://schemas.openxmlformats.org/officeDocument/2006/relationships/oleObject" Target="../embeddings/oleObject57.bin"/><Relationship Id="rId10" Type="http://schemas.openxmlformats.org/officeDocument/2006/relationships/oleObject" Target="../embeddings/oleObject48.bin"/><Relationship Id="rId19" Type="http://schemas.openxmlformats.org/officeDocument/2006/relationships/image" Target="../media/image59.wmf"/><Relationship Id="rId31" Type="http://schemas.openxmlformats.org/officeDocument/2006/relationships/image" Target="../media/image65.wmf"/><Relationship Id="rId4" Type="http://schemas.openxmlformats.org/officeDocument/2006/relationships/oleObject" Target="../embeddings/oleObject45.bin"/><Relationship Id="rId9" Type="http://schemas.openxmlformats.org/officeDocument/2006/relationships/image" Target="../media/image54.wmf"/><Relationship Id="rId14" Type="http://schemas.openxmlformats.org/officeDocument/2006/relationships/oleObject" Target="../embeddings/oleObject50.bin"/><Relationship Id="rId22" Type="http://schemas.openxmlformats.org/officeDocument/2006/relationships/oleObject" Target="../embeddings/oleObject54.bin"/><Relationship Id="rId27" Type="http://schemas.openxmlformats.org/officeDocument/2006/relationships/image" Target="../media/image63.wmf"/><Relationship Id="rId30"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0.wmf"/><Relationship Id="rId5" Type="http://schemas.openxmlformats.org/officeDocument/2006/relationships/oleObject" Target="../embeddings/oleObject59.bin"/><Relationship Id="rId4" Type="http://schemas.openxmlformats.org/officeDocument/2006/relationships/image" Target="../media/image6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5.bin"/><Relationship Id="rId3" Type="http://schemas.openxmlformats.org/officeDocument/2006/relationships/notesSlide" Target="../notesSlides/notesSlide17.xml"/><Relationship Id="rId7" Type="http://schemas.openxmlformats.org/officeDocument/2006/relationships/image" Target="../media/image67.wmf"/><Relationship Id="rId12"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61.bin"/><Relationship Id="rId11" Type="http://schemas.openxmlformats.org/officeDocument/2006/relationships/image" Target="../media/image69.wmf"/><Relationship Id="rId5" Type="http://schemas.openxmlformats.org/officeDocument/2006/relationships/image" Target="../media/image26.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6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70.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5.wmf"/><Relationship Id="rId3" Type="http://schemas.openxmlformats.org/officeDocument/2006/relationships/notesSlide" Target="../notesSlides/notesSlide18.xml"/><Relationship Id="rId7" Type="http://schemas.openxmlformats.org/officeDocument/2006/relationships/image" Target="../media/image72.wmf"/><Relationship Id="rId12"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68.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3.wmf"/><Relationship Id="rId14" Type="http://schemas.openxmlformats.org/officeDocument/2006/relationships/oleObject" Target="../embeddings/oleObject7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19.xml"/><Relationship Id="rId7"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74.bin"/><Relationship Id="rId5" Type="http://schemas.openxmlformats.org/officeDocument/2006/relationships/image" Target="../media/image77.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9.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notesSlide" Target="../notesSlides/notesSlide20.xml"/><Relationship Id="rId7" Type="http://schemas.openxmlformats.org/officeDocument/2006/relationships/image" Target="../media/image81.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78.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2.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85.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82.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notesSlide" Target="../notesSlides/notesSlide22.xml"/><Relationship Id="rId7" Type="http://schemas.openxmlformats.org/officeDocument/2006/relationships/image" Target="../media/image89.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86.bin"/><Relationship Id="rId5" Type="http://schemas.openxmlformats.org/officeDocument/2006/relationships/image" Target="../media/image88.wmf"/><Relationship Id="rId4" Type="http://schemas.openxmlformats.org/officeDocument/2006/relationships/oleObject" Target="../embeddings/oleObject85.bin"/><Relationship Id="rId9" Type="http://schemas.openxmlformats.org/officeDocument/2006/relationships/image" Target="../media/image90.wmf"/></Relationships>
</file>

<file path=ppt/slides/_rels/slide27.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92.wmf"/><Relationship Id="rId18" Type="http://schemas.openxmlformats.org/officeDocument/2006/relationships/oleObject" Target="../embeddings/oleObject92.bin"/><Relationship Id="rId3" Type="http://schemas.openxmlformats.org/officeDocument/2006/relationships/notesSlide" Target="../notesSlides/notesSlide23.xml"/><Relationship Id="rId21" Type="http://schemas.openxmlformats.org/officeDocument/2006/relationships/image" Target="../media/image96.wmf"/><Relationship Id="rId7" Type="http://schemas.openxmlformats.org/officeDocument/2006/relationships/audio" Target="../media/audio4.wav"/><Relationship Id="rId12" Type="http://schemas.openxmlformats.org/officeDocument/2006/relationships/oleObject" Target="../embeddings/oleObject89.bin"/><Relationship Id="rId17" Type="http://schemas.openxmlformats.org/officeDocument/2006/relationships/image" Target="../media/image94.wmf"/><Relationship Id="rId2" Type="http://schemas.openxmlformats.org/officeDocument/2006/relationships/slideLayout" Target="../slideLayouts/slideLayout7.xml"/><Relationship Id="rId16" Type="http://schemas.openxmlformats.org/officeDocument/2006/relationships/oleObject" Target="../embeddings/oleObject91.bin"/><Relationship Id="rId20" Type="http://schemas.openxmlformats.org/officeDocument/2006/relationships/oleObject" Target="../embeddings/oleObject93.bin"/><Relationship Id="rId1" Type="http://schemas.openxmlformats.org/officeDocument/2006/relationships/vmlDrawing" Target="../drawings/vmlDrawing16.vml"/><Relationship Id="rId6" Type="http://schemas.openxmlformats.org/officeDocument/2006/relationships/audio" Target="../media/audio3.wav"/><Relationship Id="rId11" Type="http://schemas.openxmlformats.org/officeDocument/2006/relationships/image" Target="../media/image91.wmf"/><Relationship Id="rId5" Type="http://schemas.openxmlformats.org/officeDocument/2006/relationships/audio" Target="../media/audio2.wav"/><Relationship Id="rId15" Type="http://schemas.openxmlformats.org/officeDocument/2006/relationships/image" Target="../media/image93.wmf"/><Relationship Id="rId23" Type="http://schemas.openxmlformats.org/officeDocument/2006/relationships/image" Target="../media/image97.wmf"/><Relationship Id="rId10" Type="http://schemas.openxmlformats.org/officeDocument/2006/relationships/oleObject" Target="../embeddings/oleObject88.bin"/><Relationship Id="rId19" Type="http://schemas.openxmlformats.org/officeDocument/2006/relationships/image" Target="../media/image95.wmf"/><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oleObject" Target="../embeddings/oleObject90.bin"/><Relationship Id="rId22" Type="http://schemas.openxmlformats.org/officeDocument/2006/relationships/oleObject" Target="../embeddings/oleObject9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02.wmf"/><Relationship Id="rId3" Type="http://schemas.openxmlformats.org/officeDocument/2006/relationships/notesSlide" Target="../notesSlides/notesSlide24.xml"/><Relationship Id="rId7" Type="http://schemas.openxmlformats.org/officeDocument/2006/relationships/image" Target="../media/image99.wmf"/><Relationship Id="rId12" Type="http://schemas.openxmlformats.org/officeDocument/2006/relationships/oleObject" Target="../embeddings/oleObject99.bin"/><Relationship Id="rId17" Type="http://schemas.openxmlformats.org/officeDocument/2006/relationships/image" Target="../media/image104.wmf"/><Relationship Id="rId2" Type="http://schemas.openxmlformats.org/officeDocument/2006/relationships/slideLayout" Target="../slideLayouts/slideLayout7.xml"/><Relationship Id="rId16" Type="http://schemas.openxmlformats.org/officeDocument/2006/relationships/oleObject" Target="../embeddings/oleObject101.bin"/><Relationship Id="rId1" Type="http://schemas.openxmlformats.org/officeDocument/2006/relationships/vmlDrawing" Target="../drawings/vmlDrawing17.vml"/><Relationship Id="rId6" Type="http://schemas.openxmlformats.org/officeDocument/2006/relationships/oleObject" Target="../embeddings/oleObject96.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100.wmf"/><Relationship Id="rId14" Type="http://schemas.openxmlformats.org/officeDocument/2006/relationships/oleObject" Target="../embeddings/oleObject10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105.wmf"/><Relationship Id="rId4" Type="http://schemas.openxmlformats.org/officeDocument/2006/relationships/oleObject" Target="../embeddings/oleObject10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notesSlide" Target="../notesSlides/notesSlide26.xml"/><Relationship Id="rId7" Type="http://schemas.openxmlformats.org/officeDocument/2006/relationships/image" Target="../media/image10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04.bin"/><Relationship Id="rId5" Type="http://schemas.openxmlformats.org/officeDocument/2006/relationships/image" Target="../media/image106.wmf"/><Relationship Id="rId4" Type="http://schemas.openxmlformats.org/officeDocument/2006/relationships/oleObject" Target="../embeddings/oleObject10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13.wmf"/><Relationship Id="rId18" Type="http://schemas.openxmlformats.org/officeDocument/2006/relationships/image" Target="../media/image114.wmf"/><Relationship Id="rId26" Type="http://schemas.openxmlformats.org/officeDocument/2006/relationships/image" Target="../media/image116.wmf"/><Relationship Id="rId39" Type="http://schemas.openxmlformats.org/officeDocument/2006/relationships/image" Target="../media/image123.jpeg"/><Relationship Id="rId3" Type="http://schemas.openxmlformats.org/officeDocument/2006/relationships/notesSlide" Target="../notesSlides/notesSlide27.xml"/><Relationship Id="rId21" Type="http://schemas.openxmlformats.org/officeDocument/2006/relationships/oleObject" Target="../embeddings/oleObject116.bin"/><Relationship Id="rId34" Type="http://schemas.openxmlformats.org/officeDocument/2006/relationships/image" Target="../media/image119.wmf"/><Relationship Id="rId7" Type="http://schemas.openxmlformats.org/officeDocument/2006/relationships/image" Target="../media/image110.wmf"/><Relationship Id="rId12" Type="http://schemas.openxmlformats.org/officeDocument/2006/relationships/oleObject" Target="../embeddings/oleObject109.bin"/><Relationship Id="rId17" Type="http://schemas.openxmlformats.org/officeDocument/2006/relationships/oleObject" Target="../embeddings/oleObject113.bin"/><Relationship Id="rId25" Type="http://schemas.openxmlformats.org/officeDocument/2006/relationships/oleObject" Target="../embeddings/oleObject119.bin"/><Relationship Id="rId33" Type="http://schemas.openxmlformats.org/officeDocument/2006/relationships/oleObject" Target="../embeddings/oleObject124.bin"/><Relationship Id="rId38" Type="http://schemas.openxmlformats.org/officeDocument/2006/relationships/image" Target="../media/image120.emf"/><Relationship Id="rId2" Type="http://schemas.openxmlformats.org/officeDocument/2006/relationships/slideLayout" Target="../slideLayouts/slideLayout7.xml"/><Relationship Id="rId16" Type="http://schemas.openxmlformats.org/officeDocument/2006/relationships/oleObject" Target="../embeddings/oleObject112.bin"/><Relationship Id="rId20" Type="http://schemas.openxmlformats.org/officeDocument/2006/relationships/oleObject" Target="../embeddings/oleObject115.bin"/><Relationship Id="rId29" Type="http://schemas.openxmlformats.org/officeDocument/2006/relationships/image" Target="../media/image117.wmf"/><Relationship Id="rId1" Type="http://schemas.openxmlformats.org/officeDocument/2006/relationships/vmlDrawing" Target="../drawings/vmlDrawing20.vml"/><Relationship Id="rId6" Type="http://schemas.openxmlformats.org/officeDocument/2006/relationships/oleObject" Target="../embeddings/oleObject106.bin"/><Relationship Id="rId11" Type="http://schemas.openxmlformats.org/officeDocument/2006/relationships/image" Target="../media/image112.wmf"/><Relationship Id="rId24" Type="http://schemas.openxmlformats.org/officeDocument/2006/relationships/oleObject" Target="../embeddings/oleObject118.bin"/><Relationship Id="rId32" Type="http://schemas.openxmlformats.org/officeDocument/2006/relationships/image" Target="../media/image118.wmf"/><Relationship Id="rId37" Type="http://schemas.openxmlformats.org/officeDocument/2006/relationships/oleObject" Target="../embeddings/oleObject125.bin"/><Relationship Id="rId40" Type="http://schemas.openxmlformats.org/officeDocument/2006/relationships/image" Target="../media/image124.jpeg"/><Relationship Id="rId5" Type="http://schemas.openxmlformats.org/officeDocument/2006/relationships/image" Target="../media/image109.wmf"/><Relationship Id="rId15" Type="http://schemas.openxmlformats.org/officeDocument/2006/relationships/oleObject" Target="../embeddings/oleObject111.bin"/><Relationship Id="rId23" Type="http://schemas.openxmlformats.org/officeDocument/2006/relationships/image" Target="../media/image115.wmf"/><Relationship Id="rId28" Type="http://schemas.openxmlformats.org/officeDocument/2006/relationships/oleObject" Target="../embeddings/oleObject121.bin"/><Relationship Id="rId36" Type="http://schemas.openxmlformats.org/officeDocument/2006/relationships/image" Target="../media/image122.jpeg"/><Relationship Id="rId10" Type="http://schemas.openxmlformats.org/officeDocument/2006/relationships/oleObject" Target="../embeddings/oleObject108.bin"/><Relationship Id="rId19" Type="http://schemas.openxmlformats.org/officeDocument/2006/relationships/oleObject" Target="../embeddings/oleObject114.bin"/><Relationship Id="rId31" Type="http://schemas.openxmlformats.org/officeDocument/2006/relationships/oleObject" Target="../embeddings/oleObject123.bin"/><Relationship Id="rId4" Type="http://schemas.openxmlformats.org/officeDocument/2006/relationships/oleObject" Target="../embeddings/oleObject105.bin"/><Relationship Id="rId9" Type="http://schemas.openxmlformats.org/officeDocument/2006/relationships/image" Target="../media/image111.wmf"/><Relationship Id="rId14" Type="http://schemas.openxmlformats.org/officeDocument/2006/relationships/oleObject" Target="../embeddings/oleObject110.bin"/><Relationship Id="rId22" Type="http://schemas.openxmlformats.org/officeDocument/2006/relationships/oleObject" Target="../embeddings/oleObject117.bin"/><Relationship Id="rId27" Type="http://schemas.openxmlformats.org/officeDocument/2006/relationships/oleObject" Target="../embeddings/oleObject120.bin"/><Relationship Id="rId30" Type="http://schemas.openxmlformats.org/officeDocument/2006/relationships/oleObject" Target="../embeddings/oleObject122.bin"/><Relationship Id="rId35" Type="http://schemas.openxmlformats.org/officeDocument/2006/relationships/image" Target="../media/image121.jpe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29.wmf"/><Relationship Id="rId3" Type="http://schemas.openxmlformats.org/officeDocument/2006/relationships/notesSlide" Target="../notesSlides/notesSlide28.xml"/><Relationship Id="rId7" Type="http://schemas.openxmlformats.org/officeDocument/2006/relationships/image" Target="../media/image126.wmf"/><Relationship Id="rId12" Type="http://schemas.openxmlformats.org/officeDocument/2006/relationships/oleObject" Target="../embeddings/oleObject130.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127.bin"/><Relationship Id="rId11" Type="http://schemas.openxmlformats.org/officeDocument/2006/relationships/image" Target="../media/image128.wmf"/><Relationship Id="rId5" Type="http://schemas.openxmlformats.org/officeDocument/2006/relationships/image" Target="../media/image125.e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127.wmf"/><Relationship Id="rId14" Type="http://schemas.openxmlformats.org/officeDocument/2006/relationships/image" Target="../media/image130.jpe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35.wmf"/><Relationship Id="rId18" Type="http://schemas.openxmlformats.org/officeDocument/2006/relationships/image" Target="../media/image137.wmf"/><Relationship Id="rId3" Type="http://schemas.openxmlformats.org/officeDocument/2006/relationships/notesSlide" Target="../notesSlides/notesSlide29.xml"/><Relationship Id="rId21" Type="http://schemas.openxmlformats.org/officeDocument/2006/relationships/oleObject" Target="../embeddings/oleObject139.bin"/><Relationship Id="rId7" Type="http://schemas.openxmlformats.org/officeDocument/2006/relationships/image" Target="../media/image132.wmf"/><Relationship Id="rId12" Type="http://schemas.openxmlformats.org/officeDocument/2006/relationships/oleObject" Target="../embeddings/oleObject135.bin"/><Relationship Id="rId17" Type="http://schemas.openxmlformats.org/officeDocument/2006/relationships/oleObject" Target="../embeddings/oleObject137.bin"/><Relationship Id="rId2" Type="http://schemas.openxmlformats.org/officeDocument/2006/relationships/slideLayout" Target="../slideLayouts/slideLayout7.xml"/><Relationship Id="rId16" Type="http://schemas.openxmlformats.org/officeDocument/2006/relationships/image" Target="../media/image136.emf"/><Relationship Id="rId20" Type="http://schemas.openxmlformats.org/officeDocument/2006/relationships/image" Target="../media/image138.wmf"/><Relationship Id="rId1" Type="http://schemas.openxmlformats.org/officeDocument/2006/relationships/vmlDrawing" Target="../drawings/vmlDrawing22.vml"/><Relationship Id="rId6" Type="http://schemas.openxmlformats.org/officeDocument/2006/relationships/oleObject" Target="../embeddings/oleObject132.bin"/><Relationship Id="rId11" Type="http://schemas.openxmlformats.org/officeDocument/2006/relationships/image" Target="../media/image134.wmf"/><Relationship Id="rId5" Type="http://schemas.openxmlformats.org/officeDocument/2006/relationships/image" Target="../media/image131.emf"/><Relationship Id="rId15" Type="http://schemas.openxmlformats.org/officeDocument/2006/relationships/oleObject" Target="../embeddings/oleObject136.bin"/><Relationship Id="rId10" Type="http://schemas.openxmlformats.org/officeDocument/2006/relationships/oleObject" Target="../embeddings/oleObject134.bin"/><Relationship Id="rId19" Type="http://schemas.openxmlformats.org/officeDocument/2006/relationships/oleObject" Target="../embeddings/oleObject138.bin"/><Relationship Id="rId4" Type="http://schemas.openxmlformats.org/officeDocument/2006/relationships/oleObject" Target="../embeddings/oleObject131.bin"/><Relationship Id="rId9" Type="http://schemas.openxmlformats.org/officeDocument/2006/relationships/image" Target="../media/image133.wmf"/><Relationship Id="rId14" Type="http://schemas.openxmlformats.org/officeDocument/2006/relationships/image" Target="../media/image140.jpeg"/><Relationship Id="rId22" Type="http://schemas.openxmlformats.org/officeDocument/2006/relationships/image" Target="../media/image139.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image" Target="../media/image145.wmf"/><Relationship Id="rId18" Type="http://schemas.openxmlformats.org/officeDocument/2006/relationships/oleObject" Target="../embeddings/oleObject147.bin"/><Relationship Id="rId3" Type="http://schemas.openxmlformats.org/officeDocument/2006/relationships/notesSlide" Target="../notesSlides/notesSlide30.xml"/><Relationship Id="rId7" Type="http://schemas.openxmlformats.org/officeDocument/2006/relationships/image" Target="../media/image142.wmf"/><Relationship Id="rId12" Type="http://schemas.openxmlformats.org/officeDocument/2006/relationships/oleObject" Target="../embeddings/oleObject144.bin"/><Relationship Id="rId17" Type="http://schemas.openxmlformats.org/officeDocument/2006/relationships/image" Target="../media/image147.wmf"/><Relationship Id="rId2" Type="http://schemas.openxmlformats.org/officeDocument/2006/relationships/slideLayout" Target="../slideLayouts/slideLayout7.xml"/><Relationship Id="rId16" Type="http://schemas.openxmlformats.org/officeDocument/2006/relationships/oleObject" Target="../embeddings/oleObject146.bin"/><Relationship Id="rId1" Type="http://schemas.openxmlformats.org/officeDocument/2006/relationships/vmlDrawing" Target="../drawings/vmlDrawing23.vml"/><Relationship Id="rId6" Type="http://schemas.openxmlformats.org/officeDocument/2006/relationships/oleObject" Target="../embeddings/oleObject141.bin"/><Relationship Id="rId11" Type="http://schemas.openxmlformats.org/officeDocument/2006/relationships/image" Target="../media/image144.wmf"/><Relationship Id="rId5" Type="http://schemas.openxmlformats.org/officeDocument/2006/relationships/image" Target="../media/image141.wmf"/><Relationship Id="rId15" Type="http://schemas.openxmlformats.org/officeDocument/2006/relationships/image" Target="../media/image146.wmf"/><Relationship Id="rId10" Type="http://schemas.openxmlformats.org/officeDocument/2006/relationships/oleObject" Target="../embeddings/oleObject143.bin"/><Relationship Id="rId19" Type="http://schemas.openxmlformats.org/officeDocument/2006/relationships/image" Target="../media/image148.wmf"/><Relationship Id="rId4" Type="http://schemas.openxmlformats.org/officeDocument/2006/relationships/oleObject" Target="../embeddings/oleObject140.bin"/><Relationship Id="rId9" Type="http://schemas.openxmlformats.org/officeDocument/2006/relationships/image" Target="../media/image143.wmf"/><Relationship Id="rId14" Type="http://schemas.openxmlformats.org/officeDocument/2006/relationships/oleObject" Target="../embeddings/oleObject145.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153.wmf"/><Relationship Id="rId3" Type="http://schemas.openxmlformats.org/officeDocument/2006/relationships/notesSlide" Target="../notesSlides/notesSlide31.xml"/><Relationship Id="rId7" Type="http://schemas.openxmlformats.org/officeDocument/2006/relationships/image" Target="../media/image150.wmf"/><Relationship Id="rId12"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149.bin"/><Relationship Id="rId11" Type="http://schemas.openxmlformats.org/officeDocument/2006/relationships/image" Target="../media/image152.wmf"/><Relationship Id="rId5" Type="http://schemas.openxmlformats.org/officeDocument/2006/relationships/image" Target="../media/image149.wmf"/><Relationship Id="rId15" Type="http://schemas.openxmlformats.org/officeDocument/2006/relationships/image" Target="../media/image155.jpeg"/><Relationship Id="rId10" Type="http://schemas.openxmlformats.org/officeDocument/2006/relationships/oleObject" Target="../embeddings/oleObject151.bin"/><Relationship Id="rId4" Type="http://schemas.openxmlformats.org/officeDocument/2006/relationships/oleObject" Target="../embeddings/oleObject148.bin"/><Relationship Id="rId9" Type="http://schemas.openxmlformats.org/officeDocument/2006/relationships/image" Target="../media/image151.wmf"/><Relationship Id="rId14" Type="http://schemas.openxmlformats.org/officeDocument/2006/relationships/image" Target="../media/image154.jpe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image" Target="../media/image160.wmf"/><Relationship Id="rId18" Type="http://schemas.openxmlformats.org/officeDocument/2006/relationships/oleObject" Target="../embeddings/oleObject160.bin"/><Relationship Id="rId26" Type="http://schemas.openxmlformats.org/officeDocument/2006/relationships/image" Target="../media/image166.wmf"/><Relationship Id="rId39" Type="http://schemas.openxmlformats.org/officeDocument/2006/relationships/oleObject" Target="../embeddings/oleObject172.bin"/><Relationship Id="rId3" Type="http://schemas.openxmlformats.org/officeDocument/2006/relationships/notesSlide" Target="../notesSlides/notesSlide32.xml"/><Relationship Id="rId21" Type="http://schemas.openxmlformats.org/officeDocument/2006/relationships/oleObject" Target="../embeddings/oleObject162.bin"/><Relationship Id="rId34" Type="http://schemas.openxmlformats.org/officeDocument/2006/relationships/image" Target="../media/image169.wmf"/><Relationship Id="rId7" Type="http://schemas.openxmlformats.org/officeDocument/2006/relationships/image" Target="../media/image157.wmf"/><Relationship Id="rId12" Type="http://schemas.openxmlformats.org/officeDocument/2006/relationships/oleObject" Target="../embeddings/oleObject157.bin"/><Relationship Id="rId17" Type="http://schemas.openxmlformats.org/officeDocument/2006/relationships/image" Target="../media/image162.wmf"/><Relationship Id="rId25" Type="http://schemas.openxmlformats.org/officeDocument/2006/relationships/oleObject" Target="../embeddings/oleObject164.bin"/><Relationship Id="rId33" Type="http://schemas.openxmlformats.org/officeDocument/2006/relationships/oleObject" Target="../embeddings/oleObject169.bin"/><Relationship Id="rId38" Type="http://schemas.openxmlformats.org/officeDocument/2006/relationships/image" Target="../media/image171.wmf"/><Relationship Id="rId2" Type="http://schemas.openxmlformats.org/officeDocument/2006/relationships/slideLayout" Target="../slideLayouts/slideLayout7.xml"/><Relationship Id="rId16" Type="http://schemas.openxmlformats.org/officeDocument/2006/relationships/oleObject" Target="../embeddings/oleObject159.bin"/><Relationship Id="rId20" Type="http://schemas.openxmlformats.org/officeDocument/2006/relationships/image" Target="../media/image163.wmf"/><Relationship Id="rId29" Type="http://schemas.openxmlformats.org/officeDocument/2006/relationships/oleObject" Target="../embeddings/oleObject166.bin"/><Relationship Id="rId41" Type="http://schemas.openxmlformats.org/officeDocument/2006/relationships/oleObject" Target="../embeddings/oleObject173.bin"/><Relationship Id="rId1" Type="http://schemas.openxmlformats.org/officeDocument/2006/relationships/vmlDrawing" Target="../drawings/vmlDrawing25.vml"/><Relationship Id="rId6" Type="http://schemas.openxmlformats.org/officeDocument/2006/relationships/oleObject" Target="../embeddings/oleObject154.bin"/><Relationship Id="rId11" Type="http://schemas.openxmlformats.org/officeDocument/2006/relationships/image" Target="../media/image159.wmf"/><Relationship Id="rId24" Type="http://schemas.openxmlformats.org/officeDocument/2006/relationships/image" Target="../media/image165.wmf"/><Relationship Id="rId32" Type="http://schemas.openxmlformats.org/officeDocument/2006/relationships/oleObject" Target="../embeddings/oleObject168.bin"/><Relationship Id="rId37" Type="http://schemas.openxmlformats.org/officeDocument/2006/relationships/oleObject" Target="../embeddings/oleObject171.bin"/><Relationship Id="rId40" Type="http://schemas.openxmlformats.org/officeDocument/2006/relationships/image" Target="../media/image172.wmf"/><Relationship Id="rId5" Type="http://schemas.openxmlformats.org/officeDocument/2006/relationships/image" Target="../media/image156.emf"/><Relationship Id="rId15" Type="http://schemas.openxmlformats.org/officeDocument/2006/relationships/image" Target="../media/image161.wmf"/><Relationship Id="rId23" Type="http://schemas.openxmlformats.org/officeDocument/2006/relationships/oleObject" Target="../embeddings/oleObject163.bin"/><Relationship Id="rId28" Type="http://schemas.openxmlformats.org/officeDocument/2006/relationships/image" Target="../media/image167.wmf"/><Relationship Id="rId36" Type="http://schemas.openxmlformats.org/officeDocument/2006/relationships/image" Target="../media/image170.wmf"/><Relationship Id="rId10" Type="http://schemas.openxmlformats.org/officeDocument/2006/relationships/oleObject" Target="../embeddings/oleObject156.bin"/><Relationship Id="rId19" Type="http://schemas.openxmlformats.org/officeDocument/2006/relationships/oleObject" Target="../embeddings/oleObject161.bin"/><Relationship Id="rId31" Type="http://schemas.openxmlformats.org/officeDocument/2006/relationships/image" Target="../media/image168.wmf"/><Relationship Id="rId4" Type="http://schemas.openxmlformats.org/officeDocument/2006/relationships/oleObject" Target="../embeddings/oleObject153.bin"/><Relationship Id="rId9" Type="http://schemas.openxmlformats.org/officeDocument/2006/relationships/image" Target="../media/image158.wmf"/><Relationship Id="rId14" Type="http://schemas.openxmlformats.org/officeDocument/2006/relationships/oleObject" Target="../embeddings/oleObject158.bin"/><Relationship Id="rId22" Type="http://schemas.openxmlformats.org/officeDocument/2006/relationships/image" Target="../media/image164.wmf"/><Relationship Id="rId27" Type="http://schemas.openxmlformats.org/officeDocument/2006/relationships/oleObject" Target="../embeddings/oleObject165.bin"/><Relationship Id="rId30" Type="http://schemas.openxmlformats.org/officeDocument/2006/relationships/oleObject" Target="../embeddings/oleObject167.bin"/><Relationship Id="rId35" Type="http://schemas.openxmlformats.org/officeDocument/2006/relationships/oleObject" Target="../embeddings/oleObject170.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76.bin"/><Relationship Id="rId3" Type="http://schemas.openxmlformats.org/officeDocument/2006/relationships/notesSlide" Target="../notesSlides/notesSlide33.xml"/><Relationship Id="rId7" Type="http://schemas.openxmlformats.org/officeDocument/2006/relationships/image" Target="../media/image174.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75.bin"/><Relationship Id="rId11" Type="http://schemas.openxmlformats.org/officeDocument/2006/relationships/image" Target="../media/image177.jpeg"/><Relationship Id="rId5" Type="http://schemas.openxmlformats.org/officeDocument/2006/relationships/image" Target="../media/image173.emf"/><Relationship Id="rId10" Type="http://schemas.openxmlformats.org/officeDocument/2006/relationships/image" Target="../media/image176.jpeg"/><Relationship Id="rId4" Type="http://schemas.openxmlformats.org/officeDocument/2006/relationships/oleObject" Target="../embeddings/oleObject174.bin"/><Relationship Id="rId9" Type="http://schemas.openxmlformats.org/officeDocument/2006/relationships/image" Target="../media/image175.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oleObject" Target="../embeddings/oleObject182.bin"/><Relationship Id="rId18" Type="http://schemas.openxmlformats.org/officeDocument/2006/relationships/image" Target="../media/image184.wmf"/><Relationship Id="rId3" Type="http://schemas.openxmlformats.org/officeDocument/2006/relationships/notesSlide" Target="../notesSlides/notesSlide34.xml"/><Relationship Id="rId7" Type="http://schemas.openxmlformats.org/officeDocument/2006/relationships/image" Target="../media/image179.wmf"/><Relationship Id="rId12" Type="http://schemas.openxmlformats.org/officeDocument/2006/relationships/oleObject" Target="../embeddings/oleObject181.bin"/><Relationship Id="rId17" Type="http://schemas.openxmlformats.org/officeDocument/2006/relationships/oleObject" Target="../embeddings/oleObject184.bin"/><Relationship Id="rId2" Type="http://schemas.openxmlformats.org/officeDocument/2006/relationships/slideLayout" Target="../slideLayouts/slideLayout7.xml"/><Relationship Id="rId16" Type="http://schemas.openxmlformats.org/officeDocument/2006/relationships/image" Target="../media/image183.wmf"/><Relationship Id="rId20" Type="http://schemas.openxmlformats.org/officeDocument/2006/relationships/image" Target="../media/image185.wmf"/><Relationship Id="rId1" Type="http://schemas.openxmlformats.org/officeDocument/2006/relationships/vmlDrawing" Target="../drawings/vmlDrawing27.vml"/><Relationship Id="rId6" Type="http://schemas.openxmlformats.org/officeDocument/2006/relationships/oleObject" Target="../embeddings/oleObject178.bin"/><Relationship Id="rId11" Type="http://schemas.openxmlformats.org/officeDocument/2006/relationships/image" Target="../media/image181.wmf"/><Relationship Id="rId5" Type="http://schemas.openxmlformats.org/officeDocument/2006/relationships/image" Target="../media/image178.wmf"/><Relationship Id="rId15" Type="http://schemas.openxmlformats.org/officeDocument/2006/relationships/oleObject" Target="../embeddings/oleObject183.bin"/><Relationship Id="rId10" Type="http://schemas.openxmlformats.org/officeDocument/2006/relationships/oleObject" Target="../embeddings/oleObject180.bin"/><Relationship Id="rId19" Type="http://schemas.openxmlformats.org/officeDocument/2006/relationships/oleObject" Target="../embeddings/oleObject185.bin"/><Relationship Id="rId4" Type="http://schemas.openxmlformats.org/officeDocument/2006/relationships/oleObject" Target="../embeddings/oleObject177.bin"/><Relationship Id="rId9" Type="http://schemas.openxmlformats.org/officeDocument/2006/relationships/image" Target="../media/image180.wmf"/><Relationship Id="rId14" Type="http://schemas.openxmlformats.org/officeDocument/2006/relationships/image" Target="../media/image18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89.wmf"/><Relationship Id="rId3" Type="http://schemas.openxmlformats.org/officeDocument/2006/relationships/notesSlide" Target="../notesSlides/notesSlide37.xml"/><Relationship Id="rId7" Type="http://schemas.openxmlformats.org/officeDocument/2006/relationships/oleObject" Target="../embeddings/oleObject187.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90.jpeg"/><Relationship Id="rId5" Type="http://schemas.openxmlformats.org/officeDocument/2006/relationships/image" Target="../media/image188.emf"/><Relationship Id="rId4" Type="http://schemas.openxmlformats.org/officeDocument/2006/relationships/oleObject" Target="../embeddings/oleObject186.bin"/></Relationships>
</file>

<file path=ppt/slides/_rels/slide43.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90.bin"/><Relationship Id="rId13" Type="http://schemas.openxmlformats.org/officeDocument/2006/relationships/image" Target="../media/image196.wmf"/><Relationship Id="rId18" Type="http://schemas.openxmlformats.org/officeDocument/2006/relationships/image" Target="../media/image198.wmf"/><Relationship Id="rId26" Type="http://schemas.openxmlformats.org/officeDocument/2006/relationships/image" Target="../media/image202.wmf"/><Relationship Id="rId3" Type="http://schemas.openxmlformats.org/officeDocument/2006/relationships/notesSlide" Target="../notesSlides/notesSlide39.xml"/><Relationship Id="rId21" Type="http://schemas.openxmlformats.org/officeDocument/2006/relationships/oleObject" Target="../embeddings/oleObject197.bin"/><Relationship Id="rId7" Type="http://schemas.openxmlformats.org/officeDocument/2006/relationships/image" Target="../media/image193.wmf"/><Relationship Id="rId12" Type="http://schemas.openxmlformats.org/officeDocument/2006/relationships/oleObject" Target="../embeddings/oleObject192.bin"/><Relationship Id="rId17" Type="http://schemas.openxmlformats.org/officeDocument/2006/relationships/oleObject" Target="../embeddings/oleObject195.bin"/><Relationship Id="rId25" Type="http://schemas.openxmlformats.org/officeDocument/2006/relationships/oleObject" Target="../embeddings/oleObject199.bin"/><Relationship Id="rId33" Type="http://schemas.openxmlformats.org/officeDocument/2006/relationships/image" Target="../media/image205.wmf"/><Relationship Id="rId2" Type="http://schemas.openxmlformats.org/officeDocument/2006/relationships/slideLayout" Target="../slideLayouts/slideLayout7.xml"/><Relationship Id="rId16" Type="http://schemas.openxmlformats.org/officeDocument/2006/relationships/image" Target="../media/image197.wmf"/><Relationship Id="rId20" Type="http://schemas.openxmlformats.org/officeDocument/2006/relationships/image" Target="../media/image199.wmf"/><Relationship Id="rId29" Type="http://schemas.openxmlformats.org/officeDocument/2006/relationships/image" Target="../media/image191.jpeg"/><Relationship Id="rId1" Type="http://schemas.openxmlformats.org/officeDocument/2006/relationships/vmlDrawing" Target="../drawings/vmlDrawing29.vml"/><Relationship Id="rId6" Type="http://schemas.openxmlformats.org/officeDocument/2006/relationships/oleObject" Target="../embeddings/oleObject189.bin"/><Relationship Id="rId11" Type="http://schemas.openxmlformats.org/officeDocument/2006/relationships/image" Target="../media/image195.wmf"/><Relationship Id="rId24" Type="http://schemas.openxmlformats.org/officeDocument/2006/relationships/image" Target="../media/image201.wmf"/><Relationship Id="rId32" Type="http://schemas.openxmlformats.org/officeDocument/2006/relationships/oleObject" Target="../embeddings/oleObject202.bin"/><Relationship Id="rId5" Type="http://schemas.openxmlformats.org/officeDocument/2006/relationships/image" Target="../media/image192.wmf"/><Relationship Id="rId15" Type="http://schemas.openxmlformats.org/officeDocument/2006/relationships/oleObject" Target="../embeddings/oleObject194.bin"/><Relationship Id="rId23" Type="http://schemas.openxmlformats.org/officeDocument/2006/relationships/oleObject" Target="../embeddings/oleObject198.bin"/><Relationship Id="rId28" Type="http://schemas.openxmlformats.org/officeDocument/2006/relationships/image" Target="../media/image203.wmf"/><Relationship Id="rId10" Type="http://schemas.openxmlformats.org/officeDocument/2006/relationships/oleObject" Target="../embeddings/oleObject191.bin"/><Relationship Id="rId19" Type="http://schemas.openxmlformats.org/officeDocument/2006/relationships/oleObject" Target="../embeddings/oleObject196.bin"/><Relationship Id="rId31" Type="http://schemas.openxmlformats.org/officeDocument/2006/relationships/image" Target="../media/image204.wmf"/><Relationship Id="rId4" Type="http://schemas.openxmlformats.org/officeDocument/2006/relationships/oleObject" Target="../embeddings/oleObject188.bin"/><Relationship Id="rId9" Type="http://schemas.openxmlformats.org/officeDocument/2006/relationships/image" Target="../media/image194.wmf"/><Relationship Id="rId14" Type="http://schemas.openxmlformats.org/officeDocument/2006/relationships/oleObject" Target="../embeddings/oleObject193.bin"/><Relationship Id="rId22" Type="http://schemas.openxmlformats.org/officeDocument/2006/relationships/image" Target="../media/image200.wmf"/><Relationship Id="rId27" Type="http://schemas.openxmlformats.org/officeDocument/2006/relationships/oleObject" Target="../embeddings/oleObject200.bin"/><Relationship Id="rId30" Type="http://schemas.openxmlformats.org/officeDocument/2006/relationships/oleObject" Target="../embeddings/oleObject201.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05.bin"/><Relationship Id="rId13" Type="http://schemas.openxmlformats.org/officeDocument/2006/relationships/oleObject" Target="../embeddings/oleObject207.bin"/><Relationship Id="rId18" Type="http://schemas.openxmlformats.org/officeDocument/2006/relationships/oleObject" Target="../embeddings/oleObject210.bin"/><Relationship Id="rId26" Type="http://schemas.openxmlformats.org/officeDocument/2006/relationships/image" Target="../media/image214.wmf"/><Relationship Id="rId3" Type="http://schemas.openxmlformats.org/officeDocument/2006/relationships/notesSlide" Target="../notesSlides/notesSlide40.xml"/><Relationship Id="rId21" Type="http://schemas.openxmlformats.org/officeDocument/2006/relationships/oleObject" Target="../embeddings/oleObject212.bin"/><Relationship Id="rId34" Type="http://schemas.openxmlformats.org/officeDocument/2006/relationships/oleObject" Target="../embeddings/oleObject220.bin"/><Relationship Id="rId7" Type="http://schemas.openxmlformats.org/officeDocument/2006/relationships/image" Target="../media/image207.wmf"/><Relationship Id="rId12" Type="http://schemas.openxmlformats.org/officeDocument/2006/relationships/image" Target="../media/image209.wmf"/><Relationship Id="rId17" Type="http://schemas.openxmlformats.org/officeDocument/2006/relationships/image" Target="../media/image211.wmf"/><Relationship Id="rId25" Type="http://schemas.openxmlformats.org/officeDocument/2006/relationships/oleObject" Target="../embeddings/oleObject215.bin"/><Relationship Id="rId33" Type="http://schemas.openxmlformats.org/officeDocument/2006/relationships/image" Target="../media/image217.wmf"/><Relationship Id="rId38" Type="http://schemas.openxmlformats.org/officeDocument/2006/relationships/image" Target="../media/image219.wmf"/><Relationship Id="rId2" Type="http://schemas.openxmlformats.org/officeDocument/2006/relationships/slideLayout" Target="../slideLayouts/slideLayout7.xml"/><Relationship Id="rId16" Type="http://schemas.openxmlformats.org/officeDocument/2006/relationships/oleObject" Target="../embeddings/oleObject209.bin"/><Relationship Id="rId20" Type="http://schemas.openxmlformats.org/officeDocument/2006/relationships/image" Target="../media/image212.wmf"/><Relationship Id="rId29" Type="http://schemas.openxmlformats.org/officeDocument/2006/relationships/oleObject" Target="../embeddings/oleObject217.bin"/><Relationship Id="rId1" Type="http://schemas.openxmlformats.org/officeDocument/2006/relationships/vmlDrawing" Target="../drawings/vmlDrawing30.vml"/><Relationship Id="rId6" Type="http://schemas.openxmlformats.org/officeDocument/2006/relationships/oleObject" Target="../embeddings/oleObject204.bin"/><Relationship Id="rId11" Type="http://schemas.openxmlformats.org/officeDocument/2006/relationships/oleObject" Target="../embeddings/oleObject206.bin"/><Relationship Id="rId24" Type="http://schemas.openxmlformats.org/officeDocument/2006/relationships/oleObject" Target="../embeddings/oleObject214.bin"/><Relationship Id="rId32" Type="http://schemas.openxmlformats.org/officeDocument/2006/relationships/oleObject" Target="../embeddings/oleObject219.bin"/><Relationship Id="rId37" Type="http://schemas.openxmlformats.org/officeDocument/2006/relationships/oleObject" Target="../embeddings/oleObject222.bin"/><Relationship Id="rId5" Type="http://schemas.openxmlformats.org/officeDocument/2006/relationships/image" Target="../media/image206.emf"/><Relationship Id="rId15" Type="http://schemas.openxmlformats.org/officeDocument/2006/relationships/oleObject" Target="../embeddings/oleObject208.bin"/><Relationship Id="rId23" Type="http://schemas.openxmlformats.org/officeDocument/2006/relationships/image" Target="../media/image213.wmf"/><Relationship Id="rId28" Type="http://schemas.openxmlformats.org/officeDocument/2006/relationships/image" Target="../media/image215.wmf"/><Relationship Id="rId36" Type="http://schemas.openxmlformats.org/officeDocument/2006/relationships/image" Target="../media/image218.emf"/><Relationship Id="rId10" Type="http://schemas.openxmlformats.org/officeDocument/2006/relationships/image" Target="../media/image220.jpeg"/><Relationship Id="rId19" Type="http://schemas.openxmlformats.org/officeDocument/2006/relationships/oleObject" Target="../embeddings/oleObject211.bin"/><Relationship Id="rId31" Type="http://schemas.openxmlformats.org/officeDocument/2006/relationships/oleObject" Target="../embeddings/oleObject218.bin"/><Relationship Id="rId4" Type="http://schemas.openxmlformats.org/officeDocument/2006/relationships/oleObject" Target="../embeddings/oleObject203.bin"/><Relationship Id="rId9" Type="http://schemas.openxmlformats.org/officeDocument/2006/relationships/image" Target="../media/image208.emf"/><Relationship Id="rId14" Type="http://schemas.openxmlformats.org/officeDocument/2006/relationships/image" Target="../media/image210.wmf"/><Relationship Id="rId22" Type="http://schemas.openxmlformats.org/officeDocument/2006/relationships/oleObject" Target="../embeddings/oleObject213.bin"/><Relationship Id="rId27" Type="http://schemas.openxmlformats.org/officeDocument/2006/relationships/oleObject" Target="../embeddings/oleObject216.bin"/><Relationship Id="rId30" Type="http://schemas.openxmlformats.org/officeDocument/2006/relationships/image" Target="../media/image216.wmf"/><Relationship Id="rId35" Type="http://schemas.openxmlformats.org/officeDocument/2006/relationships/oleObject" Target="../embeddings/oleObject221.bin"/></Relationships>
</file>

<file path=ppt/slides/_rels/slide46.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3" Type="http://schemas.openxmlformats.org/officeDocument/2006/relationships/image" Target="../media/image226.emf"/><Relationship Id="rId18" Type="http://schemas.openxmlformats.org/officeDocument/2006/relationships/oleObject" Target="../embeddings/oleObject230.bin"/><Relationship Id="rId26" Type="http://schemas.openxmlformats.org/officeDocument/2006/relationships/oleObject" Target="../embeddings/oleObject234.bin"/><Relationship Id="rId39" Type="http://schemas.openxmlformats.org/officeDocument/2006/relationships/image" Target="../media/image239.wmf"/><Relationship Id="rId21" Type="http://schemas.openxmlformats.org/officeDocument/2006/relationships/image" Target="../media/image230.wmf"/><Relationship Id="rId34" Type="http://schemas.openxmlformats.org/officeDocument/2006/relationships/oleObject" Target="../embeddings/oleObject238.bin"/><Relationship Id="rId42" Type="http://schemas.openxmlformats.org/officeDocument/2006/relationships/oleObject" Target="../embeddings/oleObject242.bin"/><Relationship Id="rId47" Type="http://schemas.openxmlformats.org/officeDocument/2006/relationships/image" Target="../media/image243.wmf"/><Relationship Id="rId50" Type="http://schemas.openxmlformats.org/officeDocument/2006/relationships/oleObject" Target="../embeddings/oleObject246.bin"/><Relationship Id="rId55" Type="http://schemas.openxmlformats.org/officeDocument/2006/relationships/image" Target="../media/image247.wmf"/><Relationship Id="rId7" Type="http://schemas.openxmlformats.org/officeDocument/2006/relationships/image" Target="../media/image223.emf"/><Relationship Id="rId12" Type="http://schemas.openxmlformats.org/officeDocument/2006/relationships/oleObject" Target="../embeddings/oleObject227.bin"/><Relationship Id="rId17" Type="http://schemas.openxmlformats.org/officeDocument/2006/relationships/image" Target="../media/image228.wmf"/><Relationship Id="rId25" Type="http://schemas.openxmlformats.org/officeDocument/2006/relationships/image" Target="../media/image232.wmf"/><Relationship Id="rId33" Type="http://schemas.openxmlformats.org/officeDocument/2006/relationships/image" Target="../media/image236.wmf"/><Relationship Id="rId38" Type="http://schemas.openxmlformats.org/officeDocument/2006/relationships/oleObject" Target="../embeddings/oleObject240.bin"/><Relationship Id="rId46" Type="http://schemas.openxmlformats.org/officeDocument/2006/relationships/oleObject" Target="../embeddings/oleObject244.bin"/><Relationship Id="rId2" Type="http://schemas.openxmlformats.org/officeDocument/2006/relationships/slideLayout" Target="../slideLayouts/slideLayout7.xml"/><Relationship Id="rId16" Type="http://schemas.openxmlformats.org/officeDocument/2006/relationships/oleObject" Target="../embeddings/oleObject229.bin"/><Relationship Id="rId20" Type="http://schemas.openxmlformats.org/officeDocument/2006/relationships/oleObject" Target="../embeddings/oleObject231.bin"/><Relationship Id="rId29" Type="http://schemas.openxmlformats.org/officeDocument/2006/relationships/image" Target="../media/image234.wmf"/><Relationship Id="rId41" Type="http://schemas.openxmlformats.org/officeDocument/2006/relationships/image" Target="../media/image240.wmf"/><Relationship Id="rId54" Type="http://schemas.openxmlformats.org/officeDocument/2006/relationships/oleObject" Target="../embeddings/oleObject248.bin"/><Relationship Id="rId1" Type="http://schemas.openxmlformats.org/officeDocument/2006/relationships/vmlDrawing" Target="../drawings/vmlDrawing31.vml"/><Relationship Id="rId6" Type="http://schemas.openxmlformats.org/officeDocument/2006/relationships/oleObject" Target="../embeddings/oleObject224.bin"/><Relationship Id="rId11" Type="http://schemas.openxmlformats.org/officeDocument/2006/relationships/image" Target="../media/image225.emf"/><Relationship Id="rId24" Type="http://schemas.openxmlformats.org/officeDocument/2006/relationships/oleObject" Target="../embeddings/oleObject233.bin"/><Relationship Id="rId32" Type="http://schemas.openxmlformats.org/officeDocument/2006/relationships/oleObject" Target="../embeddings/oleObject237.bin"/><Relationship Id="rId37" Type="http://schemas.openxmlformats.org/officeDocument/2006/relationships/image" Target="../media/image238.wmf"/><Relationship Id="rId40" Type="http://schemas.openxmlformats.org/officeDocument/2006/relationships/oleObject" Target="../embeddings/oleObject241.bin"/><Relationship Id="rId45" Type="http://schemas.openxmlformats.org/officeDocument/2006/relationships/image" Target="../media/image242.wmf"/><Relationship Id="rId53" Type="http://schemas.openxmlformats.org/officeDocument/2006/relationships/image" Target="../media/image246.wmf"/><Relationship Id="rId58" Type="http://schemas.openxmlformats.org/officeDocument/2006/relationships/image" Target="../media/image248.wmf"/><Relationship Id="rId5" Type="http://schemas.openxmlformats.org/officeDocument/2006/relationships/image" Target="../media/image222.emf"/><Relationship Id="rId15" Type="http://schemas.openxmlformats.org/officeDocument/2006/relationships/image" Target="../media/image227.wmf"/><Relationship Id="rId23" Type="http://schemas.openxmlformats.org/officeDocument/2006/relationships/image" Target="../media/image231.wmf"/><Relationship Id="rId28" Type="http://schemas.openxmlformats.org/officeDocument/2006/relationships/oleObject" Target="../embeddings/oleObject235.bin"/><Relationship Id="rId36" Type="http://schemas.openxmlformats.org/officeDocument/2006/relationships/oleObject" Target="../embeddings/oleObject239.bin"/><Relationship Id="rId49" Type="http://schemas.openxmlformats.org/officeDocument/2006/relationships/image" Target="../media/image244.wmf"/><Relationship Id="rId57" Type="http://schemas.openxmlformats.org/officeDocument/2006/relationships/oleObject" Target="../embeddings/oleObject250.bin"/><Relationship Id="rId10" Type="http://schemas.openxmlformats.org/officeDocument/2006/relationships/oleObject" Target="../embeddings/oleObject226.bin"/><Relationship Id="rId19" Type="http://schemas.openxmlformats.org/officeDocument/2006/relationships/image" Target="../media/image229.emf"/><Relationship Id="rId31" Type="http://schemas.openxmlformats.org/officeDocument/2006/relationships/image" Target="../media/image235.wmf"/><Relationship Id="rId44" Type="http://schemas.openxmlformats.org/officeDocument/2006/relationships/oleObject" Target="../embeddings/oleObject243.bin"/><Relationship Id="rId52" Type="http://schemas.openxmlformats.org/officeDocument/2006/relationships/oleObject" Target="../embeddings/oleObject247.bin"/><Relationship Id="rId4" Type="http://schemas.openxmlformats.org/officeDocument/2006/relationships/oleObject" Target="../embeddings/oleObject223.bin"/><Relationship Id="rId9" Type="http://schemas.openxmlformats.org/officeDocument/2006/relationships/image" Target="../media/image224.wmf"/><Relationship Id="rId14" Type="http://schemas.openxmlformats.org/officeDocument/2006/relationships/oleObject" Target="../embeddings/oleObject228.bin"/><Relationship Id="rId22" Type="http://schemas.openxmlformats.org/officeDocument/2006/relationships/oleObject" Target="../embeddings/oleObject232.bin"/><Relationship Id="rId27" Type="http://schemas.openxmlformats.org/officeDocument/2006/relationships/image" Target="../media/image233.emf"/><Relationship Id="rId30" Type="http://schemas.openxmlformats.org/officeDocument/2006/relationships/oleObject" Target="../embeddings/oleObject236.bin"/><Relationship Id="rId35" Type="http://schemas.openxmlformats.org/officeDocument/2006/relationships/image" Target="../media/image237.wmf"/><Relationship Id="rId43" Type="http://schemas.openxmlformats.org/officeDocument/2006/relationships/image" Target="../media/image241.wmf"/><Relationship Id="rId48" Type="http://schemas.openxmlformats.org/officeDocument/2006/relationships/oleObject" Target="../embeddings/oleObject245.bin"/><Relationship Id="rId56" Type="http://schemas.openxmlformats.org/officeDocument/2006/relationships/oleObject" Target="../embeddings/oleObject249.bin"/><Relationship Id="rId8" Type="http://schemas.openxmlformats.org/officeDocument/2006/relationships/oleObject" Target="../embeddings/oleObject225.bin"/><Relationship Id="rId51" Type="http://schemas.openxmlformats.org/officeDocument/2006/relationships/image" Target="../media/image245.wmf"/><Relationship Id="rId3"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53.bin"/><Relationship Id="rId13" Type="http://schemas.openxmlformats.org/officeDocument/2006/relationships/image" Target="../media/image253.wmf"/><Relationship Id="rId18" Type="http://schemas.openxmlformats.org/officeDocument/2006/relationships/image" Target="../media/image256.jpeg"/><Relationship Id="rId3" Type="http://schemas.openxmlformats.org/officeDocument/2006/relationships/notesSlide" Target="../notesSlides/notesSlide43.xml"/><Relationship Id="rId7" Type="http://schemas.openxmlformats.org/officeDocument/2006/relationships/image" Target="../media/image250.wmf"/><Relationship Id="rId12" Type="http://schemas.openxmlformats.org/officeDocument/2006/relationships/oleObject" Target="../embeddings/oleObject255.bin"/><Relationship Id="rId17" Type="http://schemas.openxmlformats.org/officeDocument/2006/relationships/image" Target="../media/image255.wmf"/><Relationship Id="rId2" Type="http://schemas.openxmlformats.org/officeDocument/2006/relationships/slideLayout" Target="../slideLayouts/slideLayout7.xml"/><Relationship Id="rId16" Type="http://schemas.openxmlformats.org/officeDocument/2006/relationships/oleObject" Target="../embeddings/oleObject257.bin"/><Relationship Id="rId1" Type="http://schemas.openxmlformats.org/officeDocument/2006/relationships/vmlDrawing" Target="../drawings/vmlDrawing32.vml"/><Relationship Id="rId6" Type="http://schemas.openxmlformats.org/officeDocument/2006/relationships/oleObject" Target="../embeddings/oleObject252.bin"/><Relationship Id="rId11" Type="http://schemas.openxmlformats.org/officeDocument/2006/relationships/image" Target="../media/image252.wmf"/><Relationship Id="rId5" Type="http://schemas.openxmlformats.org/officeDocument/2006/relationships/image" Target="../media/image249.emf"/><Relationship Id="rId15" Type="http://schemas.openxmlformats.org/officeDocument/2006/relationships/image" Target="../media/image254.wmf"/><Relationship Id="rId10" Type="http://schemas.openxmlformats.org/officeDocument/2006/relationships/oleObject" Target="../embeddings/oleObject254.bin"/><Relationship Id="rId4" Type="http://schemas.openxmlformats.org/officeDocument/2006/relationships/oleObject" Target="../embeddings/oleObject251.bin"/><Relationship Id="rId9" Type="http://schemas.openxmlformats.org/officeDocument/2006/relationships/image" Target="../media/image251.wmf"/><Relationship Id="rId14" Type="http://schemas.openxmlformats.org/officeDocument/2006/relationships/oleObject" Target="../embeddings/oleObject256.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59.bin"/><Relationship Id="rId3" Type="http://schemas.openxmlformats.org/officeDocument/2006/relationships/notesSlide" Target="../notesSlides/notesSlide44.xml"/><Relationship Id="rId7" Type="http://schemas.openxmlformats.org/officeDocument/2006/relationships/image" Target="../media/image257.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258.bin"/><Relationship Id="rId5" Type="http://schemas.openxmlformats.org/officeDocument/2006/relationships/image" Target="../media/image259.jpeg"/><Relationship Id="rId4" Type="http://schemas.openxmlformats.org/officeDocument/2006/relationships/image" Target="../media/image256.jpeg"/><Relationship Id="rId9" Type="http://schemas.openxmlformats.org/officeDocument/2006/relationships/image" Target="../media/image258.w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262.emf"/><Relationship Id="rId3" Type="http://schemas.openxmlformats.org/officeDocument/2006/relationships/oleObject" Target="../embeddings/oleObject260.bin"/><Relationship Id="rId7" Type="http://schemas.openxmlformats.org/officeDocument/2006/relationships/oleObject" Target="../embeddings/oleObject262.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261.wmf"/><Relationship Id="rId5" Type="http://schemas.openxmlformats.org/officeDocument/2006/relationships/oleObject" Target="../embeddings/oleObject261.bin"/><Relationship Id="rId10" Type="http://schemas.openxmlformats.org/officeDocument/2006/relationships/image" Target="../media/image263.emf"/><Relationship Id="rId4" Type="http://schemas.openxmlformats.org/officeDocument/2006/relationships/image" Target="../media/image260.wmf"/><Relationship Id="rId9" Type="http://schemas.openxmlformats.org/officeDocument/2006/relationships/oleObject" Target="../embeddings/oleObject263.bin"/></Relationships>
</file>

<file path=ppt/slides/_rels/slide52.xml.rels><?xml version="1.0" encoding="UTF-8" standalone="yes"?>
<Relationships xmlns="http://schemas.openxmlformats.org/package/2006/relationships"><Relationship Id="rId8" Type="http://schemas.openxmlformats.org/officeDocument/2006/relationships/image" Target="../media/image266.wmf"/><Relationship Id="rId13" Type="http://schemas.openxmlformats.org/officeDocument/2006/relationships/oleObject" Target="../embeddings/oleObject269.bin"/><Relationship Id="rId18" Type="http://schemas.openxmlformats.org/officeDocument/2006/relationships/image" Target="../media/image271.emf"/><Relationship Id="rId26" Type="http://schemas.openxmlformats.org/officeDocument/2006/relationships/image" Target="../media/image275.emf"/><Relationship Id="rId3" Type="http://schemas.openxmlformats.org/officeDocument/2006/relationships/oleObject" Target="../embeddings/oleObject264.bin"/><Relationship Id="rId21" Type="http://schemas.openxmlformats.org/officeDocument/2006/relationships/oleObject" Target="../embeddings/oleObject273.bin"/><Relationship Id="rId7" Type="http://schemas.openxmlformats.org/officeDocument/2006/relationships/oleObject" Target="../embeddings/oleObject266.bin"/><Relationship Id="rId12" Type="http://schemas.openxmlformats.org/officeDocument/2006/relationships/image" Target="../media/image268.wmf"/><Relationship Id="rId17" Type="http://schemas.openxmlformats.org/officeDocument/2006/relationships/oleObject" Target="../embeddings/oleObject271.bin"/><Relationship Id="rId25" Type="http://schemas.openxmlformats.org/officeDocument/2006/relationships/oleObject" Target="../embeddings/oleObject275.bin"/><Relationship Id="rId2" Type="http://schemas.openxmlformats.org/officeDocument/2006/relationships/slideLayout" Target="../slideLayouts/slideLayout7.xml"/><Relationship Id="rId16" Type="http://schemas.openxmlformats.org/officeDocument/2006/relationships/image" Target="../media/image270.emf"/><Relationship Id="rId20" Type="http://schemas.openxmlformats.org/officeDocument/2006/relationships/image" Target="../media/image272.emf"/><Relationship Id="rId1" Type="http://schemas.openxmlformats.org/officeDocument/2006/relationships/vmlDrawing" Target="../drawings/vmlDrawing35.vml"/><Relationship Id="rId6" Type="http://schemas.openxmlformats.org/officeDocument/2006/relationships/image" Target="../media/image265.wmf"/><Relationship Id="rId11" Type="http://schemas.openxmlformats.org/officeDocument/2006/relationships/oleObject" Target="../embeddings/oleObject268.bin"/><Relationship Id="rId24" Type="http://schemas.openxmlformats.org/officeDocument/2006/relationships/image" Target="../media/image274.emf"/><Relationship Id="rId5" Type="http://schemas.openxmlformats.org/officeDocument/2006/relationships/oleObject" Target="../embeddings/oleObject265.bin"/><Relationship Id="rId15" Type="http://schemas.openxmlformats.org/officeDocument/2006/relationships/oleObject" Target="../embeddings/oleObject270.bin"/><Relationship Id="rId23" Type="http://schemas.openxmlformats.org/officeDocument/2006/relationships/oleObject" Target="../embeddings/oleObject274.bin"/><Relationship Id="rId28" Type="http://schemas.openxmlformats.org/officeDocument/2006/relationships/image" Target="../media/image276.emf"/><Relationship Id="rId10" Type="http://schemas.openxmlformats.org/officeDocument/2006/relationships/image" Target="../media/image267.wmf"/><Relationship Id="rId19" Type="http://schemas.openxmlformats.org/officeDocument/2006/relationships/oleObject" Target="../embeddings/oleObject272.bin"/><Relationship Id="rId4" Type="http://schemas.openxmlformats.org/officeDocument/2006/relationships/image" Target="../media/image264.wmf"/><Relationship Id="rId9" Type="http://schemas.openxmlformats.org/officeDocument/2006/relationships/oleObject" Target="../embeddings/oleObject267.bin"/><Relationship Id="rId14" Type="http://schemas.openxmlformats.org/officeDocument/2006/relationships/image" Target="../media/image269.emf"/><Relationship Id="rId22" Type="http://schemas.openxmlformats.org/officeDocument/2006/relationships/image" Target="../media/image273.emf"/><Relationship Id="rId27" Type="http://schemas.openxmlformats.org/officeDocument/2006/relationships/oleObject" Target="../embeddings/oleObject276.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79.bin"/><Relationship Id="rId13" Type="http://schemas.openxmlformats.org/officeDocument/2006/relationships/image" Target="../media/image281.wmf"/><Relationship Id="rId18" Type="http://schemas.openxmlformats.org/officeDocument/2006/relationships/oleObject" Target="../embeddings/oleObject284.bin"/><Relationship Id="rId3" Type="http://schemas.openxmlformats.org/officeDocument/2006/relationships/notesSlide" Target="../notesSlides/notesSlide45.xml"/><Relationship Id="rId21" Type="http://schemas.openxmlformats.org/officeDocument/2006/relationships/oleObject" Target="../embeddings/oleObject286.bin"/><Relationship Id="rId7" Type="http://schemas.openxmlformats.org/officeDocument/2006/relationships/image" Target="../media/image278.wmf"/><Relationship Id="rId12" Type="http://schemas.openxmlformats.org/officeDocument/2006/relationships/oleObject" Target="../embeddings/oleObject281.bin"/><Relationship Id="rId17" Type="http://schemas.openxmlformats.org/officeDocument/2006/relationships/image" Target="../media/image283.wmf"/><Relationship Id="rId2" Type="http://schemas.openxmlformats.org/officeDocument/2006/relationships/slideLayout" Target="../slideLayouts/slideLayout7.xml"/><Relationship Id="rId16" Type="http://schemas.openxmlformats.org/officeDocument/2006/relationships/oleObject" Target="../embeddings/oleObject283.bin"/><Relationship Id="rId20" Type="http://schemas.openxmlformats.org/officeDocument/2006/relationships/oleObject" Target="../embeddings/oleObject285.bin"/><Relationship Id="rId1" Type="http://schemas.openxmlformats.org/officeDocument/2006/relationships/vmlDrawing" Target="../drawings/vmlDrawing36.vml"/><Relationship Id="rId6" Type="http://schemas.openxmlformats.org/officeDocument/2006/relationships/oleObject" Target="../embeddings/oleObject278.bin"/><Relationship Id="rId11" Type="http://schemas.openxmlformats.org/officeDocument/2006/relationships/image" Target="../media/image280.wmf"/><Relationship Id="rId5" Type="http://schemas.openxmlformats.org/officeDocument/2006/relationships/image" Target="../media/image277.wmf"/><Relationship Id="rId15" Type="http://schemas.openxmlformats.org/officeDocument/2006/relationships/image" Target="../media/image282.wmf"/><Relationship Id="rId10" Type="http://schemas.openxmlformats.org/officeDocument/2006/relationships/oleObject" Target="../embeddings/oleObject280.bin"/><Relationship Id="rId19" Type="http://schemas.openxmlformats.org/officeDocument/2006/relationships/image" Target="../media/image284.wmf"/><Relationship Id="rId4" Type="http://schemas.openxmlformats.org/officeDocument/2006/relationships/oleObject" Target="../embeddings/oleObject277.bin"/><Relationship Id="rId9" Type="http://schemas.openxmlformats.org/officeDocument/2006/relationships/image" Target="../media/image279.wmf"/><Relationship Id="rId14" Type="http://schemas.openxmlformats.org/officeDocument/2006/relationships/oleObject" Target="../embeddings/oleObject282.bin"/><Relationship Id="rId22" Type="http://schemas.openxmlformats.org/officeDocument/2006/relationships/image" Target="../media/image285.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89.bin"/><Relationship Id="rId13" Type="http://schemas.openxmlformats.org/officeDocument/2006/relationships/image" Target="../media/image290.wmf"/><Relationship Id="rId18" Type="http://schemas.openxmlformats.org/officeDocument/2006/relationships/oleObject" Target="../embeddings/oleObject293.bin"/><Relationship Id="rId3" Type="http://schemas.openxmlformats.org/officeDocument/2006/relationships/notesSlide" Target="../notesSlides/notesSlide46.xml"/><Relationship Id="rId21" Type="http://schemas.openxmlformats.org/officeDocument/2006/relationships/image" Target="../media/image293.wmf"/><Relationship Id="rId7" Type="http://schemas.openxmlformats.org/officeDocument/2006/relationships/image" Target="../media/image287.wmf"/><Relationship Id="rId12" Type="http://schemas.openxmlformats.org/officeDocument/2006/relationships/oleObject" Target="../embeddings/oleObject291.bin"/><Relationship Id="rId17" Type="http://schemas.openxmlformats.org/officeDocument/2006/relationships/image" Target="../media/image297.jpeg"/><Relationship Id="rId25" Type="http://schemas.openxmlformats.org/officeDocument/2006/relationships/image" Target="../media/image295.wmf"/><Relationship Id="rId2" Type="http://schemas.openxmlformats.org/officeDocument/2006/relationships/slideLayout" Target="../slideLayouts/slideLayout7.xml"/><Relationship Id="rId16" Type="http://schemas.openxmlformats.org/officeDocument/2006/relationships/image" Target="../media/image296.jpeg"/><Relationship Id="rId20" Type="http://schemas.openxmlformats.org/officeDocument/2006/relationships/oleObject" Target="../embeddings/oleObject294.bin"/><Relationship Id="rId1" Type="http://schemas.openxmlformats.org/officeDocument/2006/relationships/vmlDrawing" Target="../drawings/vmlDrawing37.vml"/><Relationship Id="rId6" Type="http://schemas.openxmlformats.org/officeDocument/2006/relationships/oleObject" Target="../embeddings/oleObject288.bin"/><Relationship Id="rId11" Type="http://schemas.openxmlformats.org/officeDocument/2006/relationships/image" Target="../media/image289.wmf"/><Relationship Id="rId24" Type="http://schemas.openxmlformats.org/officeDocument/2006/relationships/oleObject" Target="../embeddings/oleObject296.bin"/><Relationship Id="rId5" Type="http://schemas.openxmlformats.org/officeDocument/2006/relationships/image" Target="../media/image286.wmf"/><Relationship Id="rId15" Type="http://schemas.openxmlformats.org/officeDocument/2006/relationships/image" Target="../media/image291.wmf"/><Relationship Id="rId23" Type="http://schemas.openxmlformats.org/officeDocument/2006/relationships/image" Target="../media/image294.wmf"/><Relationship Id="rId10" Type="http://schemas.openxmlformats.org/officeDocument/2006/relationships/oleObject" Target="../embeddings/oleObject290.bin"/><Relationship Id="rId19" Type="http://schemas.openxmlformats.org/officeDocument/2006/relationships/image" Target="../media/image292.wmf"/><Relationship Id="rId4" Type="http://schemas.openxmlformats.org/officeDocument/2006/relationships/oleObject" Target="../embeddings/oleObject287.bin"/><Relationship Id="rId9" Type="http://schemas.openxmlformats.org/officeDocument/2006/relationships/image" Target="../media/image288.wmf"/><Relationship Id="rId14" Type="http://schemas.openxmlformats.org/officeDocument/2006/relationships/oleObject" Target="../embeddings/oleObject292.bin"/><Relationship Id="rId22" Type="http://schemas.openxmlformats.org/officeDocument/2006/relationships/oleObject" Target="../embeddings/oleObject295.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99.bin"/><Relationship Id="rId13" Type="http://schemas.openxmlformats.org/officeDocument/2006/relationships/image" Target="../media/image302.wmf"/><Relationship Id="rId18" Type="http://schemas.openxmlformats.org/officeDocument/2006/relationships/oleObject" Target="../embeddings/oleObject304.bin"/><Relationship Id="rId3" Type="http://schemas.openxmlformats.org/officeDocument/2006/relationships/notesSlide" Target="../notesSlides/notesSlide47.xml"/><Relationship Id="rId7" Type="http://schemas.openxmlformats.org/officeDocument/2006/relationships/image" Target="../media/image299.wmf"/><Relationship Id="rId12" Type="http://schemas.openxmlformats.org/officeDocument/2006/relationships/oleObject" Target="../embeddings/oleObject301.bin"/><Relationship Id="rId17" Type="http://schemas.openxmlformats.org/officeDocument/2006/relationships/image" Target="../media/image304.wmf"/><Relationship Id="rId2" Type="http://schemas.openxmlformats.org/officeDocument/2006/relationships/slideLayout" Target="../slideLayouts/slideLayout7.xml"/><Relationship Id="rId16" Type="http://schemas.openxmlformats.org/officeDocument/2006/relationships/oleObject" Target="../embeddings/oleObject303.bin"/><Relationship Id="rId1" Type="http://schemas.openxmlformats.org/officeDocument/2006/relationships/vmlDrawing" Target="../drawings/vmlDrawing38.vml"/><Relationship Id="rId6" Type="http://schemas.openxmlformats.org/officeDocument/2006/relationships/oleObject" Target="../embeddings/oleObject298.bin"/><Relationship Id="rId11" Type="http://schemas.openxmlformats.org/officeDocument/2006/relationships/image" Target="../media/image301.wmf"/><Relationship Id="rId5" Type="http://schemas.openxmlformats.org/officeDocument/2006/relationships/image" Target="../media/image298.wmf"/><Relationship Id="rId15" Type="http://schemas.openxmlformats.org/officeDocument/2006/relationships/image" Target="../media/image303.wmf"/><Relationship Id="rId10" Type="http://schemas.openxmlformats.org/officeDocument/2006/relationships/oleObject" Target="../embeddings/oleObject300.bin"/><Relationship Id="rId4" Type="http://schemas.openxmlformats.org/officeDocument/2006/relationships/oleObject" Target="../embeddings/oleObject297.bin"/><Relationship Id="rId9" Type="http://schemas.openxmlformats.org/officeDocument/2006/relationships/image" Target="../media/image300.wmf"/><Relationship Id="rId14" Type="http://schemas.openxmlformats.org/officeDocument/2006/relationships/oleObject" Target="../embeddings/oleObject302.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07.bin"/><Relationship Id="rId13" Type="http://schemas.openxmlformats.org/officeDocument/2006/relationships/image" Target="../media/image309.wmf"/><Relationship Id="rId18" Type="http://schemas.openxmlformats.org/officeDocument/2006/relationships/oleObject" Target="../embeddings/oleObject312.bin"/><Relationship Id="rId26" Type="http://schemas.openxmlformats.org/officeDocument/2006/relationships/oleObject" Target="../embeddings/oleObject316.bin"/><Relationship Id="rId39" Type="http://schemas.openxmlformats.org/officeDocument/2006/relationships/image" Target="../media/image320.wmf"/><Relationship Id="rId3" Type="http://schemas.openxmlformats.org/officeDocument/2006/relationships/notesSlide" Target="../notesSlides/notesSlide48.xml"/><Relationship Id="rId21" Type="http://schemas.openxmlformats.org/officeDocument/2006/relationships/image" Target="../media/image278.wmf"/><Relationship Id="rId34" Type="http://schemas.openxmlformats.org/officeDocument/2006/relationships/oleObject" Target="../embeddings/oleObject321.bin"/><Relationship Id="rId42" Type="http://schemas.openxmlformats.org/officeDocument/2006/relationships/oleObject" Target="../embeddings/oleObject325.bin"/><Relationship Id="rId47" Type="http://schemas.openxmlformats.org/officeDocument/2006/relationships/image" Target="../media/image324.wmf"/><Relationship Id="rId7" Type="http://schemas.openxmlformats.org/officeDocument/2006/relationships/image" Target="../media/image306.wmf"/><Relationship Id="rId12" Type="http://schemas.openxmlformats.org/officeDocument/2006/relationships/oleObject" Target="../embeddings/oleObject309.bin"/><Relationship Id="rId17" Type="http://schemas.openxmlformats.org/officeDocument/2006/relationships/image" Target="../media/image311.wmf"/><Relationship Id="rId25" Type="http://schemas.openxmlformats.org/officeDocument/2006/relationships/image" Target="../media/image314.wmf"/><Relationship Id="rId33" Type="http://schemas.openxmlformats.org/officeDocument/2006/relationships/image" Target="../media/image317.wmf"/><Relationship Id="rId38" Type="http://schemas.openxmlformats.org/officeDocument/2006/relationships/oleObject" Target="../embeddings/oleObject323.bin"/><Relationship Id="rId46" Type="http://schemas.openxmlformats.org/officeDocument/2006/relationships/oleObject" Target="../embeddings/oleObject327.bin"/><Relationship Id="rId2" Type="http://schemas.openxmlformats.org/officeDocument/2006/relationships/slideLayout" Target="../slideLayouts/slideLayout7.xml"/><Relationship Id="rId16" Type="http://schemas.openxmlformats.org/officeDocument/2006/relationships/oleObject" Target="../embeddings/oleObject311.bin"/><Relationship Id="rId20" Type="http://schemas.openxmlformats.org/officeDocument/2006/relationships/oleObject" Target="../embeddings/oleObject313.bin"/><Relationship Id="rId29" Type="http://schemas.openxmlformats.org/officeDocument/2006/relationships/oleObject" Target="../embeddings/oleObject318.bin"/><Relationship Id="rId41" Type="http://schemas.openxmlformats.org/officeDocument/2006/relationships/image" Target="../media/image321.wmf"/><Relationship Id="rId1" Type="http://schemas.openxmlformats.org/officeDocument/2006/relationships/vmlDrawing" Target="../drawings/vmlDrawing39.vml"/><Relationship Id="rId6" Type="http://schemas.openxmlformats.org/officeDocument/2006/relationships/oleObject" Target="../embeddings/oleObject306.bin"/><Relationship Id="rId11" Type="http://schemas.openxmlformats.org/officeDocument/2006/relationships/image" Target="../media/image308.wmf"/><Relationship Id="rId24" Type="http://schemas.openxmlformats.org/officeDocument/2006/relationships/oleObject" Target="../embeddings/oleObject315.bin"/><Relationship Id="rId32" Type="http://schemas.openxmlformats.org/officeDocument/2006/relationships/oleObject" Target="../embeddings/oleObject320.bin"/><Relationship Id="rId37" Type="http://schemas.openxmlformats.org/officeDocument/2006/relationships/image" Target="../media/image319.wmf"/><Relationship Id="rId40" Type="http://schemas.openxmlformats.org/officeDocument/2006/relationships/oleObject" Target="../embeddings/oleObject324.bin"/><Relationship Id="rId45" Type="http://schemas.openxmlformats.org/officeDocument/2006/relationships/image" Target="../media/image323.wmf"/><Relationship Id="rId5" Type="http://schemas.openxmlformats.org/officeDocument/2006/relationships/image" Target="../media/image305.wmf"/><Relationship Id="rId15" Type="http://schemas.openxmlformats.org/officeDocument/2006/relationships/image" Target="../media/image310.wmf"/><Relationship Id="rId23" Type="http://schemas.openxmlformats.org/officeDocument/2006/relationships/image" Target="../media/image313.wmf"/><Relationship Id="rId28" Type="http://schemas.openxmlformats.org/officeDocument/2006/relationships/image" Target="../media/image315.wmf"/><Relationship Id="rId36" Type="http://schemas.openxmlformats.org/officeDocument/2006/relationships/oleObject" Target="../embeddings/oleObject322.bin"/><Relationship Id="rId10" Type="http://schemas.openxmlformats.org/officeDocument/2006/relationships/oleObject" Target="../embeddings/oleObject308.bin"/><Relationship Id="rId19" Type="http://schemas.openxmlformats.org/officeDocument/2006/relationships/image" Target="../media/image312.wmf"/><Relationship Id="rId31" Type="http://schemas.openxmlformats.org/officeDocument/2006/relationships/oleObject" Target="../embeddings/oleObject319.bin"/><Relationship Id="rId44" Type="http://schemas.openxmlformats.org/officeDocument/2006/relationships/oleObject" Target="../embeddings/oleObject326.bin"/><Relationship Id="rId4" Type="http://schemas.openxmlformats.org/officeDocument/2006/relationships/oleObject" Target="../embeddings/oleObject305.bin"/><Relationship Id="rId9" Type="http://schemas.openxmlformats.org/officeDocument/2006/relationships/image" Target="../media/image307.wmf"/><Relationship Id="rId14" Type="http://schemas.openxmlformats.org/officeDocument/2006/relationships/oleObject" Target="../embeddings/oleObject310.bin"/><Relationship Id="rId22" Type="http://schemas.openxmlformats.org/officeDocument/2006/relationships/oleObject" Target="../embeddings/oleObject314.bin"/><Relationship Id="rId27" Type="http://schemas.openxmlformats.org/officeDocument/2006/relationships/oleObject" Target="../embeddings/oleObject317.bin"/><Relationship Id="rId30" Type="http://schemas.openxmlformats.org/officeDocument/2006/relationships/image" Target="../media/image316.wmf"/><Relationship Id="rId35" Type="http://schemas.openxmlformats.org/officeDocument/2006/relationships/image" Target="../media/image318.wmf"/><Relationship Id="rId43" Type="http://schemas.openxmlformats.org/officeDocument/2006/relationships/image" Target="../media/image322.wmf"/></Relationships>
</file>

<file path=ppt/slides/_rels/slide57.xml.rels><?xml version="1.0" encoding="UTF-8" standalone="yes"?>
<Relationships xmlns="http://schemas.openxmlformats.org/package/2006/relationships"><Relationship Id="rId13" Type="http://schemas.openxmlformats.org/officeDocument/2006/relationships/oleObject" Target="../embeddings/oleObject333.bin"/><Relationship Id="rId18" Type="http://schemas.openxmlformats.org/officeDocument/2006/relationships/oleObject" Target="../embeddings/oleObject336.bin"/><Relationship Id="rId26" Type="http://schemas.openxmlformats.org/officeDocument/2006/relationships/oleObject" Target="../embeddings/oleObject340.bin"/><Relationship Id="rId39" Type="http://schemas.openxmlformats.org/officeDocument/2006/relationships/oleObject" Target="../embeddings/oleObject347.bin"/><Relationship Id="rId21" Type="http://schemas.openxmlformats.org/officeDocument/2006/relationships/image" Target="../media/image331.wmf"/><Relationship Id="rId34" Type="http://schemas.openxmlformats.org/officeDocument/2006/relationships/image" Target="../media/image337.wmf"/><Relationship Id="rId42" Type="http://schemas.openxmlformats.org/officeDocument/2006/relationships/image" Target="../media/image341.wmf"/><Relationship Id="rId47" Type="http://schemas.openxmlformats.org/officeDocument/2006/relationships/oleObject" Target="../embeddings/oleObject351.bin"/><Relationship Id="rId50" Type="http://schemas.openxmlformats.org/officeDocument/2006/relationships/image" Target="../media/image345.wmf"/><Relationship Id="rId55" Type="http://schemas.openxmlformats.org/officeDocument/2006/relationships/oleObject" Target="../embeddings/oleObject355.bin"/><Relationship Id="rId63" Type="http://schemas.openxmlformats.org/officeDocument/2006/relationships/oleObject" Target="../embeddings/oleObject360.bin"/><Relationship Id="rId7" Type="http://schemas.openxmlformats.org/officeDocument/2006/relationships/image" Target="../media/image278.wmf"/><Relationship Id="rId2" Type="http://schemas.openxmlformats.org/officeDocument/2006/relationships/slideLayout" Target="../slideLayouts/slideLayout7.xml"/><Relationship Id="rId16" Type="http://schemas.openxmlformats.org/officeDocument/2006/relationships/image" Target="../media/image329.wmf"/><Relationship Id="rId20" Type="http://schemas.openxmlformats.org/officeDocument/2006/relationships/oleObject" Target="../embeddings/oleObject337.bin"/><Relationship Id="rId29" Type="http://schemas.openxmlformats.org/officeDocument/2006/relationships/oleObject" Target="../embeddings/oleObject342.bin"/><Relationship Id="rId41" Type="http://schemas.openxmlformats.org/officeDocument/2006/relationships/oleObject" Target="../embeddings/oleObject348.bin"/><Relationship Id="rId54" Type="http://schemas.openxmlformats.org/officeDocument/2006/relationships/image" Target="../media/image347.wmf"/><Relationship Id="rId62" Type="http://schemas.openxmlformats.org/officeDocument/2006/relationships/image" Target="../media/image350.wmf"/><Relationship Id="rId1" Type="http://schemas.openxmlformats.org/officeDocument/2006/relationships/vmlDrawing" Target="../drawings/vmlDrawing40.vml"/><Relationship Id="rId6" Type="http://schemas.openxmlformats.org/officeDocument/2006/relationships/oleObject" Target="../embeddings/oleObject329.bin"/><Relationship Id="rId11" Type="http://schemas.openxmlformats.org/officeDocument/2006/relationships/image" Target="../media/image327.wmf"/><Relationship Id="rId24" Type="http://schemas.openxmlformats.org/officeDocument/2006/relationships/oleObject" Target="../embeddings/oleObject339.bin"/><Relationship Id="rId32" Type="http://schemas.openxmlformats.org/officeDocument/2006/relationships/image" Target="../media/image336.wmf"/><Relationship Id="rId37" Type="http://schemas.openxmlformats.org/officeDocument/2006/relationships/oleObject" Target="../embeddings/oleObject346.bin"/><Relationship Id="rId40" Type="http://schemas.openxmlformats.org/officeDocument/2006/relationships/image" Target="../media/image340.wmf"/><Relationship Id="rId45" Type="http://schemas.openxmlformats.org/officeDocument/2006/relationships/oleObject" Target="../embeddings/oleObject350.bin"/><Relationship Id="rId53" Type="http://schemas.openxmlformats.org/officeDocument/2006/relationships/oleObject" Target="../embeddings/oleObject354.bin"/><Relationship Id="rId58" Type="http://schemas.openxmlformats.org/officeDocument/2006/relationships/oleObject" Target="../embeddings/oleObject357.bin"/><Relationship Id="rId5" Type="http://schemas.openxmlformats.org/officeDocument/2006/relationships/image" Target="../media/image325.wmf"/><Relationship Id="rId15" Type="http://schemas.openxmlformats.org/officeDocument/2006/relationships/oleObject" Target="../embeddings/oleObject334.bin"/><Relationship Id="rId23" Type="http://schemas.openxmlformats.org/officeDocument/2006/relationships/image" Target="../media/image332.wmf"/><Relationship Id="rId28" Type="http://schemas.openxmlformats.org/officeDocument/2006/relationships/image" Target="../media/image334.wmf"/><Relationship Id="rId36" Type="http://schemas.openxmlformats.org/officeDocument/2006/relationships/image" Target="../media/image338.wmf"/><Relationship Id="rId49" Type="http://schemas.openxmlformats.org/officeDocument/2006/relationships/oleObject" Target="../embeddings/oleObject352.bin"/><Relationship Id="rId57" Type="http://schemas.openxmlformats.org/officeDocument/2006/relationships/image" Target="../media/image348.wmf"/><Relationship Id="rId61" Type="http://schemas.openxmlformats.org/officeDocument/2006/relationships/oleObject" Target="../embeddings/oleObject359.bin"/><Relationship Id="rId10" Type="http://schemas.openxmlformats.org/officeDocument/2006/relationships/oleObject" Target="../embeddings/oleObject331.bin"/><Relationship Id="rId19" Type="http://schemas.openxmlformats.org/officeDocument/2006/relationships/image" Target="../media/image330.wmf"/><Relationship Id="rId31" Type="http://schemas.openxmlformats.org/officeDocument/2006/relationships/oleObject" Target="../embeddings/oleObject343.bin"/><Relationship Id="rId44" Type="http://schemas.openxmlformats.org/officeDocument/2006/relationships/image" Target="../media/image342.wmf"/><Relationship Id="rId52" Type="http://schemas.openxmlformats.org/officeDocument/2006/relationships/image" Target="../media/image346.wmf"/><Relationship Id="rId60" Type="http://schemas.openxmlformats.org/officeDocument/2006/relationships/oleObject" Target="../embeddings/oleObject358.bin"/><Relationship Id="rId65" Type="http://schemas.openxmlformats.org/officeDocument/2006/relationships/oleObject" Target="../embeddings/oleObject361.bin"/><Relationship Id="rId4" Type="http://schemas.openxmlformats.org/officeDocument/2006/relationships/oleObject" Target="../embeddings/oleObject328.bin"/><Relationship Id="rId9" Type="http://schemas.openxmlformats.org/officeDocument/2006/relationships/image" Target="../media/image326.wmf"/><Relationship Id="rId14" Type="http://schemas.openxmlformats.org/officeDocument/2006/relationships/image" Target="../media/image328.wmf"/><Relationship Id="rId22" Type="http://schemas.openxmlformats.org/officeDocument/2006/relationships/oleObject" Target="../embeddings/oleObject338.bin"/><Relationship Id="rId27" Type="http://schemas.openxmlformats.org/officeDocument/2006/relationships/oleObject" Target="../embeddings/oleObject341.bin"/><Relationship Id="rId30" Type="http://schemas.openxmlformats.org/officeDocument/2006/relationships/image" Target="../media/image335.wmf"/><Relationship Id="rId35" Type="http://schemas.openxmlformats.org/officeDocument/2006/relationships/oleObject" Target="../embeddings/oleObject345.bin"/><Relationship Id="rId43" Type="http://schemas.openxmlformats.org/officeDocument/2006/relationships/oleObject" Target="../embeddings/oleObject349.bin"/><Relationship Id="rId48" Type="http://schemas.openxmlformats.org/officeDocument/2006/relationships/image" Target="../media/image344.wmf"/><Relationship Id="rId56" Type="http://schemas.openxmlformats.org/officeDocument/2006/relationships/oleObject" Target="../embeddings/oleObject356.bin"/><Relationship Id="rId64" Type="http://schemas.openxmlformats.org/officeDocument/2006/relationships/image" Target="../media/image351.wmf"/><Relationship Id="rId8" Type="http://schemas.openxmlformats.org/officeDocument/2006/relationships/oleObject" Target="../embeddings/oleObject330.bin"/><Relationship Id="rId51" Type="http://schemas.openxmlformats.org/officeDocument/2006/relationships/oleObject" Target="../embeddings/oleObject353.bin"/><Relationship Id="rId3" Type="http://schemas.openxmlformats.org/officeDocument/2006/relationships/notesSlide" Target="../notesSlides/notesSlide49.xml"/><Relationship Id="rId12" Type="http://schemas.openxmlformats.org/officeDocument/2006/relationships/oleObject" Target="../embeddings/oleObject332.bin"/><Relationship Id="rId17" Type="http://schemas.openxmlformats.org/officeDocument/2006/relationships/oleObject" Target="../embeddings/oleObject335.bin"/><Relationship Id="rId25" Type="http://schemas.openxmlformats.org/officeDocument/2006/relationships/image" Target="../media/image333.wmf"/><Relationship Id="rId33" Type="http://schemas.openxmlformats.org/officeDocument/2006/relationships/oleObject" Target="../embeddings/oleObject344.bin"/><Relationship Id="rId38" Type="http://schemas.openxmlformats.org/officeDocument/2006/relationships/image" Target="../media/image339.wmf"/><Relationship Id="rId46" Type="http://schemas.openxmlformats.org/officeDocument/2006/relationships/image" Target="../media/image343.wmf"/><Relationship Id="rId59" Type="http://schemas.openxmlformats.org/officeDocument/2006/relationships/image" Target="../media/image349.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64.bin"/><Relationship Id="rId13" Type="http://schemas.openxmlformats.org/officeDocument/2006/relationships/image" Target="../media/image355.wmf"/><Relationship Id="rId18" Type="http://schemas.openxmlformats.org/officeDocument/2006/relationships/oleObject" Target="../embeddings/oleObject369.bin"/><Relationship Id="rId26" Type="http://schemas.openxmlformats.org/officeDocument/2006/relationships/image" Target="../media/image361.wmf"/><Relationship Id="rId39" Type="http://schemas.openxmlformats.org/officeDocument/2006/relationships/oleObject" Target="../embeddings/oleObject381.bin"/><Relationship Id="rId3" Type="http://schemas.openxmlformats.org/officeDocument/2006/relationships/notesSlide" Target="../notesSlides/notesSlide50.xml"/><Relationship Id="rId21" Type="http://schemas.openxmlformats.org/officeDocument/2006/relationships/oleObject" Target="../embeddings/oleObject371.bin"/><Relationship Id="rId34" Type="http://schemas.openxmlformats.org/officeDocument/2006/relationships/oleObject" Target="../embeddings/oleObject378.bin"/><Relationship Id="rId42" Type="http://schemas.openxmlformats.org/officeDocument/2006/relationships/oleObject" Target="../embeddings/oleObject383.bin"/><Relationship Id="rId7" Type="http://schemas.openxmlformats.org/officeDocument/2006/relationships/image" Target="../media/image278.wmf"/><Relationship Id="rId12" Type="http://schemas.openxmlformats.org/officeDocument/2006/relationships/oleObject" Target="../embeddings/oleObject366.bin"/><Relationship Id="rId17" Type="http://schemas.openxmlformats.org/officeDocument/2006/relationships/image" Target="../media/image357.wmf"/><Relationship Id="rId25" Type="http://schemas.openxmlformats.org/officeDocument/2006/relationships/oleObject" Target="../embeddings/oleObject373.bin"/><Relationship Id="rId33" Type="http://schemas.openxmlformats.org/officeDocument/2006/relationships/image" Target="../media/image364.wmf"/><Relationship Id="rId38" Type="http://schemas.openxmlformats.org/officeDocument/2006/relationships/image" Target="../media/image366.wmf"/><Relationship Id="rId2" Type="http://schemas.openxmlformats.org/officeDocument/2006/relationships/slideLayout" Target="../slideLayouts/slideLayout7.xml"/><Relationship Id="rId16" Type="http://schemas.openxmlformats.org/officeDocument/2006/relationships/oleObject" Target="../embeddings/oleObject368.bin"/><Relationship Id="rId20" Type="http://schemas.openxmlformats.org/officeDocument/2006/relationships/oleObject" Target="../embeddings/oleObject370.bin"/><Relationship Id="rId29" Type="http://schemas.openxmlformats.org/officeDocument/2006/relationships/oleObject" Target="../embeddings/oleObject375.bin"/><Relationship Id="rId41" Type="http://schemas.openxmlformats.org/officeDocument/2006/relationships/image" Target="../media/image367.wmf"/><Relationship Id="rId1" Type="http://schemas.openxmlformats.org/officeDocument/2006/relationships/vmlDrawing" Target="../drawings/vmlDrawing41.vml"/><Relationship Id="rId6" Type="http://schemas.openxmlformats.org/officeDocument/2006/relationships/oleObject" Target="../embeddings/oleObject363.bin"/><Relationship Id="rId11" Type="http://schemas.openxmlformats.org/officeDocument/2006/relationships/image" Target="../media/image354.wmf"/><Relationship Id="rId24" Type="http://schemas.openxmlformats.org/officeDocument/2006/relationships/image" Target="../media/image360.wmf"/><Relationship Id="rId32" Type="http://schemas.openxmlformats.org/officeDocument/2006/relationships/oleObject" Target="../embeddings/oleObject377.bin"/><Relationship Id="rId37" Type="http://schemas.openxmlformats.org/officeDocument/2006/relationships/oleObject" Target="../embeddings/oleObject380.bin"/><Relationship Id="rId40" Type="http://schemas.openxmlformats.org/officeDocument/2006/relationships/oleObject" Target="../embeddings/oleObject382.bin"/><Relationship Id="rId5" Type="http://schemas.openxmlformats.org/officeDocument/2006/relationships/image" Target="../media/image352.wmf"/><Relationship Id="rId15" Type="http://schemas.openxmlformats.org/officeDocument/2006/relationships/image" Target="../media/image356.wmf"/><Relationship Id="rId23" Type="http://schemas.openxmlformats.org/officeDocument/2006/relationships/oleObject" Target="../embeddings/oleObject372.bin"/><Relationship Id="rId28" Type="http://schemas.openxmlformats.org/officeDocument/2006/relationships/image" Target="../media/image362.wmf"/><Relationship Id="rId36" Type="http://schemas.openxmlformats.org/officeDocument/2006/relationships/oleObject" Target="../embeddings/oleObject379.bin"/><Relationship Id="rId10" Type="http://schemas.openxmlformats.org/officeDocument/2006/relationships/oleObject" Target="../embeddings/oleObject365.bin"/><Relationship Id="rId19" Type="http://schemas.openxmlformats.org/officeDocument/2006/relationships/image" Target="../media/image358.wmf"/><Relationship Id="rId31" Type="http://schemas.openxmlformats.org/officeDocument/2006/relationships/oleObject" Target="../embeddings/oleObject376.bin"/><Relationship Id="rId4" Type="http://schemas.openxmlformats.org/officeDocument/2006/relationships/oleObject" Target="../embeddings/oleObject362.bin"/><Relationship Id="rId9" Type="http://schemas.openxmlformats.org/officeDocument/2006/relationships/image" Target="../media/image353.wmf"/><Relationship Id="rId14" Type="http://schemas.openxmlformats.org/officeDocument/2006/relationships/oleObject" Target="../embeddings/oleObject367.bin"/><Relationship Id="rId22" Type="http://schemas.openxmlformats.org/officeDocument/2006/relationships/image" Target="../media/image359.wmf"/><Relationship Id="rId27" Type="http://schemas.openxmlformats.org/officeDocument/2006/relationships/oleObject" Target="../embeddings/oleObject374.bin"/><Relationship Id="rId30" Type="http://schemas.openxmlformats.org/officeDocument/2006/relationships/image" Target="../media/image363.wmf"/><Relationship Id="rId35" Type="http://schemas.openxmlformats.org/officeDocument/2006/relationships/image" Target="../media/image365.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86.bin"/><Relationship Id="rId13" Type="http://schemas.openxmlformats.org/officeDocument/2006/relationships/oleObject" Target="../embeddings/oleObject389.bin"/><Relationship Id="rId18" Type="http://schemas.openxmlformats.org/officeDocument/2006/relationships/image" Target="../media/image373.wmf"/><Relationship Id="rId26" Type="http://schemas.openxmlformats.org/officeDocument/2006/relationships/image" Target="../media/image377.wmf"/><Relationship Id="rId3" Type="http://schemas.openxmlformats.org/officeDocument/2006/relationships/notesSlide" Target="../notesSlides/notesSlide51.xml"/><Relationship Id="rId21" Type="http://schemas.openxmlformats.org/officeDocument/2006/relationships/oleObject" Target="../embeddings/oleObject393.bin"/><Relationship Id="rId34" Type="http://schemas.openxmlformats.org/officeDocument/2006/relationships/oleObject" Target="../embeddings/oleObject400.bin"/><Relationship Id="rId7" Type="http://schemas.openxmlformats.org/officeDocument/2006/relationships/image" Target="../media/image369.wmf"/><Relationship Id="rId12" Type="http://schemas.openxmlformats.org/officeDocument/2006/relationships/oleObject" Target="../embeddings/oleObject388.bin"/><Relationship Id="rId17" Type="http://schemas.openxmlformats.org/officeDocument/2006/relationships/oleObject" Target="../embeddings/oleObject391.bin"/><Relationship Id="rId25" Type="http://schemas.openxmlformats.org/officeDocument/2006/relationships/oleObject" Target="../embeddings/oleObject395.bin"/><Relationship Id="rId33" Type="http://schemas.openxmlformats.org/officeDocument/2006/relationships/oleObject" Target="../embeddings/oleObject399.bin"/><Relationship Id="rId2" Type="http://schemas.openxmlformats.org/officeDocument/2006/relationships/slideLayout" Target="../slideLayouts/slideLayout7.xml"/><Relationship Id="rId16" Type="http://schemas.openxmlformats.org/officeDocument/2006/relationships/image" Target="../media/image372.wmf"/><Relationship Id="rId20" Type="http://schemas.openxmlformats.org/officeDocument/2006/relationships/image" Target="../media/image374.wmf"/><Relationship Id="rId29" Type="http://schemas.openxmlformats.org/officeDocument/2006/relationships/oleObject" Target="../embeddings/oleObject397.bin"/><Relationship Id="rId1" Type="http://schemas.openxmlformats.org/officeDocument/2006/relationships/vmlDrawing" Target="../drawings/vmlDrawing42.vml"/><Relationship Id="rId6" Type="http://schemas.openxmlformats.org/officeDocument/2006/relationships/oleObject" Target="../embeddings/oleObject385.bin"/><Relationship Id="rId11" Type="http://schemas.openxmlformats.org/officeDocument/2006/relationships/image" Target="../media/image370.wmf"/><Relationship Id="rId24" Type="http://schemas.openxmlformats.org/officeDocument/2006/relationships/image" Target="../media/image376.wmf"/><Relationship Id="rId32" Type="http://schemas.openxmlformats.org/officeDocument/2006/relationships/image" Target="../media/image363.wmf"/><Relationship Id="rId5" Type="http://schemas.openxmlformats.org/officeDocument/2006/relationships/image" Target="../media/image368.wmf"/><Relationship Id="rId15" Type="http://schemas.openxmlformats.org/officeDocument/2006/relationships/oleObject" Target="../embeddings/oleObject390.bin"/><Relationship Id="rId23" Type="http://schemas.openxmlformats.org/officeDocument/2006/relationships/oleObject" Target="../embeddings/oleObject394.bin"/><Relationship Id="rId28" Type="http://schemas.openxmlformats.org/officeDocument/2006/relationships/image" Target="../media/image378.wmf"/><Relationship Id="rId10" Type="http://schemas.openxmlformats.org/officeDocument/2006/relationships/oleObject" Target="../embeddings/oleObject387.bin"/><Relationship Id="rId19" Type="http://schemas.openxmlformats.org/officeDocument/2006/relationships/oleObject" Target="../embeddings/oleObject392.bin"/><Relationship Id="rId31" Type="http://schemas.openxmlformats.org/officeDocument/2006/relationships/oleObject" Target="../embeddings/oleObject398.bin"/><Relationship Id="rId4" Type="http://schemas.openxmlformats.org/officeDocument/2006/relationships/oleObject" Target="../embeddings/oleObject384.bin"/><Relationship Id="rId9" Type="http://schemas.openxmlformats.org/officeDocument/2006/relationships/image" Target="../media/image278.wmf"/><Relationship Id="rId14" Type="http://schemas.openxmlformats.org/officeDocument/2006/relationships/image" Target="../media/image371.wmf"/><Relationship Id="rId22" Type="http://schemas.openxmlformats.org/officeDocument/2006/relationships/image" Target="../media/image375.wmf"/><Relationship Id="rId27" Type="http://schemas.openxmlformats.org/officeDocument/2006/relationships/oleObject" Target="../embeddings/oleObject396.bin"/><Relationship Id="rId30" Type="http://schemas.openxmlformats.org/officeDocument/2006/relationships/image" Target="../media/image379.w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03.bin"/><Relationship Id="rId13" Type="http://schemas.openxmlformats.org/officeDocument/2006/relationships/image" Target="../media/image383.wmf"/><Relationship Id="rId18" Type="http://schemas.openxmlformats.org/officeDocument/2006/relationships/image" Target="../media/image385.wmf"/><Relationship Id="rId3" Type="http://schemas.openxmlformats.org/officeDocument/2006/relationships/notesSlide" Target="../notesSlides/notesSlide52.xml"/><Relationship Id="rId21" Type="http://schemas.openxmlformats.org/officeDocument/2006/relationships/oleObject" Target="../embeddings/oleObject410.bin"/><Relationship Id="rId7" Type="http://schemas.openxmlformats.org/officeDocument/2006/relationships/image" Target="../media/image278.wmf"/><Relationship Id="rId12" Type="http://schemas.openxmlformats.org/officeDocument/2006/relationships/oleObject" Target="../embeddings/oleObject405.bin"/><Relationship Id="rId17" Type="http://schemas.openxmlformats.org/officeDocument/2006/relationships/oleObject" Target="../embeddings/oleObject408.bin"/><Relationship Id="rId2" Type="http://schemas.openxmlformats.org/officeDocument/2006/relationships/slideLayout" Target="../slideLayouts/slideLayout7.xml"/><Relationship Id="rId16" Type="http://schemas.openxmlformats.org/officeDocument/2006/relationships/image" Target="../media/image384.wmf"/><Relationship Id="rId20" Type="http://schemas.openxmlformats.org/officeDocument/2006/relationships/image" Target="../media/image386.wmf"/><Relationship Id="rId1" Type="http://schemas.openxmlformats.org/officeDocument/2006/relationships/vmlDrawing" Target="../drawings/vmlDrawing43.vml"/><Relationship Id="rId6" Type="http://schemas.openxmlformats.org/officeDocument/2006/relationships/oleObject" Target="../embeddings/oleObject402.bin"/><Relationship Id="rId11" Type="http://schemas.openxmlformats.org/officeDocument/2006/relationships/image" Target="../media/image382.wmf"/><Relationship Id="rId5" Type="http://schemas.openxmlformats.org/officeDocument/2006/relationships/image" Target="../media/image380.wmf"/><Relationship Id="rId15" Type="http://schemas.openxmlformats.org/officeDocument/2006/relationships/oleObject" Target="../embeddings/oleObject407.bin"/><Relationship Id="rId10" Type="http://schemas.openxmlformats.org/officeDocument/2006/relationships/oleObject" Target="../embeddings/oleObject404.bin"/><Relationship Id="rId19" Type="http://schemas.openxmlformats.org/officeDocument/2006/relationships/oleObject" Target="../embeddings/oleObject409.bin"/><Relationship Id="rId4" Type="http://schemas.openxmlformats.org/officeDocument/2006/relationships/oleObject" Target="../embeddings/oleObject401.bin"/><Relationship Id="rId9" Type="http://schemas.openxmlformats.org/officeDocument/2006/relationships/image" Target="../media/image381.wmf"/><Relationship Id="rId14" Type="http://schemas.openxmlformats.org/officeDocument/2006/relationships/oleObject" Target="../embeddings/oleObject406.bin"/><Relationship Id="rId22" Type="http://schemas.openxmlformats.org/officeDocument/2006/relationships/image" Target="../media/image387.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13.bin"/><Relationship Id="rId13" Type="http://schemas.openxmlformats.org/officeDocument/2006/relationships/image" Target="../media/image278.wmf"/><Relationship Id="rId18" Type="http://schemas.openxmlformats.org/officeDocument/2006/relationships/image" Target="../media/image392.wmf"/><Relationship Id="rId26" Type="http://schemas.openxmlformats.org/officeDocument/2006/relationships/image" Target="../media/image396.wmf"/><Relationship Id="rId3" Type="http://schemas.openxmlformats.org/officeDocument/2006/relationships/notesSlide" Target="../notesSlides/notesSlide53.xml"/><Relationship Id="rId21" Type="http://schemas.openxmlformats.org/officeDocument/2006/relationships/oleObject" Target="../embeddings/oleObject420.bin"/><Relationship Id="rId34" Type="http://schemas.openxmlformats.org/officeDocument/2006/relationships/image" Target="../media/image400.wmf"/><Relationship Id="rId7" Type="http://schemas.openxmlformats.org/officeDocument/2006/relationships/image" Target="../media/image386.wmf"/><Relationship Id="rId12" Type="http://schemas.openxmlformats.org/officeDocument/2006/relationships/oleObject" Target="../embeddings/oleObject415.bin"/><Relationship Id="rId17" Type="http://schemas.openxmlformats.org/officeDocument/2006/relationships/oleObject" Target="../embeddings/oleObject418.bin"/><Relationship Id="rId25" Type="http://schemas.openxmlformats.org/officeDocument/2006/relationships/oleObject" Target="../embeddings/oleObject422.bin"/><Relationship Id="rId33" Type="http://schemas.openxmlformats.org/officeDocument/2006/relationships/oleObject" Target="../embeddings/oleObject426.bin"/><Relationship Id="rId2" Type="http://schemas.openxmlformats.org/officeDocument/2006/relationships/slideLayout" Target="../slideLayouts/slideLayout7.xml"/><Relationship Id="rId16" Type="http://schemas.openxmlformats.org/officeDocument/2006/relationships/oleObject" Target="../embeddings/oleObject417.bin"/><Relationship Id="rId20" Type="http://schemas.openxmlformats.org/officeDocument/2006/relationships/image" Target="../media/image393.wmf"/><Relationship Id="rId29" Type="http://schemas.openxmlformats.org/officeDocument/2006/relationships/oleObject" Target="../embeddings/oleObject424.bin"/><Relationship Id="rId1" Type="http://schemas.openxmlformats.org/officeDocument/2006/relationships/vmlDrawing" Target="../drawings/vmlDrawing44.vml"/><Relationship Id="rId6" Type="http://schemas.openxmlformats.org/officeDocument/2006/relationships/oleObject" Target="../embeddings/oleObject412.bin"/><Relationship Id="rId11" Type="http://schemas.openxmlformats.org/officeDocument/2006/relationships/image" Target="../media/image390.wmf"/><Relationship Id="rId24" Type="http://schemas.openxmlformats.org/officeDocument/2006/relationships/image" Target="../media/image395.wmf"/><Relationship Id="rId32" Type="http://schemas.openxmlformats.org/officeDocument/2006/relationships/image" Target="../media/image399.wmf"/><Relationship Id="rId5" Type="http://schemas.openxmlformats.org/officeDocument/2006/relationships/image" Target="../media/image388.wmf"/><Relationship Id="rId15" Type="http://schemas.openxmlformats.org/officeDocument/2006/relationships/image" Target="../media/image391.wmf"/><Relationship Id="rId23" Type="http://schemas.openxmlformats.org/officeDocument/2006/relationships/oleObject" Target="../embeddings/oleObject421.bin"/><Relationship Id="rId28" Type="http://schemas.openxmlformats.org/officeDocument/2006/relationships/image" Target="../media/image397.wmf"/><Relationship Id="rId36" Type="http://schemas.openxmlformats.org/officeDocument/2006/relationships/image" Target="../media/image401.wmf"/><Relationship Id="rId10" Type="http://schemas.openxmlformats.org/officeDocument/2006/relationships/oleObject" Target="../embeddings/oleObject414.bin"/><Relationship Id="rId19" Type="http://schemas.openxmlformats.org/officeDocument/2006/relationships/oleObject" Target="../embeddings/oleObject419.bin"/><Relationship Id="rId31" Type="http://schemas.openxmlformats.org/officeDocument/2006/relationships/oleObject" Target="../embeddings/oleObject425.bin"/><Relationship Id="rId4" Type="http://schemas.openxmlformats.org/officeDocument/2006/relationships/oleObject" Target="../embeddings/oleObject411.bin"/><Relationship Id="rId9" Type="http://schemas.openxmlformats.org/officeDocument/2006/relationships/image" Target="../media/image389.wmf"/><Relationship Id="rId14" Type="http://schemas.openxmlformats.org/officeDocument/2006/relationships/oleObject" Target="../embeddings/oleObject416.bin"/><Relationship Id="rId22" Type="http://schemas.openxmlformats.org/officeDocument/2006/relationships/image" Target="../media/image394.wmf"/><Relationship Id="rId27" Type="http://schemas.openxmlformats.org/officeDocument/2006/relationships/oleObject" Target="../embeddings/oleObject423.bin"/><Relationship Id="rId30" Type="http://schemas.openxmlformats.org/officeDocument/2006/relationships/image" Target="../media/image398.wmf"/><Relationship Id="rId35" Type="http://schemas.openxmlformats.org/officeDocument/2006/relationships/oleObject" Target="../embeddings/oleObject427.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430.bin"/><Relationship Id="rId13" Type="http://schemas.openxmlformats.org/officeDocument/2006/relationships/image" Target="../media/image406.wmf"/><Relationship Id="rId18" Type="http://schemas.openxmlformats.org/officeDocument/2006/relationships/oleObject" Target="../embeddings/oleObject435.bin"/><Relationship Id="rId26" Type="http://schemas.openxmlformats.org/officeDocument/2006/relationships/oleObject" Target="../embeddings/oleObject439.bin"/><Relationship Id="rId3" Type="http://schemas.openxmlformats.org/officeDocument/2006/relationships/notesSlide" Target="../notesSlides/notesSlide54.xml"/><Relationship Id="rId21" Type="http://schemas.openxmlformats.org/officeDocument/2006/relationships/image" Target="../media/image410.wmf"/><Relationship Id="rId7" Type="http://schemas.openxmlformats.org/officeDocument/2006/relationships/image" Target="../media/image403.wmf"/><Relationship Id="rId12" Type="http://schemas.openxmlformats.org/officeDocument/2006/relationships/oleObject" Target="../embeddings/oleObject432.bin"/><Relationship Id="rId17" Type="http://schemas.openxmlformats.org/officeDocument/2006/relationships/image" Target="../media/image408.wmf"/><Relationship Id="rId25" Type="http://schemas.openxmlformats.org/officeDocument/2006/relationships/image" Target="../media/image411.wmf"/><Relationship Id="rId2" Type="http://schemas.openxmlformats.org/officeDocument/2006/relationships/slideLayout" Target="../slideLayouts/slideLayout7.xml"/><Relationship Id="rId16" Type="http://schemas.openxmlformats.org/officeDocument/2006/relationships/oleObject" Target="../embeddings/oleObject434.bin"/><Relationship Id="rId20" Type="http://schemas.openxmlformats.org/officeDocument/2006/relationships/oleObject" Target="../embeddings/oleObject436.bin"/><Relationship Id="rId29" Type="http://schemas.openxmlformats.org/officeDocument/2006/relationships/image" Target="../media/image413.wmf"/><Relationship Id="rId1" Type="http://schemas.openxmlformats.org/officeDocument/2006/relationships/vmlDrawing" Target="../drawings/vmlDrawing45.vml"/><Relationship Id="rId6" Type="http://schemas.openxmlformats.org/officeDocument/2006/relationships/oleObject" Target="../embeddings/oleObject429.bin"/><Relationship Id="rId11" Type="http://schemas.openxmlformats.org/officeDocument/2006/relationships/image" Target="../media/image405.wmf"/><Relationship Id="rId24" Type="http://schemas.openxmlformats.org/officeDocument/2006/relationships/oleObject" Target="../embeddings/oleObject438.bin"/><Relationship Id="rId5" Type="http://schemas.openxmlformats.org/officeDocument/2006/relationships/image" Target="../media/image402.wmf"/><Relationship Id="rId15" Type="http://schemas.openxmlformats.org/officeDocument/2006/relationships/image" Target="../media/image407.wmf"/><Relationship Id="rId23" Type="http://schemas.openxmlformats.org/officeDocument/2006/relationships/image" Target="../media/image386.wmf"/><Relationship Id="rId28" Type="http://schemas.openxmlformats.org/officeDocument/2006/relationships/oleObject" Target="../embeddings/oleObject440.bin"/><Relationship Id="rId10" Type="http://schemas.openxmlformats.org/officeDocument/2006/relationships/oleObject" Target="../embeddings/oleObject431.bin"/><Relationship Id="rId19" Type="http://schemas.openxmlformats.org/officeDocument/2006/relationships/image" Target="../media/image409.wmf"/><Relationship Id="rId31" Type="http://schemas.openxmlformats.org/officeDocument/2006/relationships/image" Target="../media/image414.wmf"/><Relationship Id="rId4" Type="http://schemas.openxmlformats.org/officeDocument/2006/relationships/oleObject" Target="../embeddings/oleObject428.bin"/><Relationship Id="rId9" Type="http://schemas.openxmlformats.org/officeDocument/2006/relationships/image" Target="../media/image404.wmf"/><Relationship Id="rId14" Type="http://schemas.openxmlformats.org/officeDocument/2006/relationships/oleObject" Target="../embeddings/oleObject433.bin"/><Relationship Id="rId22" Type="http://schemas.openxmlformats.org/officeDocument/2006/relationships/oleObject" Target="../embeddings/oleObject437.bin"/><Relationship Id="rId27" Type="http://schemas.openxmlformats.org/officeDocument/2006/relationships/image" Target="../media/image412.wmf"/><Relationship Id="rId30" Type="http://schemas.openxmlformats.org/officeDocument/2006/relationships/oleObject" Target="../embeddings/oleObject44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444.bin"/><Relationship Id="rId13" Type="http://schemas.openxmlformats.org/officeDocument/2006/relationships/image" Target="../media/image419.wmf"/><Relationship Id="rId18" Type="http://schemas.openxmlformats.org/officeDocument/2006/relationships/oleObject" Target="../embeddings/oleObject449.bin"/><Relationship Id="rId26" Type="http://schemas.openxmlformats.org/officeDocument/2006/relationships/oleObject" Target="../embeddings/oleObject453.bin"/><Relationship Id="rId39" Type="http://schemas.openxmlformats.org/officeDocument/2006/relationships/image" Target="../media/image432.wmf"/><Relationship Id="rId3" Type="http://schemas.openxmlformats.org/officeDocument/2006/relationships/notesSlide" Target="../notesSlides/notesSlide55.xml"/><Relationship Id="rId21" Type="http://schemas.openxmlformats.org/officeDocument/2006/relationships/image" Target="../media/image423.wmf"/><Relationship Id="rId34" Type="http://schemas.openxmlformats.org/officeDocument/2006/relationships/oleObject" Target="../embeddings/oleObject457.bin"/><Relationship Id="rId42" Type="http://schemas.openxmlformats.org/officeDocument/2006/relationships/oleObject" Target="../embeddings/oleObject461.bin"/><Relationship Id="rId7" Type="http://schemas.openxmlformats.org/officeDocument/2006/relationships/image" Target="../media/image416.wmf"/><Relationship Id="rId12" Type="http://schemas.openxmlformats.org/officeDocument/2006/relationships/oleObject" Target="../embeddings/oleObject446.bin"/><Relationship Id="rId17" Type="http://schemas.openxmlformats.org/officeDocument/2006/relationships/image" Target="../media/image421.wmf"/><Relationship Id="rId25" Type="http://schemas.openxmlformats.org/officeDocument/2006/relationships/image" Target="../media/image425.wmf"/><Relationship Id="rId33" Type="http://schemas.openxmlformats.org/officeDocument/2006/relationships/image" Target="../media/image429.wmf"/><Relationship Id="rId38" Type="http://schemas.openxmlformats.org/officeDocument/2006/relationships/oleObject" Target="../embeddings/oleObject459.bin"/><Relationship Id="rId2" Type="http://schemas.openxmlformats.org/officeDocument/2006/relationships/slideLayout" Target="../slideLayouts/slideLayout7.xml"/><Relationship Id="rId16" Type="http://schemas.openxmlformats.org/officeDocument/2006/relationships/oleObject" Target="../embeddings/oleObject448.bin"/><Relationship Id="rId20" Type="http://schemas.openxmlformats.org/officeDocument/2006/relationships/oleObject" Target="../embeddings/oleObject450.bin"/><Relationship Id="rId29" Type="http://schemas.openxmlformats.org/officeDocument/2006/relationships/image" Target="../media/image427.wmf"/><Relationship Id="rId41" Type="http://schemas.openxmlformats.org/officeDocument/2006/relationships/image" Target="../media/image433.wmf"/><Relationship Id="rId1" Type="http://schemas.openxmlformats.org/officeDocument/2006/relationships/vmlDrawing" Target="../drawings/vmlDrawing46.vml"/><Relationship Id="rId6" Type="http://schemas.openxmlformats.org/officeDocument/2006/relationships/oleObject" Target="../embeddings/oleObject443.bin"/><Relationship Id="rId11" Type="http://schemas.openxmlformats.org/officeDocument/2006/relationships/image" Target="../media/image418.wmf"/><Relationship Id="rId24" Type="http://schemas.openxmlformats.org/officeDocument/2006/relationships/oleObject" Target="../embeddings/oleObject452.bin"/><Relationship Id="rId32" Type="http://schemas.openxmlformats.org/officeDocument/2006/relationships/oleObject" Target="../embeddings/oleObject456.bin"/><Relationship Id="rId37" Type="http://schemas.openxmlformats.org/officeDocument/2006/relationships/image" Target="../media/image431.wmf"/><Relationship Id="rId40" Type="http://schemas.openxmlformats.org/officeDocument/2006/relationships/oleObject" Target="../embeddings/oleObject460.bin"/><Relationship Id="rId45" Type="http://schemas.openxmlformats.org/officeDocument/2006/relationships/image" Target="../media/image435.wmf"/><Relationship Id="rId5" Type="http://schemas.openxmlformats.org/officeDocument/2006/relationships/image" Target="../media/image415.wmf"/><Relationship Id="rId15" Type="http://schemas.openxmlformats.org/officeDocument/2006/relationships/image" Target="../media/image420.wmf"/><Relationship Id="rId23" Type="http://schemas.openxmlformats.org/officeDocument/2006/relationships/image" Target="../media/image424.wmf"/><Relationship Id="rId28" Type="http://schemas.openxmlformats.org/officeDocument/2006/relationships/oleObject" Target="../embeddings/oleObject454.bin"/><Relationship Id="rId36" Type="http://schemas.openxmlformats.org/officeDocument/2006/relationships/oleObject" Target="../embeddings/oleObject458.bin"/><Relationship Id="rId10" Type="http://schemas.openxmlformats.org/officeDocument/2006/relationships/oleObject" Target="../embeddings/oleObject445.bin"/><Relationship Id="rId19" Type="http://schemas.openxmlformats.org/officeDocument/2006/relationships/image" Target="../media/image422.wmf"/><Relationship Id="rId31" Type="http://schemas.openxmlformats.org/officeDocument/2006/relationships/image" Target="../media/image428.wmf"/><Relationship Id="rId44" Type="http://schemas.openxmlformats.org/officeDocument/2006/relationships/oleObject" Target="../embeddings/oleObject462.bin"/><Relationship Id="rId4" Type="http://schemas.openxmlformats.org/officeDocument/2006/relationships/oleObject" Target="../embeddings/oleObject442.bin"/><Relationship Id="rId9" Type="http://schemas.openxmlformats.org/officeDocument/2006/relationships/image" Target="../media/image417.wmf"/><Relationship Id="rId14" Type="http://schemas.openxmlformats.org/officeDocument/2006/relationships/oleObject" Target="../embeddings/oleObject447.bin"/><Relationship Id="rId22" Type="http://schemas.openxmlformats.org/officeDocument/2006/relationships/oleObject" Target="../embeddings/oleObject451.bin"/><Relationship Id="rId27" Type="http://schemas.openxmlformats.org/officeDocument/2006/relationships/image" Target="../media/image426.wmf"/><Relationship Id="rId30" Type="http://schemas.openxmlformats.org/officeDocument/2006/relationships/oleObject" Target="../embeddings/oleObject455.bin"/><Relationship Id="rId35" Type="http://schemas.openxmlformats.org/officeDocument/2006/relationships/image" Target="../media/image430.wmf"/><Relationship Id="rId43" Type="http://schemas.openxmlformats.org/officeDocument/2006/relationships/image" Target="../media/image434.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465.bin"/><Relationship Id="rId13" Type="http://schemas.openxmlformats.org/officeDocument/2006/relationships/image" Target="../media/image440.wmf"/><Relationship Id="rId18" Type="http://schemas.openxmlformats.org/officeDocument/2006/relationships/oleObject" Target="../embeddings/oleObject471.bin"/><Relationship Id="rId3" Type="http://schemas.openxmlformats.org/officeDocument/2006/relationships/notesSlide" Target="../notesSlides/notesSlide57.xml"/><Relationship Id="rId7" Type="http://schemas.openxmlformats.org/officeDocument/2006/relationships/image" Target="../media/image437.wmf"/><Relationship Id="rId12" Type="http://schemas.openxmlformats.org/officeDocument/2006/relationships/oleObject" Target="../embeddings/oleObject467.bin"/><Relationship Id="rId17" Type="http://schemas.openxmlformats.org/officeDocument/2006/relationships/image" Target="../media/image441.wmf"/><Relationship Id="rId2" Type="http://schemas.openxmlformats.org/officeDocument/2006/relationships/slideLayout" Target="../slideLayouts/slideLayout7.xml"/><Relationship Id="rId16" Type="http://schemas.openxmlformats.org/officeDocument/2006/relationships/oleObject" Target="../embeddings/oleObject470.bin"/><Relationship Id="rId20" Type="http://schemas.openxmlformats.org/officeDocument/2006/relationships/oleObject" Target="../embeddings/oleObject472.bin"/><Relationship Id="rId1" Type="http://schemas.openxmlformats.org/officeDocument/2006/relationships/vmlDrawing" Target="../drawings/vmlDrawing47.vml"/><Relationship Id="rId6" Type="http://schemas.openxmlformats.org/officeDocument/2006/relationships/oleObject" Target="../embeddings/oleObject464.bin"/><Relationship Id="rId11" Type="http://schemas.openxmlformats.org/officeDocument/2006/relationships/image" Target="../media/image439.wmf"/><Relationship Id="rId5" Type="http://schemas.openxmlformats.org/officeDocument/2006/relationships/image" Target="../media/image436.wmf"/><Relationship Id="rId15" Type="http://schemas.openxmlformats.org/officeDocument/2006/relationships/oleObject" Target="../embeddings/oleObject469.bin"/><Relationship Id="rId10" Type="http://schemas.openxmlformats.org/officeDocument/2006/relationships/oleObject" Target="../embeddings/oleObject466.bin"/><Relationship Id="rId19" Type="http://schemas.openxmlformats.org/officeDocument/2006/relationships/image" Target="../media/image442.wmf"/><Relationship Id="rId4" Type="http://schemas.openxmlformats.org/officeDocument/2006/relationships/oleObject" Target="../embeddings/oleObject463.bin"/><Relationship Id="rId9" Type="http://schemas.openxmlformats.org/officeDocument/2006/relationships/image" Target="../media/image438.wmf"/><Relationship Id="rId14" Type="http://schemas.openxmlformats.org/officeDocument/2006/relationships/oleObject" Target="../embeddings/oleObject468.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475.bin"/><Relationship Id="rId13" Type="http://schemas.openxmlformats.org/officeDocument/2006/relationships/image" Target="../media/image440.wmf"/><Relationship Id="rId18" Type="http://schemas.openxmlformats.org/officeDocument/2006/relationships/oleObject" Target="../embeddings/oleObject481.bin"/><Relationship Id="rId26" Type="http://schemas.openxmlformats.org/officeDocument/2006/relationships/image" Target="../media/image411.wmf"/><Relationship Id="rId39" Type="http://schemas.openxmlformats.org/officeDocument/2006/relationships/oleObject" Target="../embeddings/oleObject492.bin"/><Relationship Id="rId3" Type="http://schemas.openxmlformats.org/officeDocument/2006/relationships/notesSlide" Target="../notesSlides/notesSlide58.xml"/><Relationship Id="rId21" Type="http://schemas.openxmlformats.org/officeDocument/2006/relationships/oleObject" Target="../embeddings/oleObject483.bin"/><Relationship Id="rId34" Type="http://schemas.openxmlformats.org/officeDocument/2006/relationships/image" Target="../media/image427.wmf"/><Relationship Id="rId42" Type="http://schemas.openxmlformats.org/officeDocument/2006/relationships/image" Target="../media/image432.wmf"/><Relationship Id="rId7" Type="http://schemas.openxmlformats.org/officeDocument/2006/relationships/image" Target="../media/image437.wmf"/><Relationship Id="rId12" Type="http://schemas.openxmlformats.org/officeDocument/2006/relationships/oleObject" Target="../embeddings/oleObject477.bin"/><Relationship Id="rId17" Type="http://schemas.openxmlformats.org/officeDocument/2006/relationships/image" Target="../media/image441.wmf"/><Relationship Id="rId25" Type="http://schemas.openxmlformats.org/officeDocument/2006/relationships/oleObject" Target="../embeddings/oleObject485.bin"/><Relationship Id="rId33" Type="http://schemas.openxmlformats.org/officeDocument/2006/relationships/oleObject" Target="../embeddings/oleObject489.bin"/><Relationship Id="rId38" Type="http://schemas.openxmlformats.org/officeDocument/2006/relationships/image" Target="../media/image429.wmf"/><Relationship Id="rId2" Type="http://schemas.openxmlformats.org/officeDocument/2006/relationships/slideLayout" Target="../slideLayouts/slideLayout7.xml"/><Relationship Id="rId16" Type="http://schemas.openxmlformats.org/officeDocument/2006/relationships/oleObject" Target="../embeddings/oleObject480.bin"/><Relationship Id="rId20" Type="http://schemas.openxmlformats.org/officeDocument/2006/relationships/oleObject" Target="../embeddings/oleObject482.bin"/><Relationship Id="rId29" Type="http://schemas.openxmlformats.org/officeDocument/2006/relationships/oleObject" Target="../embeddings/oleObject487.bin"/><Relationship Id="rId41" Type="http://schemas.openxmlformats.org/officeDocument/2006/relationships/oleObject" Target="../embeddings/oleObject493.bin"/><Relationship Id="rId1" Type="http://schemas.openxmlformats.org/officeDocument/2006/relationships/vmlDrawing" Target="../drawings/vmlDrawing48.vml"/><Relationship Id="rId6" Type="http://schemas.openxmlformats.org/officeDocument/2006/relationships/oleObject" Target="../embeddings/oleObject474.bin"/><Relationship Id="rId11" Type="http://schemas.openxmlformats.org/officeDocument/2006/relationships/image" Target="../media/image439.wmf"/><Relationship Id="rId24" Type="http://schemas.openxmlformats.org/officeDocument/2006/relationships/image" Target="../media/image412.wmf"/><Relationship Id="rId32" Type="http://schemas.openxmlformats.org/officeDocument/2006/relationships/image" Target="../media/image445.wmf"/><Relationship Id="rId37" Type="http://schemas.openxmlformats.org/officeDocument/2006/relationships/oleObject" Target="../embeddings/oleObject491.bin"/><Relationship Id="rId40" Type="http://schemas.openxmlformats.org/officeDocument/2006/relationships/image" Target="../media/image430.wmf"/><Relationship Id="rId5" Type="http://schemas.openxmlformats.org/officeDocument/2006/relationships/image" Target="../media/image436.wmf"/><Relationship Id="rId15" Type="http://schemas.openxmlformats.org/officeDocument/2006/relationships/oleObject" Target="../embeddings/oleObject479.bin"/><Relationship Id="rId23" Type="http://schemas.openxmlformats.org/officeDocument/2006/relationships/oleObject" Target="../embeddings/oleObject484.bin"/><Relationship Id="rId28" Type="http://schemas.openxmlformats.org/officeDocument/2006/relationships/image" Target="../media/image443.wmf"/><Relationship Id="rId36" Type="http://schemas.openxmlformats.org/officeDocument/2006/relationships/image" Target="../media/image428.wmf"/><Relationship Id="rId10" Type="http://schemas.openxmlformats.org/officeDocument/2006/relationships/oleObject" Target="../embeddings/oleObject476.bin"/><Relationship Id="rId19" Type="http://schemas.openxmlformats.org/officeDocument/2006/relationships/image" Target="../media/image442.wmf"/><Relationship Id="rId31" Type="http://schemas.openxmlformats.org/officeDocument/2006/relationships/oleObject" Target="../embeddings/oleObject488.bin"/><Relationship Id="rId4" Type="http://schemas.openxmlformats.org/officeDocument/2006/relationships/oleObject" Target="../embeddings/oleObject473.bin"/><Relationship Id="rId9" Type="http://schemas.openxmlformats.org/officeDocument/2006/relationships/image" Target="../media/image438.wmf"/><Relationship Id="rId14" Type="http://schemas.openxmlformats.org/officeDocument/2006/relationships/oleObject" Target="../embeddings/oleObject478.bin"/><Relationship Id="rId22" Type="http://schemas.openxmlformats.org/officeDocument/2006/relationships/image" Target="../media/image384.wmf"/><Relationship Id="rId27" Type="http://schemas.openxmlformats.org/officeDocument/2006/relationships/oleObject" Target="../embeddings/oleObject486.bin"/><Relationship Id="rId30" Type="http://schemas.openxmlformats.org/officeDocument/2006/relationships/image" Target="../media/image444.wmf"/><Relationship Id="rId35" Type="http://schemas.openxmlformats.org/officeDocument/2006/relationships/oleObject" Target="../embeddings/oleObject490.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96.bin"/><Relationship Id="rId13" Type="http://schemas.openxmlformats.org/officeDocument/2006/relationships/image" Target="../media/image450.wmf"/><Relationship Id="rId18" Type="http://schemas.openxmlformats.org/officeDocument/2006/relationships/oleObject" Target="../embeddings/oleObject501.bin"/><Relationship Id="rId26" Type="http://schemas.openxmlformats.org/officeDocument/2006/relationships/oleObject" Target="../embeddings/oleObject505.bin"/><Relationship Id="rId39" Type="http://schemas.openxmlformats.org/officeDocument/2006/relationships/image" Target="../media/image461.wmf"/><Relationship Id="rId3" Type="http://schemas.openxmlformats.org/officeDocument/2006/relationships/notesSlide" Target="../notesSlides/notesSlide59.xml"/><Relationship Id="rId21" Type="http://schemas.openxmlformats.org/officeDocument/2006/relationships/image" Target="../media/image454.wmf"/><Relationship Id="rId34" Type="http://schemas.openxmlformats.org/officeDocument/2006/relationships/oleObject" Target="../embeddings/oleObject510.bin"/><Relationship Id="rId42" Type="http://schemas.openxmlformats.org/officeDocument/2006/relationships/oleObject" Target="../embeddings/oleObject514.bin"/><Relationship Id="rId7" Type="http://schemas.openxmlformats.org/officeDocument/2006/relationships/image" Target="../media/image447.wmf"/><Relationship Id="rId12" Type="http://schemas.openxmlformats.org/officeDocument/2006/relationships/oleObject" Target="../embeddings/oleObject498.bin"/><Relationship Id="rId17" Type="http://schemas.openxmlformats.org/officeDocument/2006/relationships/image" Target="../media/image452.wmf"/><Relationship Id="rId25" Type="http://schemas.openxmlformats.org/officeDocument/2006/relationships/image" Target="../media/image278.wmf"/><Relationship Id="rId33" Type="http://schemas.openxmlformats.org/officeDocument/2006/relationships/image" Target="../media/image458.wmf"/><Relationship Id="rId38" Type="http://schemas.openxmlformats.org/officeDocument/2006/relationships/oleObject" Target="../embeddings/oleObject512.bin"/><Relationship Id="rId2" Type="http://schemas.openxmlformats.org/officeDocument/2006/relationships/slideLayout" Target="../slideLayouts/slideLayout7.xml"/><Relationship Id="rId16" Type="http://schemas.openxmlformats.org/officeDocument/2006/relationships/oleObject" Target="../embeddings/oleObject500.bin"/><Relationship Id="rId20" Type="http://schemas.openxmlformats.org/officeDocument/2006/relationships/oleObject" Target="../embeddings/oleObject502.bin"/><Relationship Id="rId29" Type="http://schemas.openxmlformats.org/officeDocument/2006/relationships/image" Target="../media/image457.wmf"/><Relationship Id="rId41" Type="http://schemas.openxmlformats.org/officeDocument/2006/relationships/image" Target="../media/image462.wmf"/><Relationship Id="rId1" Type="http://schemas.openxmlformats.org/officeDocument/2006/relationships/vmlDrawing" Target="../drawings/vmlDrawing49.vml"/><Relationship Id="rId6" Type="http://schemas.openxmlformats.org/officeDocument/2006/relationships/oleObject" Target="../embeddings/oleObject495.bin"/><Relationship Id="rId11" Type="http://schemas.openxmlformats.org/officeDocument/2006/relationships/image" Target="../media/image449.wmf"/><Relationship Id="rId24" Type="http://schemas.openxmlformats.org/officeDocument/2006/relationships/oleObject" Target="../embeddings/oleObject504.bin"/><Relationship Id="rId32" Type="http://schemas.openxmlformats.org/officeDocument/2006/relationships/oleObject" Target="../embeddings/oleObject509.bin"/><Relationship Id="rId37" Type="http://schemas.openxmlformats.org/officeDocument/2006/relationships/image" Target="../media/image460.wmf"/><Relationship Id="rId40" Type="http://schemas.openxmlformats.org/officeDocument/2006/relationships/oleObject" Target="../embeddings/oleObject513.bin"/><Relationship Id="rId5" Type="http://schemas.openxmlformats.org/officeDocument/2006/relationships/image" Target="../media/image446.wmf"/><Relationship Id="rId15" Type="http://schemas.openxmlformats.org/officeDocument/2006/relationships/image" Target="../media/image451.wmf"/><Relationship Id="rId23" Type="http://schemas.openxmlformats.org/officeDocument/2006/relationships/image" Target="../media/image455.wmf"/><Relationship Id="rId28" Type="http://schemas.openxmlformats.org/officeDocument/2006/relationships/oleObject" Target="../embeddings/oleObject506.bin"/><Relationship Id="rId36" Type="http://schemas.openxmlformats.org/officeDocument/2006/relationships/oleObject" Target="../embeddings/oleObject511.bin"/><Relationship Id="rId10" Type="http://schemas.openxmlformats.org/officeDocument/2006/relationships/oleObject" Target="../embeddings/oleObject497.bin"/><Relationship Id="rId19" Type="http://schemas.openxmlformats.org/officeDocument/2006/relationships/image" Target="../media/image453.wmf"/><Relationship Id="rId31" Type="http://schemas.openxmlformats.org/officeDocument/2006/relationships/oleObject" Target="../embeddings/oleObject508.bin"/><Relationship Id="rId4" Type="http://schemas.openxmlformats.org/officeDocument/2006/relationships/oleObject" Target="../embeddings/oleObject494.bin"/><Relationship Id="rId9" Type="http://schemas.openxmlformats.org/officeDocument/2006/relationships/image" Target="../media/image448.wmf"/><Relationship Id="rId14" Type="http://schemas.openxmlformats.org/officeDocument/2006/relationships/oleObject" Target="../embeddings/oleObject499.bin"/><Relationship Id="rId22" Type="http://schemas.openxmlformats.org/officeDocument/2006/relationships/oleObject" Target="../embeddings/oleObject503.bin"/><Relationship Id="rId27" Type="http://schemas.openxmlformats.org/officeDocument/2006/relationships/image" Target="../media/image456.wmf"/><Relationship Id="rId30" Type="http://schemas.openxmlformats.org/officeDocument/2006/relationships/oleObject" Target="../embeddings/oleObject507.bin"/><Relationship Id="rId35" Type="http://schemas.openxmlformats.org/officeDocument/2006/relationships/image" Target="../media/image459.wmf"/><Relationship Id="rId43" Type="http://schemas.openxmlformats.org/officeDocument/2006/relationships/image" Target="../media/image463.e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517.bin"/><Relationship Id="rId13" Type="http://schemas.openxmlformats.org/officeDocument/2006/relationships/image" Target="../media/image467.wmf"/><Relationship Id="rId18" Type="http://schemas.openxmlformats.org/officeDocument/2006/relationships/oleObject" Target="../embeddings/oleObject522.bin"/><Relationship Id="rId26" Type="http://schemas.openxmlformats.org/officeDocument/2006/relationships/oleObject" Target="../embeddings/oleObject527.bin"/><Relationship Id="rId39" Type="http://schemas.openxmlformats.org/officeDocument/2006/relationships/image" Target="../media/image477.wmf"/><Relationship Id="rId3" Type="http://schemas.openxmlformats.org/officeDocument/2006/relationships/notesSlide" Target="../notesSlides/notesSlide60.xml"/><Relationship Id="rId21" Type="http://schemas.openxmlformats.org/officeDocument/2006/relationships/oleObject" Target="../embeddings/oleObject524.bin"/><Relationship Id="rId34" Type="http://schemas.openxmlformats.org/officeDocument/2006/relationships/oleObject" Target="../embeddings/oleObject533.bin"/><Relationship Id="rId7" Type="http://schemas.openxmlformats.org/officeDocument/2006/relationships/image" Target="../media/image278.wmf"/><Relationship Id="rId12" Type="http://schemas.openxmlformats.org/officeDocument/2006/relationships/oleObject" Target="../embeddings/oleObject519.bin"/><Relationship Id="rId17" Type="http://schemas.openxmlformats.org/officeDocument/2006/relationships/image" Target="../media/image469.wmf"/><Relationship Id="rId25" Type="http://schemas.openxmlformats.org/officeDocument/2006/relationships/oleObject" Target="../embeddings/oleObject526.bin"/><Relationship Id="rId33" Type="http://schemas.openxmlformats.org/officeDocument/2006/relationships/oleObject" Target="../embeddings/oleObject532.bin"/><Relationship Id="rId38" Type="http://schemas.openxmlformats.org/officeDocument/2006/relationships/oleObject" Target="../embeddings/oleObject535.bin"/><Relationship Id="rId2" Type="http://schemas.openxmlformats.org/officeDocument/2006/relationships/slideLayout" Target="../slideLayouts/slideLayout7.xml"/><Relationship Id="rId16" Type="http://schemas.openxmlformats.org/officeDocument/2006/relationships/oleObject" Target="../embeddings/oleObject521.bin"/><Relationship Id="rId20" Type="http://schemas.openxmlformats.org/officeDocument/2006/relationships/oleObject" Target="../embeddings/oleObject523.bin"/><Relationship Id="rId29" Type="http://schemas.openxmlformats.org/officeDocument/2006/relationships/oleObject" Target="../embeddings/oleObject529.bin"/><Relationship Id="rId1" Type="http://schemas.openxmlformats.org/officeDocument/2006/relationships/vmlDrawing" Target="../drawings/vmlDrawing50.vml"/><Relationship Id="rId6" Type="http://schemas.openxmlformats.org/officeDocument/2006/relationships/oleObject" Target="../embeddings/oleObject516.bin"/><Relationship Id="rId11" Type="http://schemas.openxmlformats.org/officeDocument/2006/relationships/image" Target="../media/image466.wmf"/><Relationship Id="rId24" Type="http://schemas.openxmlformats.org/officeDocument/2006/relationships/image" Target="../media/image472.wmf"/><Relationship Id="rId32" Type="http://schemas.openxmlformats.org/officeDocument/2006/relationships/oleObject" Target="../embeddings/oleObject531.bin"/><Relationship Id="rId37" Type="http://schemas.openxmlformats.org/officeDocument/2006/relationships/image" Target="../media/image476.wmf"/><Relationship Id="rId5" Type="http://schemas.openxmlformats.org/officeDocument/2006/relationships/image" Target="../media/image464.wmf"/><Relationship Id="rId15" Type="http://schemas.openxmlformats.org/officeDocument/2006/relationships/image" Target="../media/image468.wmf"/><Relationship Id="rId23" Type="http://schemas.openxmlformats.org/officeDocument/2006/relationships/oleObject" Target="../embeddings/oleObject525.bin"/><Relationship Id="rId28" Type="http://schemas.openxmlformats.org/officeDocument/2006/relationships/oleObject" Target="../embeddings/oleObject528.bin"/><Relationship Id="rId36" Type="http://schemas.openxmlformats.org/officeDocument/2006/relationships/oleObject" Target="../embeddings/oleObject534.bin"/><Relationship Id="rId10" Type="http://schemas.openxmlformats.org/officeDocument/2006/relationships/oleObject" Target="../embeddings/oleObject518.bin"/><Relationship Id="rId19" Type="http://schemas.openxmlformats.org/officeDocument/2006/relationships/image" Target="../media/image470.wmf"/><Relationship Id="rId31" Type="http://schemas.openxmlformats.org/officeDocument/2006/relationships/oleObject" Target="../embeddings/oleObject530.bin"/><Relationship Id="rId4" Type="http://schemas.openxmlformats.org/officeDocument/2006/relationships/oleObject" Target="../embeddings/oleObject515.bin"/><Relationship Id="rId9" Type="http://schemas.openxmlformats.org/officeDocument/2006/relationships/image" Target="../media/image465.wmf"/><Relationship Id="rId14" Type="http://schemas.openxmlformats.org/officeDocument/2006/relationships/oleObject" Target="../embeddings/oleObject520.bin"/><Relationship Id="rId22" Type="http://schemas.openxmlformats.org/officeDocument/2006/relationships/image" Target="../media/image471.wmf"/><Relationship Id="rId27" Type="http://schemas.openxmlformats.org/officeDocument/2006/relationships/image" Target="../media/image473.wmf"/><Relationship Id="rId30" Type="http://schemas.openxmlformats.org/officeDocument/2006/relationships/image" Target="../media/image474.wmf"/><Relationship Id="rId35" Type="http://schemas.openxmlformats.org/officeDocument/2006/relationships/image" Target="../media/image475.w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538.bin"/><Relationship Id="rId13" Type="http://schemas.openxmlformats.org/officeDocument/2006/relationships/oleObject" Target="../embeddings/oleObject541.bin"/><Relationship Id="rId18" Type="http://schemas.openxmlformats.org/officeDocument/2006/relationships/oleObject" Target="../embeddings/oleObject544.bin"/><Relationship Id="rId3" Type="http://schemas.openxmlformats.org/officeDocument/2006/relationships/notesSlide" Target="../notesSlides/notesSlide61.xml"/><Relationship Id="rId21" Type="http://schemas.openxmlformats.org/officeDocument/2006/relationships/image" Target="../media/image484.wmf"/><Relationship Id="rId7" Type="http://schemas.openxmlformats.org/officeDocument/2006/relationships/image" Target="../media/image278.wmf"/><Relationship Id="rId12" Type="http://schemas.openxmlformats.org/officeDocument/2006/relationships/image" Target="../media/image480.wmf"/><Relationship Id="rId17" Type="http://schemas.openxmlformats.org/officeDocument/2006/relationships/oleObject" Target="../embeddings/oleObject543.bin"/><Relationship Id="rId2" Type="http://schemas.openxmlformats.org/officeDocument/2006/relationships/slideLayout" Target="../slideLayouts/slideLayout7.xml"/><Relationship Id="rId16" Type="http://schemas.openxmlformats.org/officeDocument/2006/relationships/image" Target="../media/image482.wmf"/><Relationship Id="rId20" Type="http://schemas.openxmlformats.org/officeDocument/2006/relationships/oleObject" Target="../embeddings/oleObject545.bin"/><Relationship Id="rId1" Type="http://schemas.openxmlformats.org/officeDocument/2006/relationships/vmlDrawing" Target="../drawings/vmlDrawing51.vml"/><Relationship Id="rId6" Type="http://schemas.openxmlformats.org/officeDocument/2006/relationships/oleObject" Target="../embeddings/oleObject537.bin"/><Relationship Id="rId11" Type="http://schemas.openxmlformats.org/officeDocument/2006/relationships/oleObject" Target="../embeddings/oleObject540.bin"/><Relationship Id="rId5" Type="http://schemas.openxmlformats.org/officeDocument/2006/relationships/image" Target="../media/image478.wmf"/><Relationship Id="rId15" Type="http://schemas.openxmlformats.org/officeDocument/2006/relationships/oleObject" Target="../embeddings/oleObject542.bin"/><Relationship Id="rId10" Type="http://schemas.openxmlformats.org/officeDocument/2006/relationships/oleObject" Target="../embeddings/oleObject539.bin"/><Relationship Id="rId19" Type="http://schemas.openxmlformats.org/officeDocument/2006/relationships/image" Target="../media/image483.wmf"/><Relationship Id="rId4" Type="http://schemas.openxmlformats.org/officeDocument/2006/relationships/oleObject" Target="../embeddings/oleObject536.bin"/><Relationship Id="rId9" Type="http://schemas.openxmlformats.org/officeDocument/2006/relationships/image" Target="../media/image479.wmf"/><Relationship Id="rId14" Type="http://schemas.openxmlformats.org/officeDocument/2006/relationships/image" Target="../media/image481.wmf"/><Relationship Id="rId22" Type="http://schemas.openxmlformats.org/officeDocument/2006/relationships/oleObject" Target="../embeddings/oleObject546.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8" Type="http://schemas.openxmlformats.org/officeDocument/2006/relationships/image" Target="../media/image487.wmf"/><Relationship Id="rId13" Type="http://schemas.openxmlformats.org/officeDocument/2006/relationships/image" Target="../media/image488.emf"/><Relationship Id="rId3" Type="http://schemas.openxmlformats.org/officeDocument/2006/relationships/oleObject" Target="../embeddings/oleObject547.bin"/><Relationship Id="rId7" Type="http://schemas.openxmlformats.org/officeDocument/2006/relationships/oleObject" Target="../embeddings/oleObject549.bin"/><Relationship Id="rId12" Type="http://schemas.openxmlformats.org/officeDocument/2006/relationships/oleObject" Target="../embeddings/oleObject550.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486.wmf"/><Relationship Id="rId11" Type="http://schemas.openxmlformats.org/officeDocument/2006/relationships/image" Target="../media/image492.png"/><Relationship Id="rId5" Type="http://schemas.openxmlformats.org/officeDocument/2006/relationships/oleObject" Target="../embeddings/oleObject548.bin"/><Relationship Id="rId15" Type="http://schemas.openxmlformats.org/officeDocument/2006/relationships/image" Target="../media/image489.emf"/><Relationship Id="rId10" Type="http://schemas.openxmlformats.org/officeDocument/2006/relationships/image" Target="../media/image491.png"/><Relationship Id="rId4" Type="http://schemas.openxmlformats.org/officeDocument/2006/relationships/image" Target="../media/image485.wmf"/><Relationship Id="rId9" Type="http://schemas.openxmlformats.org/officeDocument/2006/relationships/image" Target="../media/image490.png"/><Relationship Id="rId14" Type="http://schemas.openxmlformats.org/officeDocument/2006/relationships/oleObject" Target="../embeddings/oleObject551.bin"/></Relationships>
</file>

<file path=ppt/slides/_rels/slide72.xml.rels><?xml version="1.0" encoding="UTF-8" standalone="yes"?>
<Relationships xmlns="http://schemas.openxmlformats.org/package/2006/relationships"><Relationship Id="rId8" Type="http://schemas.openxmlformats.org/officeDocument/2006/relationships/image" Target="../media/image495.emf"/><Relationship Id="rId3" Type="http://schemas.openxmlformats.org/officeDocument/2006/relationships/oleObject" Target="../embeddings/oleObject552.bin"/><Relationship Id="rId7" Type="http://schemas.openxmlformats.org/officeDocument/2006/relationships/oleObject" Target="../embeddings/oleObject554.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494.emf"/><Relationship Id="rId5" Type="http://schemas.openxmlformats.org/officeDocument/2006/relationships/oleObject" Target="../embeddings/oleObject553.bin"/><Relationship Id="rId10" Type="http://schemas.openxmlformats.org/officeDocument/2006/relationships/image" Target="../media/image496.emf"/><Relationship Id="rId4" Type="http://schemas.openxmlformats.org/officeDocument/2006/relationships/image" Target="../media/image493.emf"/><Relationship Id="rId9" Type="http://schemas.openxmlformats.org/officeDocument/2006/relationships/oleObject" Target="../embeddings/oleObject555.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558.bin"/><Relationship Id="rId13" Type="http://schemas.openxmlformats.org/officeDocument/2006/relationships/image" Target="../media/image502.png"/><Relationship Id="rId3" Type="http://schemas.openxmlformats.org/officeDocument/2006/relationships/notesSlide" Target="../notesSlides/notesSlide62.xml"/><Relationship Id="rId7" Type="http://schemas.openxmlformats.org/officeDocument/2006/relationships/image" Target="../media/image498.wmf"/><Relationship Id="rId12" Type="http://schemas.openxmlformats.org/officeDocument/2006/relationships/image" Target="../media/image501.png"/><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557.bin"/><Relationship Id="rId11" Type="http://schemas.openxmlformats.org/officeDocument/2006/relationships/image" Target="../media/image500.wmf"/><Relationship Id="rId5" Type="http://schemas.openxmlformats.org/officeDocument/2006/relationships/image" Target="../media/image497.wmf"/><Relationship Id="rId10" Type="http://schemas.openxmlformats.org/officeDocument/2006/relationships/oleObject" Target="../embeddings/oleObject559.bin"/><Relationship Id="rId4" Type="http://schemas.openxmlformats.org/officeDocument/2006/relationships/oleObject" Target="../embeddings/oleObject556.bin"/><Relationship Id="rId9" Type="http://schemas.openxmlformats.org/officeDocument/2006/relationships/image" Target="../media/image499.wmf"/><Relationship Id="rId14" Type="http://schemas.openxmlformats.org/officeDocument/2006/relationships/image" Target="../media/image503.png"/></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562.bin"/><Relationship Id="rId13" Type="http://schemas.openxmlformats.org/officeDocument/2006/relationships/image" Target="../media/image508.wmf"/><Relationship Id="rId18" Type="http://schemas.openxmlformats.org/officeDocument/2006/relationships/oleObject" Target="../embeddings/oleObject567.bin"/><Relationship Id="rId26" Type="http://schemas.openxmlformats.org/officeDocument/2006/relationships/oleObject" Target="../embeddings/oleObject571.bin"/><Relationship Id="rId3" Type="http://schemas.openxmlformats.org/officeDocument/2006/relationships/notesSlide" Target="../notesSlides/notesSlide63.xml"/><Relationship Id="rId21" Type="http://schemas.openxmlformats.org/officeDocument/2006/relationships/image" Target="../media/image512.wmf"/><Relationship Id="rId7" Type="http://schemas.openxmlformats.org/officeDocument/2006/relationships/image" Target="../media/image505.wmf"/><Relationship Id="rId12" Type="http://schemas.openxmlformats.org/officeDocument/2006/relationships/oleObject" Target="../embeddings/oleObject564.bin"/><Relationship Id="rId17" Type="http://schemas.openxmlformats.org/officeDocument/2006/relationships/image" Target="../media/image510.wmf"/><Relationship Id="rId25" Type="http://schemas.openxmlformats.org/officeDocument/2006/relationships/image" Target="../media/image514.wmf"/><Relationship Id="rId33" Type="http://schemas.openxmlformats.org/officeDocument/2006/relationships/image" Target="../media/image518.wmf"/><Relationship Id="rId2" Type="http://schemas.openxmlformats.org/officeDocument/2006/relationships/slideLayout" Target="../slideLayouts/slideLayout7.xml"/><Relationship Id="rId16" Type="http://schemas.openxmlformats.org/officeDocument/2006/relationships/oleObject" Target="../embeddings/oleObject566.bin"/><Relationship Id="rId20" Type="http://schemas.openxmlformats.org/officeDocument/2006/relationships/oleObject" Target="../embeddings/oleObject568.bin"/><Relationship Id="rId29" Type="http://schemas.openxmlformats.org/officeDocument/2006/relationships/image" Target="../media/image516.wmf"/><Relationship Id="rId1" Type="http://schemas.openxmlformats.org/officeDocument/2006/relationships/vmlDrawing" Target="../drawings/vmlDrawing55.vml"/><Relationship Id="rId6" Type="http://schemas.openxmlformats.org/officeDocument/2006/relationships/oleObject" Target="../embeddings/oleObject561.bin"/><Relationship Id="rId11" Type="http://schemas.openxmlformats.org/officeDocument/2006/relationships/image" Target="../media/image507.wmf"/><Relationship Id="rId24" Type="http://schemas.openxmlformats.org/officeDocument/2006/relationships/oleObject" Target="../embeddings/oleObject570.bin"/><Relationship Id="rId32" Type="http://schemas.openxmlformats.org/officeDocument/2006/relationships/oleObject" Target="../embeddings/oleObject574.bin"/><Relationship Id="rId5" Type="http://schemas.openxmlformats.org/officeDocument/2006/relationships/image" Target="../media/image504.wmf"/><Relationship Id="rId15" Type="http://schemas.openxmlformats.org/officeDocument/2006/relationships/image" Target="../media/image509.wmf"/><Relationship Id="rId23" Type="http://schemas.openxmlformats.org/officeDocument/2006/relationships/image" Target="../media/image513.wmf"/><Relationship Id="rId28" Type="http://schemas.openxmlformats.org/officeDocument/2006/relationships/oleObject" Target="../embeddings/oleObject572.bin"/><Relationship Id="rId10" Type="http://schemas.openxmlformats.org/officeDocument/2006/relationships/oleObject" Target="../embeddings/oleObject563.bin"/><Relationship Id="rId19" Type="http://schemas.openxmlformats.org/officeDocument/2006/relationships/image" Target="../media/image511.wmf"/><Relationship Id="rId31" Type="http://schemas.openxmlformats.org/officeDocument/2006/relationships/image" Target="../media/image517.wmf"/><Relationship Id="rId4" Type="http://schemas.openxmlformats.org/officeDocument/2006/relationships/oleObject" Target="../embeddings/oleObject560.bin"/><Relationship Id="rId9" Type="http://schemas.openxmlformats.org/officeDocument/2006/relationships/image" Target="../media/image506.wmf"/><Relationship Id="rId14" Type="http://schemas.openxmlformats.org/officeDocument/2006/relationships/oleObject" Target="../embeddings/oleObject565.bin"/><Relationship Id="rId22" Type="http://schemas.openxmlformats.org/officeDocument/2006/relationships/oleObject" Target="../embeddings/oleObject569.bin"/><Relationship Id="rId27" Type="http://schemas.openxmlformats.org/officeDocument/2006/relationships/image" Target="../media/image515.wmf"/><Relationship Id="rId30" Type="http://schemas.openxmlformats.org/officeDocument/2006/relationships/oleObject" Target="../embeddings/oleObject573.bin"/></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577.bin"/><Relationship Id="rId13" Type="http://schemas.openxmlformats.org/officeDocument/2006/relationships/image" Target="../media/image523.wmf"/><Relationship Id="rId3" Type="http://schemas.openxmlformats.org/officeDocument/2006/relationships/notesSlide" Target="../notesSlides/notesSlide64.xml"/><Relationship Id="rId7" Type="http://schemas.openxmlformats.org/officeDocument/2006/relationships/image" Target="../media/image520.wmf"/><Relationship Id="rId12" Type="http://schemas.openxmlformats.org/officeDocument/2006/relationships/oleObject" Target="../embeddings/oleObject579.bin"/><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oleObject" Target="../embeddings/oleObject576.bin"/><Relationship Id="rId11" Type="http://schemas.openxmlformats.org/officeDocument/2006/relationships/image" Target="../media/image522.wmf"/><Relationship Id="rId5" Type="http://schemas.openxmlformats.org/officeDocument/2006/relationships/image" Target="../media/image519.wmf"/><Relationship Id="rId10" Type="http://schemas.openxmlformats.org/officeDocument/2006/relationships/oleObject" Target="../embeddings/oleObject578.bin"/><Relationship Id="rId4" Type="http://schemas.openxmlformats.org/officeDocument/2006/relationships/oleObject" Target="../embeddings/oleObject575.bin"/><Relationship Id="rId9" Type="http://schemas.openxmlformats.org/officeDocument/2006/relationships/image" Target="../media/image521.wmf"/></Relationships>
</file>

<file path=ppt/slides/_rels/slide76.xml.rels><?xml version="1.0" encoding="UTF-8" standalone="yes"?>
<Relationships xmlns="http://schemas.openxmlformats.org/package/2006/relationships"><Relationship Id="rId8" Type="http://schemas.openxmlformats.org/officeDocument/2006/relationships/image" Target="../media/image524.wmf"/><Relationship Id="rId3" Type="http://schemas.openxmlformats.org/officeDocument/2006/relationships/image" Target="../media/image525.png"/><Relationship Id="rId7" Type="http://schemas.openxmlformats.org/officeDocument/2006/relationships/oleObject" Target="../embeddings/oleObject581.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485.wmf"/><Relationship Id="rId5" Type="http://schemas.openxmlformats.org/officeDocument/2006/relationships/oleObject" Target="../embeddings/oleObject580.bin"/><Relationship Id="rId10" Type="http://schemas.openxmlformats.org/officeDocument/2006/relationships/image" Target="../media/image528.png"/><Relationship Id="rId4" Type="http://schemas.openxmlformats.org/officeDocument/2006/relationships/image" Target="../media/image526.png"/><Relationship Id="rId9" Type="http://schemas.openxmlformats.org/officeDocument/2006/relationships/image" Target="../media/image527.png"/></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584.bin"/><Relationship Id="rId13" Type="http://schemas.openxmlformats.org/officeDocument/2006/relationships/image" Target="../media/image532.wmf"/><Relationship Id="rId18" Type="http://schemas.openxmlformats.org/officeDocument/2006/relationships/oleObject" Target="../embeddings/oleObject589.bin"/><Relationship Id="rId26" Type="http://schemas.openxmlformats.org/officeDocument/2006/relationships/image" Target="../media/image538.wmf"/><Relationship Id="rId3" Type="http://schemas.openxmlformats.org/officeDocument/2006/relationships/image" Target="../media/image541.png"/><Relationship Id="rId21" Type="http://schemas.openxmlformats.org/officeDocument/2006/relationships/oleObject" Target="../embeddings/oleObject591.bin"/><Relationship Id="rId7" Type="http://schemas.openxmlformats.org/officeDocument/2006/relationships/image" Target="../media/image530.wmf"/><Relationship Id="rId12" Type="http://schemas.openxmlformats.org/officeDocument/2006/relationships/oleObject" Target="../embeddings/oleObject586.bin"/><Relationship Id="rId17" Type="http://schemas.openxmlformats.org/officeDocument/2006/relationships/image" Target="../media/image534.wmf"/><Relationship Id="rId25" Type="http://schemas.openxmlformats.org/officeDocument/2006/relationships/oleObject" Target="../embeddings/oleObject593.bin"/><Relationship Id="rId2" Type="http://schemas.openxmlformats.org/officeDocument/2006/relationships/slideLayout" Target="../slideLayouts/slideLayout6.xml"/><Relationship Id="rId16" Type="http://schemas.openxmlformats.org/officeDocument/2006/relationships/oleObject" Target="../embeddings/oleObject588.bin"/><Relationship Id="rId20" Type="http://schemas.openxmlformats.org/officeDocument/2006/relationships/image" Target="../media/image535.wmf"/><Relationship Id="rId29" Type="http://schemas.openxmlformats.org/officeDocument/2006/relationships/oleObject" Target="../embeddings/oleObject595.bin"/><Relationship Id="rId1" Type="http://schemas.openxmlformats.org/officeDocument/2006/relationships/vmlDrawing" Target="../drawings/vmlDrawing58.vml"/><Relationship Id="rId6" Type="http://schemas.openxmlformats.org/officeDocument/2006/relationships/oleObject" Target="../embeddings/oleObject583.bin"/><Relationship Id="rId11" Type="http://schemas.openxmlformats.org/officeDocument/2006/relationships/image" Target="../media/image531.wmf"/><Relationship Id="rId24" Type="http://schemas.openxmlformats.org/officeDocument/2006/relationships/image" Target="../media/image537.wmf"/><Relationship Id="rId5" Type="http://schemas.openxmlformats.org/officeDocument/2006/relationships/image" Target="../media/image529.wmf"/><Relationship Id="rId15" Type="http://schemas.openxmlformats.org/officeDocument/2006/relationships/image" Target="../media/image533.wmf"/><Relationship Id="rId23" Type="http://schemas.openxmlformats.org/officeDocument/2006/relationships/oleObject" Target="../embeddings/oleObject592.bin"/><Relationship Id="rId28" Type="http://schemas.openxmlformats.org/officeDocument/2006/relationships/image" Target="../media/image539.wmf"/><Relationship Id="rId10" Type="http://schemas.openxmlformats.org/officeDocument/2006/relationships/oleObject" Target="../embeddings/oleObject585.bin"/><Relationship Id="rId19" Type="http://schemas.openxmlformats.org/officeDocument/2006/relationships/oleObject" Target="../embeddings/oleObject590.bin"/><Relationship Id="rId4" Type="http://schemas.openxmlformats.org/officeDocument/2006/relationships/oleObject" Target="../embeddings/oleObject582.bin"/><Relationship Id="rId9" Type="http://schemas.openxmlformats.org/officeDocument/2006/relationships/image" Target="../media/image278.wmf"/><Relationship Id="rId14" Type="http://schemas.openxmlformats.org/officeDocument/2006/relationships/oleObject" Target="../embeddings/oleObject587.bin"/><Relationship Id="rId22" Type="http://schemas.openxmlformats.org/officeDocument/2006/relationships/image" Target="../media/image536.wmf"/><Relationship Id="rId27" Type="http://schemas.openxmlformats.org/officeDocument/2006/relationships/oleObject" Target="../embeddings/oleObject594.bin"/><Relationship Id="rId30" Type="http://schemas.openxmlformats.org/officeDocument/2006/relationships/image" Target="../media/image540.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598.bin"/><Relationship Id="rId13" Type="http://schemas.openxmlformats.org/officeDocument/2006/relationships/image" Target="../media/image546.emf"/><Relationship Id="rId3" Type="http://schemas.openxmlformats.org/officeDocument/2006/relationships/image" Target="../media/image548.png"/><Relationship Id="rId7" Type="http://schemas.openxmlformats.org/officeDocument/2006/relationships/image" Target="../media/image543.emf"/><Relationship Id="rId12" Type="http://schemas.openxmlformats.org/officeDocument/2006/relationships/oleObject" Target="../embeddings/oleObject600.bin"/><Relationship Id="rId2" Type="http://schemas.openxmlformats.org/officeDocument/2006/relationships/slideLayout" Target="../slideLayouts/slideLayout7.xml"/><Relationship Id="rId16" Type="http://schemas.openxmlformats.org/officeDocument/2006/relationships/oleObject" Target="../embeddings/oleObject602.bin"/><Relationship Id="rId1" Type="http://schemas.openxmlformats.org/officeDocument/2006/relationships/vmlDrawing" Target="../drawings/vmlDrawing59.vml"/><Relationship Id="rId6" Type="http://schemas.openxmlformats.org/officeDocument/2006/relationships/oleObject" Target="../embeddings/oleObject597.bin"/><Relationship Id="rId11" Type="http://schemas.openxmlformats.org/officeDocument/2006/relationships/image" Target="../media/image545.emf"/><Relationship Id="rId5" Type="http://schemas.openxmlformats.org/officeDocument/2006/relationships/image" Target="../media/image542.emf"/><Relationship Id="rId15" Type="http://schemas.openxmlformats.org/officeDocument/2006/relationships/image" Target="../media/image547.emf"/><Relationship Id="rId10" Type="http://schemas.openxmlformats.org/officeDocument/2006/relationships/oleObject" Target="../embeddings/oleObject599.bin"/><Relationship Id="rId4" Type="http://schemas.openxmlformats.org/officeDocument/2006/relationships/oleObject" Target="../embeddings/oleObject596.bin"/><Relationship Id="rId9" Type="http://schemas.openxmlformats.org/officeDocument/2006/relationships/image" Target="../media/image544.emf"/><Relationship Id="rId14" Type="http://schemas.openxmlformats.org/officeDocument/2006/relationships/oleObject" Target="../embeddings/oleObject601.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603.bin"/><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image" Target="../media/image549.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607.bin"/><Relationship Id="rId3" Type="http://schemas.openxmlformats.org/officeDocument/2006/relationships/oleObject" Target="../embeddings/oleObject604.bin"/><Relationship Id="rId7" Type="http://schemas.openxmlformats.org/officeDocument/2006/relationships/oleObject" Target="../embeddings/oleObject606.bin"/><Relationship Id="rId2" Type="http://schemas.openxmlformats.org/officeDocument/2006/relationships/slideLayout" Target="../slideLayouts/slideLayout7.xml"/><Relationship Id="rId1" Type="http://schemas.openxmlformats.org/officeDocument/2006/relationships/vmlDrawing" Target="../drawings/vmlDrawing61.vml"/><Relationship Id="rId6" Type="http://schemas.openxmlformats.org/officeDocument/2006/relationships/image" Target="../media/image551.emf"/><Relationship Id="rId11" Type="http://schemas.openxmlformats.org/officeDocument/2006/relationships/image" Target="../media/image552.emf"/><Relationship Id="rId5" Type="http://schemas.openxmlformats.org/officeDocument/2006/relationships/oleObject" Target="../embeddings/oleObject605.bin"/><Relationship Id="rId10" Type="http://schemas.openxmlformats.org/officeDocument/2006/relationships/oleObject" Target="../embeddings/oleObject609.bin"/><Relationship Id="rId4" Type="http://schemas.openxmlformats.org/officeDocument/2006/relationships/image" Target="../media/image550.emf"/><Relationship Id="rId9" Type="http://schemas.openxmlformats.org/officeDocument/2006/relationships/oleObject" Target="../embeddings/oleObject608.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614.bin"/><Relationship Id="rId3" Type="http://schemas.openxmlformats.org/officeDocument/2006/relationships/oleObject" Target="../embeddings/oleObject610.bin"/><Relationship Id="rId7" Type="http://schemas.openxmlformats.org/officeDocument/2006/relationships/oleObject" Target="../embeddings/oleObject613.bin"/><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oleObject" Target="../embeddings/oleObject612.bin"/><Relationship Id="rId5" Type="http://schemas.openxmlformats.org/officeDocument/2006/relationships/oleObject" Target="../embeddings/oleObject611.bin"/><Relationship Id="rId4" Type="http://schemas.openxmlformats.org/officeDocument/2006/relationships/image" Target="../media/image553.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508000" y="2090359"/>
            <a:ext cx="11379200" cy="1477168"/>
          </a:xfrm>
        </p:spPr>
        <p:txBody>
          <a:bodyPr>
            <a:noAutofit/>
          </a:bodyPr>
          <a:lstStyle/>
          <a:p>
            <a:r>
              <a:rPr lang="en-US" smtClean="0">
                <a:solidFill>
                  <a:srgbClr val="FF0000"/>
                </a:solidFill>
                <a:latin typeface="Arial" panose="020B0604020202020204" pitchFamily="34" charset="0"/>
                <a:cs typeface="Arial" panose="020B0604020202020204" pitchFamily="34" charset="0"/>
              </a:rPr>
              <a:t/>
            </a:r>
            <a:br>
              <a:rPr lang="en-US" smtClean="0">
                <a:solidFill>
                  <a:srgbClr val="FF0000"/>
                </a:solidFill>
                <a:latin typeface="Arial" panose="020B0604020202020204" pitchFamily="34" charset="0"/>
                <a:cs typeface="Arial" panose="020B0604020202020204" pitchFamily="34" charset="0"/>
              </a:rPr>
            </a:br>
            <a:r>
              <a:rPr lang="en-US">
                <a:solidFill>
                  <a:srgbClr val="FF0000"/>
                </a:solidFill>
                <a:latin typeface="Arial" panose="020B0604020202020204" pitchFamily="34" charset="0"/>
                <a:cs typeface="Arial" panose="020B0604020202020204" pitchFamily="34" charset="0"/>
              </a:rPr>
              <a:t/>
            </a:r>
            <a:br>
              <a:rPr lang="en-US">
                <a:solidFill>
                  <a:srgbClr val="FF0000"/>
                </a:solidFill>
                <a:latin typeface="Arial" panose="020B0604020202020204" pitchFamily="34" charset="0"/>
                <a:cs typeface="Arial" panose="020B0604020202020204" pitchFamily="34" charset="0"/>
              </a:rPr>
            </a:br>
            <a:r>
              <a:rPr lang="en-US" smtClean="0">
                <a:solidFill>
                  <a:srgbClr val="FF0000"/>
                </a:solidFill>
                <a:latin typeface="Arial" panose="020B0604020202020204" pitchFamily="34" charset="0"/>
                <a:cs typeface="Arial" panose="020B0604020202020204" pitchFamily="34" charset="0"/>
              </a:rPr>
              <a:t> </a:t>
            </a:r>
            <a:br>
              <a:rPr lang="en-US" smtClean="0">
                <a:solidFill>
                  <a:srgbClr val="FF0000"/>
                </a:solidFill>
                <a:latin typeface="Arial" panose="020B0604020202020204" pitchFamily="34" charset="0"/>
                <a:cs typeface="Arial" panose="020B0604020202020204" pitchFamily="34" charset="0"/>
              </a:rPr>
            </a:br>
            <a:r>
              <a:rPr lang="en-US" smtClean="0">
                <a:solidFill>
                  <a:srgbClr val="FF0000"/>
                </a:solidFill>
                <a:latin typeface="Arial" panose="020B0604020202020204" pitchFamily="34" charset="0"/>
                <a:cs typeface="Arial" panose="020B0604020202020204" pitchFamily="34" charset="0"/>
              </a:rPr>
              <a:t>Organic </a:t>
            </a:r>
            <a:r>
              <a:rPr lang="en-US" smtClean="0">
                <a:solidFill>
                  <a:srgbClr val="FF0000"/>
                </a:solidFill>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Chemistry</a:t>
            </a:r>
            <a:br>
              <a:rPr lang="en-US" dirty="0" smtClean="0">
                <a:solidFill>
                  <a:srgbClr val="FF0000"/>
                </a:solidFill>
                <a:latin typeface="Arial" panose="020B0604020202020204" pitchFamily="34" charset="0"/>
                <a:cs typeface="Arial" panose="020B0604020202020204" pitchFamily="34" charset="0"/>
              </a:rPr>
            </a:br>
            <a:r>
              <a:rPr lang="en-US" dirty="0" smtClean="0">
                <a:solidFill>
                  <a:srgbClr val="FF0000"/>
                </a:solidFill>
                <a:latin typeface="Arial" panose="020B0604020202020204" pitchFamily="34" charset="0"/>
                <a:cs typeface="Arial" panose="020B0604020202020204" pitchFamily="34" charset="0"/>
              </a:rPr>
              <a:t>CHE 110</a:t>
            </a:r>
            <a:endParaRPr lang="en-US" dirty="0">
              <a:solidFill>
                <a:srgbClr val="FF0000"/>
              </a:solidFill>
              <a:latin typeface="Arial" panose="020B0604020202020204" pitchFamily="34" charset="0"/>
              <a:cs typeface="Arial" panose="020B0604020202020204" pitchFamily="34" charset="0"/>
            </a:endParaRPr>
          </a:p>
        </p:txBody>
      </p:sp>
      <p:sp>
        <p:nvSpPr>
          <p:cNvPr id="1048587" name="Subtitle 2"/>
          <p:cNvSpPr>
            <a:spLocks noGrp="1"/>
          </p:cNvSpPr>
          <p:nvPr>
            <p:ph type="subTitle" idx="1"/>
          </p:nvPr>
        </p:nvSpPr>
        <p:spPr>
          <a:xfrm>
            <a:off x="1828800" y="3581383"/>
            <a:ext cx="8534400" cy="2155825"/>
          </a:xfrm>
        </p:spPr>
        <p:txBody>
          <a:bodyPr>
            <a:normAutofit/>
          </a:bodyPr>
          <a:lstStyle/>
          <a:p>
            <a:endParaRPr lang="en-US" dirty="0">
              <a:solidFill>
                <a:schemeClr val="tx1"/>
              </a:solidFill>
            </a:endParaRPr>
          </a:p>
          <a:p>
            <a:endParaRPr lang="en-US" dirty="0">
              <a:solidFill>
                <a:schemeClr val="tx1"/>
              </a:solidFill>
            </a:endParaRPr>
          </a:p>
        </p:txBody>
      </p:sp>
      <p:sp>
        <p:nvSpPr>
          <p:cNvPr id="1048588" name="Footer Placeholder 3"/>
          <p:cNvSpPr>
            <a:spLocks noGrp="1"/>
          </p:cNvSpPr>
          <p:nvPr>
            <p:ph type="ftr" sz="quarter" idx="11"/>
          </p:nvPr>
        </p:nvSpPr>
        <p:spPr>
          <a:xfrm>
            <a:off x="1320800" y="6356351"/>
            <a:ext cx="8839200" cy="365125"/>
          </a:xfrm>
        </p:spPr>
        <p:txBody>
          <a:bodyPr/>
          <a:lstStyle/>
          <a:p>
            <a:r>
              <a:rPr lang="en-US" dirty="0" smtClean="0">
                <a:solidFill>
                  <a:srgbClr val="FF0000"/>
                </a:solidFill>
                <a:latin typeface="Arial" panose="020B0604020202020204" pitchFamily="34" charset="0"/>
                <a:cs typeface="Arial" panose="020B0604020202020204" pitchFamily="34" charset="0"/>
              </a:rPr>
              <a:t>Engineering Chemistry                  CHM 001</a:t>
            </a:r>
            <a:endParaRPr lang="en-US" dirty="0"/>
          </a:p>
        </p:txBody>
      </p:sp>
      <p:sp>
        <p:nvSpPr>
          <p:cNvPr id="1048589" name="Slide Number Placeholder 4"/>
          <p:cNvSpPr>
            <a:spLocks noGrp="1"/>
          </p:cNvSpPr>
          <p:nvPr>
            <p:ph type="sldNum" sz="quarter" idx="12"/>
          </p:nvPr>
        </p:nvSpPr>
        <p:spPr/>
        <p:txBody>
          <a:bodyPr/>
          <a:lstStyle/>
          <a:p>
            <a:fld id="{2CD120EE-29BE-4FCD-9813-B07877BD5072}" type="slidenum">
              <a:rPr lang="en-US" smtClean="0"/>
              <a:t>1</a:t>
            </a:fld>
            <a:endParaRPr lang="en-US"/>
          </a:p>
        </p:txBody>
      </p:sp>
      <p:pic>
        <p:nvPicPr>
          <p:cNvPr id="2097152" name="Picture 5"/>
          <p:cNvPicPr>
            <a:picLocks/>
          </p:cNvPicPr>
          <p:nvPr/>
        </p:nvPicPr>
        <p:blipFill>
          <a:blip r:embed="rId3"/>
          <a:srcRect/>
          <a:stretch>
            <a:fillRect/>
          </a:stretch>
        </p:blipFill>
        <p:spPr bwMode="auto">
          <a:xfrm>
            <a:off x="9374875" y="561785"/>
            <a:ext cx="2207525" cy="1423988"/>
          </a:xfrm>
          <a:prstGeom prst="rect">
            <a:avLst/>
          </a:prstGeom>
          <a:noFill/>
          <a:ln>
            <a:noFill/>
          </a:ln>
        </p:spPr>
      </p:pic>
      <p:sp>
        <p:nvSpPr>
          <p:cNvPr id="1048590" name="Title 1"/>
          <p:cNvSpPr txBox="1"/>
          <p:nvPr/>
        </p:nvSpPr>
        <p:spPr>
          <a:xfrm>
            <a:off x="914400" y="613192"/>
            <a:ext cx="10363200" cy="10632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eaLnBrk="0" fontAlgn="base" hangingPunct="0">
              <a:lnSpc>
                <a:spcPct val="150000"/>
              </a:lnSpc>
              <a:spcAft>
                <a:spcPct val="0"/>
              </a:spcAft>
              <a:tabLst>
                <a:tab pos="2636838" algn="ctr"/>
                <a:tab pos="5273675" algn="r"/>
              </a:tabLst>
            </a:pPr>
            <a:r>
              <a:rPr lang="en-US" sz="2000" b="1" dirty="0">
                <a:solidFill>
                  <a:schemeClr val="tx2">
                    <a:lumMod val="50000"/>
                  </a:schemeClr>
                </a:solidFill>
                <a:latin typeface="Arial Narrow" panose="020B0606020202030204" pitchFamily="34" charset="0"/>
              </a:rPr>
              <a:t>HIGHER </a:t>
            </a:r>
            <a:r>
              <a:rPr lang="en-US" altLang="en-US" sz="2000" b="1" dirty="0">
                <a:solidFill>
                  <a:schemeClr val="tx2">
                    <a:lumMod val="50000"/>
                  </a:schemeClr>
                </a:solidFill>
                <a:latin typeface="Arial Narrow" panose="020B0606020202030204" pitchFamily="34" charset="0"/>
              </a:rPr>
              <a:t>TECHNOLOGICAL INSTITUTE - 10th of Ramadan City </a:t>
            </a:r>
          </a:p>
          <a:p>
            <a:pPr lvl="0" algn="l" eaLnBrk="0" fontAlgn="base" hangingPunct="0">
              <a:lnSpc>
                <a:spcPct val="150000"/>
              </a:lnSpc>
              <a:spcAft>
                <a:spcPct val="0"/>
              </a:spcAft>
              <a:tabLst>
                <a:tab pos="2636838" algn="ctr"/>
                <a:tab pos="5273675" algn="r"/>
              </a:tabLst>
            </a:pPr>
            <a:r>
              <a:rPr lang="en-US" altLang="en-US" sz="2000" b="1" dirty="0" smtClean="0">
                <a:solidFill>
                  <a:schemeClr val="tx2">
                    <a:lumMod val="50000"/>
                  </a:schemeClr>
                </a:solidFill>
                <a:latin typeface="Arial Narrow" panose="020B0606020202030204" pitchFamily="34" charset="0"/>
              </a:rPr>
              <a:t>CHEMICAL </a:t>
            </a:r>
            <a:r>
              <a:rPr lang="en-US" altLang="en-US" sz="2000" b="1" dirty="0">
                <a:solidFill>
                  <a:schemeClr val="tx2">
                    <a:lumMod val="50000"/>
                  </a:schemeClr>
                </a:solidFill>
                <a:latin typeface="Arial Narrow" panose="020B0606020202030204" pitchFamily="34" charset="0"/>
              </a:rPr>
              <a:t>ENGINEERING DEPARTMENT </a:t>
            </a:r>
          </a:p>
        </p:txBody>
      </p:sp>
      <p:sp>
        <p:nvSpPr>
          <p:cNvPr id="1048591" name="Rectangle 2"/>
          <p:cNvSpPr>
            <a:spLocks noChangeArrowheads="1"/>
          </p:cNvSpPr>
          <p:nvPr/>
        </p:nvSpPr>
        <p:spPr bwMode="auto">
          <a:xfrm>
            <a:off x="0" y="43934"/>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35266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C45FFC7A-B903-4CE0-BA46-05BB2E21C5D2}" type="slidenum">
              <a:rPr lang="ar-SA"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16387" name="Text Box 5"/>
          <p:cNvSpPr txBox="1">
            <a:spLocks noChangeArrowheads="1"/>
          </p:cNvSpPr>
          <p:nvPr/>
        </p:nvSpPr>
        <p:spPr bwMode="auto">
          <a:xfrm>
            <a:off x="1600200" y="228600"/>
            <a:ext cx="8915400" cy="609600"/>
          </a:xfrm>
          <a:prstGeom prst="rect">
            <a:avLst/>
          </a:prstGeom>
          <a:noFill/>
          <a:ln w="9525">
            <a:noFill/>
            <a:miter lim="800000"/>
            <a:headEnd/>
            <a:tailEnd/>
          </a:ln>
        </p:spPr>
        <p:txBody>
          <a:bodyPr/>
          <a:lstStyle/>
          <a:p>
            <a:pPr rtl="0" eaLnBrk="0" hangingPunct="0"/>
            <a:r>
              <a:rPr lang="en-GB" sz="2800" b="1"/>
              <a:t>All bonds are: singles, of same length, shape, and make equal angles 109.5 </a:t>
            </a:r>
            <a:r>
              <a:rPr lang="en-GB" sz="2800" b="1" baseline="30000"/>
              <a:t>o</a:t>
            </a:r>
            <a:r>
              <a:rPr lang="en-GB" sz="2800" b="1"/>
              <a:t>.</a:t>
            </a:r>
          </a:p>
        </p:txBody>
      </p:sp>
      <p:sp>
        <p:nvSpPr>
          <p:cNvPr id="16388" name="Rectangle 6"/>
          <p:cNvSpPr>
            <a:spLocks noChangeArrowheads="1"/>
          </p:cNvSpPr>
          <p:nvPr/>
        </p:nvSpPr>
        <p:spPr bwMode="auto">
          <a:xfrm>
            <a:off x="4953000" y="16764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89" name="Rectangle 7"/>
          <p:cNvSpPr>
            <a:spLocks noChangeArrowheads="1"/>
          </p:cNvSpPr>
          <p:nvPr/>
        </p:nvSpPr>
        <p:spPr bwMode="auto">
          <a:xfrm>
            <a:off x="61722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0" name="Rectangle 8"/>
          <p:cNvSpPr>
            <a:spLocks noChangeArrowheads="1"/>
          </p:cNvSpPr>
          <p:nvPr/>
        </p:nvSpPr>
        <p:spPr bwMode="auto">
          <a:xfrm>
            <a:off x="65532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1" name="Rectangle 9"/>
          <p:cNvSpPr>
            <a:spLocks noChangeArrowheads="1"/>
          </p:cNvSpPr>
          <p:nvPr/>
        </p:nvSpPr>
        <p:spPr bwMode="auto">
          <a:xfrm>
            <a:off x="69342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2" name="Rectangle 10"/>
          <p:cNvSpPr>
            <a:spLocks noChangeArrowheads="1"/>
          </p:cNvSpPr>
          <p:nvPr/>
        </p:nvSpPr>
        <p:spPr bwMode="auto">
          <a:xfrm>
            <a:off x="87630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3" name="Rectangle 11"/>
          <p:cNvSpPr>
            <a:spLocks noChangeArrowheads="1"/>
          </p:cNvSpPr>
          <p:nvPr/>
        </p:nvSpPr>
        <p:spPr bwMode="auto">
          <a:xfrm>
            <a:off x="91440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4" name="Rectangle 12"/>
          <p:cNvSpPr>
            <a:spLocks noChangeArrowheads="1"/>
          </p:cNvSpPr>
          <p:nvPr/>
        </p:nvSpPr>
        <p:spPr bwMode="auto">
          <a:xfrm>
            <a:off x="95250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5" name="Rectangle 13"/>
          <p:cNvSpPr>
            <a:spLocks noChangeArrowheads="1"/>
          </p:cNvSpPr>
          <p:nvPr/>
        </p:nvSpPr>
        <p:spPr bwMode="auto">
          <a:xfrm>
            <a:off x="99060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6" name="Text Box 14"/>
          <p:cNvSpPr txBox="1">
            <a:spLocks noChangeArrowheads="1"/>
          </p:cNvSpPr>
          <p:nvPr/>
        </p:nvSpPr>
        <p:spPr bwMode="auto">
          <a:xfrm>
            <a:off x="7924800" y="1981201"/>
            <a:ext cx="2514600" cy="830997"/>
          </a:xfrm>
          <a:prstGeom prst="rect">
            <a:avLst/>
          </a:prstGeom>
          <a:noFill/>
          <a:ln w="9525">
            <a:noFill/>
            <a:miter lim="800000"/>
            <a:headEnd/>
            <a:tailEnd/>
          </a:ln>
        </p:spPr>
        <p:txBody>
          <a:bodyPr>
            <a:spAutoFit/>
          </a:bodyPr>
          <a:lstStyle/>
          <a:p>
            <a:pPr rtl="0"/>
            <a:r>
              <a:rPr lang="de-DE" sz="2400" b="1"/>
              <a:t>4 sp</a:t>
            </a:r>
            <a:r>
              <a:rPr lang="de-DE" sz="2400" b="1" baseline="30000"/>
              <a:t>3 </a:t>
            </a:r>
            <a:r>
              <a:rPr lang="de-DE" sz="2400" b="1"/>
              <a:t>hybridized orbitals</a:t>
            </a:r>
            <a:endParaRPr lang="el-GR" sz="2400" b="1"/>
          </a:p>
        </p:txBody>
      </p:sp>
      <p:sp>
        <p:nvSpPr>
          <p:cNvPr id="16397" name="Rectangle 15"/>
          <p:cNvSpPr>
            <a:spLocks noChangeArrowheads="1"/>
          </p:cNvSpPr>
          <p:nvPr/>
        </p:nvSpPr>
        <p:spPr bwMode="auto">
          <a:xfrm>
            <a:off x="1676400" y="17526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8" name="Rectangle 16"/>
          <p:cNvSpPr>
            <a:spLocks noChangeArrowheads="1"/>
          </p:cNvSpPr>
          <p:nvPr/>
        </p:nvSpPr>
        <p:spPr bwMode="auto">
          <a:xfrm>
            <a:off x="22098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399" name="Rectangle 17"/>
          <p:cNvSpPr>
            <a:spLocks noChangeArrowheads="1"/>
          </p:cNvSpPr>
          <p:nvPr/>
        </p:nvSpPr>
        <p:spPr bwMode="auto">
          <a:xfrm>
            <a:off x="25908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400" name="Rectangle 18"/>
          <p:cNvSpPr>
            <a:spLocks noChangeArrowheads="1"/>
          </p:cNvSpPr>
          <p:nvPr/>
        </p:nvSpPr>
        <p:spPr bwMode="auto">
          <a:xfrm>
            <a:off x="2971800" y="1600200"/>
            <a:ext cx="381000" cy="3048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6401" name="Picture 19" descr="LCAO scheme"/>
          <p:cNvPicPr>
            <a:picLocks noChangeAspect="1" noChangeArrowheads="1"/>
          </p:cNvPicPr>
          <p:nvPr/>
        </p:nvPicPr>
        <p:blipFill>
          <a:blip r:embed="rId3" cstate="print"/>
          <a:srcRect l="29333" t="42622" r="67999" b="49463"/>
          <a:stretch>
            <a:fillRect/>
          </a:stretch>
        </p:blipFill>
        <p:spPr bwMode="auto">
          <a:xfrm>
            <a:off x="2743200" y="1600200"/>
            <a:ext cx="152400" cy="304800"/>
          </a:xfrm>
          <a:prstGeom prst="rect">
            <a:avLst/>
          </a:prstGeom>
          <a:noFill/>
          <a:ln w="9525">
            <a:noFill/>
            <a:miter lim="800000"/>
            <a:headEnd/>
            <a:tailEnd/>
          </a:ln>
        </p:spPr>
      </p:pic>
      <p:pic>
        <p:nvPicPr>
          <p:cNvPr id="16402" name="Picture 20" descr="LCAO scheme"/>
          <p:cNvPicPr>
            <a:picLocks noChangeAspect="1" noChangeArrowheads="1"/>
          </p:cNvPicPr>
          <p:nvPr/>
        </p:nvPicPr>
        <p:blipFill>
          <a:blip r:embed="rId3" cstate="print"/>
          <a:srcRect l="29333" t="42622" r="67999" b="49463"/>
          <a:stretch>
            <a:fillRect/>
          </a:stretch>
        </p:blipFill>
        <p:spPr bwMode="auto">
          <a:xfrm>
            <a:off x="1905000" y="1752600"/>
            <a:ext cx="152400" cy="304800"/>
          </a:xfrm>
          <a:prstGeom prst="rect">
            <a:avLst/>
          </a:prstGeom>
          <a:noFill/>
          <a:ln w="9525">
            <a:noFill/>
            <a:miter lim="800000"/>
            <a:headEnd/>
            <a:tailEnd/>
          </a:ln>
        </p:spPr>
      </p:pic>
      <p:pic>
        <p:nvPicPr>
          <p:cNvPr id="16403" name="Picture 21" descr="LCAO scheme"/>
          <p:cNvPicPr>
            <a:picLocks noChangeAspect="1" noChangeArrowheads="1"/>
          </p:cNvPicPr>
          <p:nvPr/>
        </p:nvPicPr>
        <p:blipFill>
          <a:blip r:embed="rId3" cstate="print"/>
          <a:srcRect l="29333" t="42622" r="67999" b="49463"/>
          <a:stretch>
            <a:fillRect/>
          </a:stretch>
        </p:blipFill>
        <p:spPr bwMode="auto">
          <a:xfrm>
            <a:off x="2362200" y="1600200"/>
            <a:ext cx="152400" cy="304800"/>
          </a:xfrm>
          <a:prstGeom prst="rect">
            <a:avLst/>
          </a:prstGeom>
          <a:noFill/>
          <a:ln w="9525">
            <a:noFill/>
            <a:miter lim="800000"/>
            <a:headEnd/>
            <a:tailEnd/>
          </a:ln>
        </p:spPr>
      </p:pic>
      <p:pic>
        <p:nvPicPr>
          <p:cNvPr id="16404" name="Picture 22" descr="LCAO scheme"/>
          <p:cNvPicPr>
            <a:picLocks noChangeAspect="1" noChangeArrowheads="1"/>
          </p:cNvPicPr>
          <p:nvPr/>
        </p:nvPicPr>
        <p:blipFill>
          <a:blip r:embed="rId3" cstate="print"/>
          <a:srcRect l="29333" t="42622" r="67999" b="49463"/>
          <a:stretch>
            <a:fillRect/>
          </a:stretch>
        </p:blipFill>
        <p:spPr bwMode="auto">
          <a:xfrm>
            <a:off x="5105400" y="1676400"/>
            <a:ext cx="152400" cy="304800"/>
          </a:xfrm>
          <a:prstGeom prst="rect">
            <a:avLst/>
          </a:prstGeom>
          <a:noFill/>
          <a:ln w="9525">
            <a:noFill/>
            <a:miter lim="800000"/>
            <a:headEnd/>
            <a:tailEnd/>
          </a:ln>
        </p:spPr>
      </p:pic>
      <p:pic>
        <p:nvPicPr>
          <p:cNvPr id="16405" name="Picture 23" descr="LCAO scheme"/>
          <p:cNvPicPr>
            <a:picLocks noChangeAspect="1" noChangeArrowheads="1"/>
          </p:cNvPicPr>
          <p:nvPr/>
        </p:nvPicPr>
        <p:blipFill>
          <a:blip r:embed="rId3" cstate="print"/>
          <a:srcRect l="29333" t="42622" r="67999" b="49463"/>
          <a:stretch>
            <a:fillRect/>
          </a:stretch>
        </p:blipFill>
        <p:spPr bwMode="auto">
          <a:xfrm>
            <a:off x="7010400" y="1600200"/>
            <a:ext cx="152400" cy="304800"/>
          </a:xfrm>
          <a:prstGeom prst="rect">
            <a:avLst/>
          </a:prstGeom>
          <a:noFill/>
          <a:ln w="9525">
            <a:noFill/>
            <a:miter lim="800000"/>
            <a:headEnd/>
            <a:tailEnd/>
          </a:ln>
        </p:spPr>
      </p:pic>
      <p:pic>
        <p:nvPicPr>
          <p:cNvPr id="16406" name="Picture 24" descr="LCAO scheme"/>
          <p:cNvPicPr>
            <a:picLocks noChangeAspect="1" noChangeArrowheads="1"/>
          </p:cNvPicPr>
          <p:nvPr/>
        </p:nvPicPr>
        <p:blipFill>
          <a:blip r:embed="rId3" cstate="print"/>
          <a:srcRect l="29333" t="42622" r="67999" b="49463"/>
          <a:stretch>
            <a:fillRect/>
          </a:stretch>
        </p:blipFill>
        <p:spPr bwMode="auto">
          <a:xfrm>
            <a:off x="9982200" y="1600200"/>
            <a:ext cx="152400" cy="304800"/>
          </a:xfrm>
          <a:prstGeom prst="rect">
            <a:avLst/>
          </a:prstGeom>
          <a:noFill/>
          <a:ln w="9525">
            <a:noFill/>
            <a:miter lim="800000"/>
            <a:headEnd/>
            <a:tailEnd/>
          </a:ln>
        </p:spPr>
      </p:pic>
      <p:pic>
        <p:nvPicPr>
          <p:cNvPr id="16407" name="Picture 25" descr="LCAO scheme"/>
          <p:cNvPicPr>
            <a:picLocks noChangeAspect="1" noChangeArrowheads="1"/>
          </p:cNvPicPr>
          <p:nvPr/>
        </p:nvPicPr>
        <p:blipFill>
          <a:blip r:embed="rId3" cstate="print"/>
          <a:srcRect l="29333" t="42622" r="67999" b="49463"/>
          <a:stretch>
            <a:fillRect/>
          </a:stretch>
        </p:blipFill>
        <p:spPr bwMode="auto">
          <a:xfrm>
            <a:off x="9677400" y="1600200"/>
            <a:ext cx="152400" cy="304800"/>
          </a:xfrm>
          <a:prstGeom prst="rect">
            <a:avLst/>
          </a:prstGeom>
          <a:noFill/>
          <a:ln w="9525">
            <a:noFill/>
            <a:miter lim="800000"/>
            <a:headEnd/>
            <a:tailEnd/>
          </a:ln>
        </p:spPr>
      </p:pic>
      <p:pic>
        <p:nvPicPr>
          <p:cNvPr id="16408" name="Picture 26" descr="LCAO scheme"/>
          <p:cNvPicPr>
            <a:picLocks noChangeAspect="1" noChangeArrowheads="1"/>
          </p:cNvPicPr>
          <p:nvPr/>
        </p:nvPicPr>
        <p:blipFill>
          <a:blip r:embed="rId3" cstate="print"/>
          <a:srcRect l="29333" t="42622" r="67999" b="49463"/>
          <a:stretch>
            <a:fillRect/>
          </a:stretch>
        </p:blipFill>
        <p:spPr bwMode="auto">
          <a:xfrm>
            <a:off x="9296400" y="1600200"/>
            <a:ext cx="152400" cy="304800"/>
          </a:xfrm>
          <a:prstGeom prst="rect">
            <a:avLst/>
          </a:prstGeom>
          <a:noFill/>
          <a:ln w="9525">
            <a:noFill/>
            <a:miter lim="800000"/>
            <a:headEnd/>
            <a:tailEnd/>
          </a:ln>
        </p:spPr>
      </p:pic>
      <p:pic>
        <p:nvPicPr>
          <p:cNvPr id="16409" name="Picture 27" descr="LCAO scheme"/>
          <p:cNvPicPr>
            <a:picLocks noChangeAspect="1" noChangeArrowheads="1"/>
          </p:cNvPicPr>
          <p:nvPr/>
        </p:nvPicPr>
        <p:blipFill>
          <a:blip r:embed="rId3" cstate="print"/>
          <a:srcRect l="29333" t="42622" r="67999" b="49463"/>
          <a:stretch>
            <a:fillRect/>
          </a:stretch>
        </p:blipFill>
        <p:spPr bwMode="auto">
          <a:xfrm>
            <a:off x="8915400" y="1600200"/>
            <a:ext cx="152400" cy="304800"/>
          </a:xfrm>
          <a:prstGeom prst="rect">
            <a:avLst/>
          </a:prstGeom>
          <a:noFill/>
          <a:ln w="9525">
            <a:noFill/>
            <a:miter lim="800000"/>
            <a:headEnd/>
            <a:tailEnd/>
          </a:ln>
        </p:spPr>
      </p:pic>
      <p:pic>
        <p:nvPicPr>
          <p:cNvPr id="16410" name="Picture 28" descr="LCAO scheme"/>
          <p:cNvPicPr>
            <a:picLocks noChangeAspect="1" noChangeArrowheads="1"/>
          </p:cNvPicPr>
          <p:nvPr/>
        </p:nvPicPr>
        <p:blipFill>
          <a:blip r:embed="rId3" cstate="print"/>
          <a:srcRect l="29333" t="42622" r="67999" b="49463"/>
          <a:stretch>
            <a:fillRect/>
          </a:stretch>
        </p:blipFill>
        <p:spPr bwMode="auto">
          <a:xfrm>
            <a:off x="6705600" y="1600200"/>
            <a:ext cx="152400" cy="304800"/>
          </a:xfrm>
          <a:prstGeom prst="rect">
            <a:avLst/>
          </a:prstGeom>
          <a:noFill/>
          <a:ln w="9525">
            <a:noFill/>
            <a:miter lim="800000"/>
            <a:headEnd/>
            <a:tailEnd/>
          </a:ln>
        </p:spPr>
      </p:pic>
      <p:pic>
        <p:nvPicPr>
          <p:cNvPr id="16411" name="Picture 29" descr="LCAO scheme"/>
          <p:cNvPicPr>
            <a:picLocks noChangeAspect="1" noChangeArrowheads="1"/>
          </p:cNvPicPr>
          <p:nvPr/>
        </p:nvPicPr>
        <p:blipFill>
          <a:blip r:embed="rId3" cstate="print"/>
          <a:srcRect l="29333" t="42622" r="67999" b="49463"/>
          <a:stretch>
            <a:fillRect/>
          </a:stretch>
        </p:blipFill>
        <p:spPr bwMode="auto">
          <a:xfrm>
            <a:off x="6324600" y="1600200"/>
            <a:ext cx="152400" cy="304800"/>
          </a:xfrm>
          <a:prstGeom prst="rect">
            <a:avLst/>
          </a:prstGeom>
          <a:noFill/>
          <a:ln w="9525">
            <a:noFill/>
            <a:miter lim="800000"/>
            <a:headEnd/>
            <a:tailEnd/>
          </a:ln>
        </p:spPr>
      </p:pic>
      <p:pic>
        <p:nvPicPr>
          <p:cNvPr id="16412" name="Picture 30" descr="LCAO scheme"/>
          <p:cNvPicPr>
            <a:picLocks noChangeAspect="1" noChangeArrowheads="1"/>
          </p:cNvPicPr>
          <p:nvPr/>
        </p:nvPicPr>
        <p:blipFill>
          <a:blip r:embed="rId3" cstate="print"/>
          <a:srcRect l="77335" t="46579" r="20000" b="45508"/>
          <a:stretch>
            <a:fillRect/>
          </a:stretch>
        </p:blipFill>
        <p:spPr bwMode="auto">
          <a:xfrm>
            <a:off x="1676400" y="1752600"/>
            <a:ext cx="152400" cy="304800"/>
          </a:xfrm>
          <a:prstGeom prst="rect">
            <a:avLst/>
          </a:prstGeom>
          <a:noFill/>
          <a:ln w="9525">
            <a:noFill/>
            <a:miter lim="800000"/>
            <a:headEnd/>
            <a:tailEnd/>
          </a:ln>
        </p:spPr>
      </p:pic>
      <p:sp>
        <p:nvSpPr>
          <p:cNvPr id="16413" name="Rectangle 31"/>
          <p:cNvSpPr>
            <a:spLocks noChangeArrowheads="1"/>
          </p:cNvSpPr>
          <p:nvPr/>
        </p:nvSpPr>
        <p:spPr bwMode="auto">
          <a:xfrm>
            <a:off x="1676400" y="2057401"/>
            <a:ext cx="1293944" cy="461665"/>
          </a:xfrm>
          <a:prstGeom prst="rect">
            <a:avLst/>
          </a:prstGeom>
          <a:noFill/>
          <a:ln w="9525">
            <a:noFill/>
            <a:miter lim="800000"/>
            <a:headEnd/>
            <a:tailEnd/>
          </a:ln>
        </p:spPr>
        <p:txBody>
          <a:bodyPr wrap="none">
            <a:spAutoFit/>
          </a:bodyPr>
          <a:lstStyle/>
          <a:p>
            <a:pPr rtl="0"/>
            <a:r>
              <a:rPr lang="de-DE" sz="2400" b="1"/>
              <a:t>2s</a:t>
            </a:r>
            <a:r>
              <a:rPr lang="de-DE" sz="2400" b="1" baseline="30000"/>
              <a:t>2     </a:t>
            </a:r>
            <a:r>
              <a:rPr lang="de-DE" sz="2400" b="1"/>
              <a:t> 2p</a:t>
            </a:r>
            <a:r>
              <a:rPr lang="de-DE" sz="2400" b="1" baseline="30000"/>
              <a:t>2</a:t>
            </a:r>
            <a:endParaRPr lang="en-US" sz="2400" b="1" baseline="30000"/>
          </a:p>
        </p:txBody>
      </p:sp>
      <p:sp>
        <p:nvSpPr>
          <p:cNvPr id="16414" name="Rectangle 32"/>
          <p:cNvSpPr>
            <a:spLocks noChangeArrowheads="1"/>
          </p:cNvSpPr>
          <p:nvPr/>
        </p:nvSpPr>
        <p:spPr bwMode="auto">
          <a:xfrm>
            <a:off x="4876801" y="1981201"/>
            <a:ext cx="1957587" cy="461665"/>
          </a:xfrm>
          <a:prstGeom prst="rect">
            <a:avLst/>
          </a:prstGeom>
          <a:noFill/>
          <a:ln w="9525">
            <a:noFill/>
            <a:miter lim="800000"/>
            <a:headEnd/>
            <a:tailEnd/>
          </a:ln>
        </p:spPr>
        <p:txBody>
          <a:bodyPr wrap="none">
            <a:spAutoFit/>
          </a:bodyPr>
          <a:lstStyle/>
          <a:p>
            <a:pPr rtl="0"/>
            <a:r>
              <a:rPr lang="de-DE" sz="2400" b="1"/>
              <a:t>2s</a:t>
            </a:r>
            <a:r>
              <a:rPr lang="de-DE" sz="2400" b="1" baseline="30000"/>
              <a:t>1</a:t>
            </a:r>
            <a:r>
              <a:rPr lang="de-DE" sz="2400" b="1"/>
              <a:t>              2p</a:t>
            </a:r>
            <a:r>
              <a:rPr lang="de-DE" sz="2400" b="1" baseline="30000"/>
              <a:t>3</a:t>
            </a:r>
            <a:endParaRPr lang="en-US" sz="2400" b="1" baseline="30000"/>
          </a:p>
        </p:txBody>
      </p:sp>
      <p:sp>
        <p:nvSpPr>
          <p:cNvPr id="16415" name="Rectangle 122"/>
          <p:cNvSpPr>
            <a:spLocks noChangeArrowheads="1"/>
          </p:cNvSpPr>
          <p:nvPr/>
        </p:nvSpPr>
        <p:spPr bwMode="auto">
          <a:xfrm>
            <a:off x="3848302" y="1445311"/>
            <a:ext cx="603049" cy="646331"/>
          </a:xfrm>
          <a:prstGeom prst="rect">
            <a:avLst/>
          </a:prstGeom>
          <a:noFill/>
          <a:ln w="9525">
            <a:noFill/>
            <a:miter lim="800000"/>
            <a:headEnd/>
            <a:tailEnd/>
          </a:ln>
        </p:spPr>
        <p:txBody>
          <a:bodyPr wrap="none" anchor="ctr">
            <a:spAutoFit/>
          </a:bodyPr>
          <a:lstStyle/>
          <a:p>
            <a:pPr algn="r"/>
            <a:r>
              <a:rPr lang="en-US" sz="3600" b="1"/>
              <a:t>→</a:t>
            </a:r>
          </a:p>
        </p:txBody>
      </p:sp>
      <p:sp>
        <p:nvSpPr>
          <p:cNvPr id="16416" name="Rectangle 123"/>
          <p:cNvSpPr>
            <a:spLocks noChangeArrowheads="1"/>
          </p:cNvSpPr>
          <p:nvPr/>
        </p:nvSpPr>
        <p:spPr bwMode="auto">
          <a:xfrm>
            <a:off x="7702752" y="1521511"/>
            <a:ext cx="603049" cy="646331"/>
          </a:xfrm>
          <a:prstGeom prst="rect">
            <a:avLst/>
          </a:prstGeom>
          <a:noFill/>
          <a:ln w="9525">
            <a:noFill/>
            <a:miter lim="800000"/>
            <a:headEnd/>
            <a:tailEnd/>
          </a:ln>
        </p:spPr>
        <p:txBody>
          <a:bodyPr wrap="none" anchor="ctr">
            <a:spAutoFit/>
          </a:bodyPr>
          <a:lstStyle/>
          <a:p>
            <a:pPr algn="r"/>
            <a:r>
              <a:rPr lang="en-US" sz="3600" b="1"/>
              <a:t>→</a:t>
            </a:r>
          </a:p>
        </p:txBody>
      </p:sp>
      <p:sp>
        <p:nvSpPr>
          <p:cNvPr id="16417" name="Text Box 124"/>
          <p:cNvSpPr txBox="1">
            <a:spLocks noChangeArrowheads="1"/>
          </p:cNvSpPr>
          <p:nvPr/>
        </p:nvSpPr>
        <p:spPr bwMode="auto">
          <a:xfrm>
            <a:off x="3352800" y="1066800"/>
            <a:ext cx="1981200" cy="609600"/>
          </a:xfrm>
          <a:prstGeom prst="rect">
            <a:avLst/>
          </a:prstGeom>
          <a:noFill/>
          <a:ln w="9525">
            <a:noFill/>
            <a:miter lim="800000"/>
            <a:headEnd/>
            <a:tailEnd/>
          </a:ln>
        </p:spPr>
        <p:txBody>
          <a:bodyPr/>
          <a:lstStyle/>
          <a:p>
            <a:pPr rtl="0" eaLnBrk="0" hangingPunct="0"/>
            <a:r>
              <a:rPr lang="en-GB" sz="2400" b="1"/>
              <a:t>promotion</a:t>
            </a:r>
          </a:p>
        </p:txBody>
      </p:sp>
      <p:sp>
        <p:nvSpPr>
          <p:cNvPr id="16418" name="Text Box 125"/>
          <p:cNvSpPr txBox="1">
            <a:spLocks noChangeArrowheads="1"/>
          </p:cNvSpPr>
          <p:nvPr/>
        </p:nvSpPr>
        <p:spPr bwMode="auto">
          <a:xfrm>
            <a:off x="6858000" y="1066800"/>
            <a:ext cx="2362200" cy="609600"/>
          </a:xfrm>
          <a:prstGeom prst="rect">
            <a:avLst/>
          </a:prstGeom>
          <a:noFill/>
          <a:ln w="9525">
            <a:noFill/>
            <a:miter lim="800000"/>
            <a:headEnd/>
            <a:tailEnd/>
          </a:ln>
        </p:spPr>
        <p:txBody>
          <a:bodyPr/>
          <a:lstStyle/>
          <a:p>
            <a:pPr rtl="0" eaLnBrk="0" hangingPunct="0"/>
            <a:r>
              <a:rPr lang="en-GB" sz="2400" b="1"/>
              <a:t>hybridization</a:t>
            </a:r>
          </a:p>
        </p:txBody>
      </p:sp>
      <p:pic>
        <p:nvPicPr>
          <p:cNvPr id="16419" name="Picture 126" descr="FG01_01-39UN"/>
          <p:cNvPicPr>
            <a:picLocks noChangeAspect="1" noChangeArrowheads="1"/>
          </p:cNvPicPr>
          <p:nvPr/>
        </p:nvPicPr>
        <p:blipFill>
          <a:blip r:embed="rId4" cstate="print"/>
          <a:srcRect l="2899" t="26570" r="5797" b="30919"/>
          <a:stretch>
            <a:fillRect/>
          </a:stretch>
        </p:blipFill>
        <p:spPr bwMode="auto">
          <a:xfrm>
            <a:off x="5562600" y="2743200"/>
            <a:ext cx="4800600" cy="1676400"/>
          </a:xfrm>
          <a:prstGeom prst="rect">
            <a:avLst/>
          </a:prstGeom>
          <a:noFill/>
          <a:ln w="9525">
            <a:noFill/>
            <a:miter lim="800000"/>
            <a:headEnd/>
            <a:tailEnd/>
          </a:ln>
        </p:spPr>
      </p:pic>
      <p:pic>
        <p:nvPicPr>
          <p:cNvPr id="16420" name="Picture 129" descr="FG01_01-36UN"/>
          <p:cNvPicPr>
            <a:picLocks noChangeAspect="1" noChangeArrowheads="1"/>
          </p:cNvPicPr>
          <p:nvPr/>
        </p:nvPicPr>
        <p:blipFill>
          <a:blip r:embed="rId5" cstate="print"/>
          <a:srcRect t="33600" r="72990" b="42360"/>
          <a:stretch>
            <a:fillRect/>
          </a:stretch>
        </p:blipFill>
        <p:spPr bwMode="auto">
          <a:xfrm>
            <a:off x="1752601" y="2589213"/>
            <a:ext cx="2284413" cy="1524000"/>
          </a:xfrm>
          <a:prstGeom prst="rect">
            <a:avLst/>
          </a:prstGeom>
          <a:noFill/>
          <a:ln w="9525">
            <a:noFill/>
            <a:miter lim="800000"/>
            <a:headEnd/>
            <a:tailEnd/>
          </a:ln>
        </p:spPr>
      </p:pic>
      <p:sp>
        <p:nvSpPr>
          <p:cNvPr id="16421" name="Rectangle 130"/>
          <p:cNvSpPr>
            <a:spLocks noChangeArrowheads="1"/>
          </p:cNvSpPr>
          <p:nvPr/>
        </p:nvSpPr>
        <p:spPr bwMode="auto">
          <a:xfrm>
            <a:off x="7010400" y="2743201"/>
            <a:ext cx="609462" cy="461665"/>
          </a:xfrm>
          <a:prstGeom prst="rect">
            <a:avLst/>
          </a:prstGeom>
          <a:noFill/>
          <a:ln w="9525">
            <a:noFill/>
            <a:miter lim="800000"/>
            <a:headEnd/>
            <a:tailEnd/>
          </a:ln>
        </p:spPr>
        <p:txBody>
          <a:bodyPr wrap="none">
            <a:spAutoFit/>
          </a:bodyPr>
          <a:lstStyle/>
          <a:p>
            <a:pPr rtl="0"/>
            <a:r>
              <a:rPr lang="de-DE" sz="2400" b="1"/>
              <a:t>2p</a:t>
            </a:r>
            <a:r>
              <a:rPr lang="de-DE" sz="2400" b="1" baseline="30000"/>
              <a:t>3</a:t>
            </a:r>
            <a:endParaRPr lang="en-US" sz="2400" b="1" baseline="30000"/>
          </a:p>
        </p:txBody>
      </p:sp>
      <p:sp>
        <p:nvSpPr>
          <p:cNvPr id="16422" name="Rectangle 131"/>
          <p:cNvSpPr>
            <a:spLocks noChangeArrowheads="1"/>
          </p:cNvSpPr>
          <p:nvPr/>
        </p:nvSpPr>
        <p:spPr bwMode="auto">
          <a:xfrm>
            <a:off x="1981200" y="2667001"/>
            <a:ext cx="619080" cy="461665"/>
          </a:xfrm>
          <a:prstGeom prst="rect">
            <a:avLst/>
          </a:prstGeom>
          <a:noFill/>
          <a:ln w="9525">
            <a:noFill/>
            <a:miter lim="800000"/>
            <a:headEnd/>
            <a:tailEnd/>
          </a:ln>
        </p:spPr>
        <p:txBody>
          <a:bodyPr wrap="none">
            <a:spAutoFit/>
          </a:bodyPr>
          <a:lstStyle/>
          <a:p>
            <a:r>
              <a:rPr lang="de-DE" sz="2400" b="1"/>
              <a:t>2s1</a:t>
            </a:r>
            <a:endParaRPr lang="en-US" sz="2400" b="1"/>
          </a:p>
        </p:txBody>
      </p:sp>
      <p:pic>
        <p:nvPicPr>
          <p:cNvPr id="16423" name="Picture 132" descr="FG01_11"/>
          <p:cNvPicPr>
            <a:picLocks noChangeAspect="1" noChangeArrowheads="1"/>
          </p:cNvPicPr>
          <p:nvPr/>
        </p:nvPicPr>
        <p:blipFill>
          <a:blip r:embed="rId6" cstate="print"/>
          <a:srcRect t="28479" b="32686"/>
          <a:stretch>
            <a:fillRect/>
          </a:stretch>
        </p:blipFill>
        <p:spPr bwMode="auto">
          <a:xfrm>
            <a:off x="1524000" y="4403726"/>
            <a:ext cx="8686800" cy="2530475"/>
          </a:xfrm>
          <a:prstGeom prst="rect">
            <a:avLst/>
          </a:prstGeom>
          <a:noFill/>
          <a:ln w="9525">
            <a:noFill/>
            <a:miter lim="800000"/>
            <a:headEnd/>
            <a:tailEnd/>
          </a:ln>
        </p:spPr>
      </p:pic>
    </p:spTree>
    <p:extLst>
      <p:ext uri="{BB962C8B-B14F-4D97-AF65-F5344CB8AC3E}">
        <p14:creationId xmlns:p14="http://schemas.microsoft.com/office/powerpoint/2010/main" val="60455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71C2F051-3448-4868-AE28-C184F8322106}" type="slidenum">
              <a:rPr lang="ar-SA" smtClean="0">
                <a:latin typeface="Arial" pitchFamily="34" charset="0"/>
                <a:cs typeface="Arial" pitchFamily="34" charset="0"/>
              </a:rPr>
              <a:pPr/>
              <a:t>11</a:t>
            </a:fld>
            <a:endParaRPr lang="en-US" smtClean="0">
              <a:latin typeface="Arial" pitchFamily="34" charset="0"/>
              <a:cs typeface="Arial" pitchFamily="34" charset="0"/>
            </a:endParaRPr>
          </a:p>
        </p:txBody>
      </p:sp>
      <p:pic>
        <p:nvPicPr>
          <p:cNvPr id="17411" name="Picture 5" descr="FG01_12"/>
          <p:cNvPicPr>
            <a:picLocks noChangeAspect="1" noChangeArrowheads="1"/>
          </p:cNvPicPr>
          <p:nvPr/>
        </p:nvPicPr>
        <p:blipFill>
          <a:blip r:embed="rId3" cstate="print"/>
          <a:srcRect t="22505" r="61555" b="22479"/>
          <a:stretch>
            <a:fillRect/>
          </a:stretch>
        </p:blipFill>
        <p:spPr bwMode="auto">
          <a:xfrm>
            <a:off x="1728788" y="2743200"/>
            <a:ext cx="3833812" cy="4114800"/>
          </a:xfrm>
          <a:prstGeom prst="rect">
            <a:avLst/>
          </a:prstGeom>
          <a:noFill/>
          <a:ln w="9525">
            <a:noFill/>
            <a:miter lim="800000"/>
            <a:headEnd/>
            <a:tailEnd/>
          </a:ln>
        </p:spPr>
      </p:pic>
      <p:sp>
        <p:nvSpPr>
          <p:cNvPr id="17412" name="Text Box 6"/>
          <p:cNvSpPr txBox="1">
            <a:spLocks noChangeArrowheads="1"/>
          </p:cNvSpPr>
          <p:nvPr/>
        </p:nvSpPr>
        <p:spPr bwMode="auto">
          <a:xfrm>
            <a:off x="1606550" y="0"/>
            <a:ext cx="9061450" cy="946150"/>
          </a:xfrm>
          <a:prstGeom prst="rect">
            <a:avLst/>
          </a:prstGeom>
          <a:noFill/>
          <a:ln w="9525">
            <a:noFill/>
            <a:miter lim="800000"/>
            <a:headEnd/>
            <a:tailEnd/>
          </a:ln>
        </p:spPr>
        <p:txBody>
          <a:bodyPr>
            <a:spAutoFit/>
          </a:bodyPr>
          <a:lstStyle/>
          <a:p>
            <a:pPr rtl="0"/>
            <a:r>
              <a:rPr lang="en-US" sz="2800">
                <a:solidFill>
                  <a:schemeClr val="accent2"/>
                </a:solidFill>
              </a:rPr>
              <a:t>The  number of hybridized orbitals determine the bond angles</a:t>
            </a:r>
            <a:r>
              <a:rPr lang="en-US" sz="2800"/>
              <a:t> </a:t>
            </a:r>
          </a:p>
        </p:txBody>
      </p:sp>
      <p:sp>
        <p:nvSpPr>
          <p:cNvPr id="17413" name="Text Box 7"/>
          <p:cNvSpPr txBox="1">
            <a:spLocks noChangeArrowheads="1"/>
          </p:cNvSpPr>
          <p:nvPr/>
        </p:nvSpPr>
        <p:spPr bwMode="auto">
          <a:xfrm>
            <a:off x="1524000" y="2057401"/>
            <a:ext cx="5410200" cy="519113"/>
          </a:xfrm>
          <a:prstGeom prst="rect">
            <a:avLst/>
          </a:prstGeom>
          <a:noFill/>
          <a:ln w="9525">
            <a:noFill/>
            <a:miter lim="800000"/>
            <a:headEnd/>
            <a:tailEnd/>
          </a:ln>
        </p:spPr>
        <p:txBody>
          <a:bodyPr>
            <a:spAutoFit/>
          </a:bodyPr>
          <a:lstStyle/>
          <a:p>
            <a:pPr rtl="0">
              <a:buFontTx/>
              <a:buChar char="•"/>
            </a:pPr>
            <a:r>
              <a:rPr lang="en-US" sz="2800">
                <a:solidFill>
                  <a:schemeClr val="accent2"/>
                </a:solidFill>
              </a:rPr>
              <a:t> Tetrahedral bond angle: 109.5</a:t>
            </a:r>
            <a:r>
              <a:rPr lang="en-US" sz="2800" baseline="30000">
                <a:solidFill>
                  <a:schemeClr val="accent2"/>
                </a:solidFill>
              </a:rPr>
              <a:t>°</a:t>
            </a:r>
          </a:p>
        </p:txBody>
      </p:sp>
      <p:sp>
        <p:nvSpPr>
          <p:cNvPr id="17414" name="Text Box 8"/>
          <p:cNvSpPr txBox="1">
            <a:spLocks noChangeArrowheads="1"/>
          </p:cNvSpPr>
          <p:nvPr/>
        </p:nvSpPr>
        <p:spPr bwMode="auto">
          <a:xfrm>
            <a:off x="1524001" y="990601"/>
            <a:ext cx="8550995" cy="954107"/>
          </a:xfrm>
          <a:prstGeom prst="rect">
            <a:avLst/>
          </a:prstGeom>
          <a:noFill/>
          <a:ln w="9525">
            <a:noFill/>
            <a:miter lim="800000"/>
            <a:headEnd/>
            <a:tailEnd/>
          </a:ln>
        </p:spPr>
        <p:txBody>
          <a:bodyPr wrap="none">
            <a:spAutoFit/>
          </a:bodyPr>
          <a:lstStyle/>
          <a:p>
            <a:pPr rtl="0">
              <a:buFontTx/>
              <a:buChar char="•"/>
            </a:pPr>
            <a:r>
              <a:rPr lang="en-US" sz="2800">
                <a:solidFill>
                  <a:schemeClr val="accent2"/>
                </a:solidFill>
              </a:rPr>
              <a:t> Electron pairs spread themselves into space as far from </a:t>
            </a:r>
          </a:p>
          <a:p>
            <a:pPr rtl="0"/>
            <a:r>
              <a:rPr lang="en-US" sz="2800">
                <a:solidFill>
                  <a:schemeClr val="accent2"/>
                </a:solidFill>
              </a:rPr>
              <a:t>  each other as possible</a:t>
            </a:r>
            <a:endParaRPr lang="en-US" sz="2800"/>
          </a:p>
        </p:txBody>
      </p:sp>
      <p:pic>
        <p:nvPicPr>
          <p:cNvPr id="17415" name="Picture 9" descr="FG01_12"/>
          <p:cNvPicPr>
            <a:picLocks noChangeAspect="1" noChangeArrowheads="1"/>
          </p:cNvPicPr>
          <p:nvPr/>
        </p:nvPicPr>
        <p:blipFill>
          <a:blip r:embed="rId3" cstate="print"/>
          <a:srcRect l="52385" t="22169" b="22479"/>
          <a:stretch>
            <a:fillRect/>
          </a:stretch>
        </p:blipFill>
        <p:spPr bwMode="auto">
          <a:xfrm>
            <a:off x="5791201" y="2514601"/>
            <a:ext cx="4468813" cy="3895725"/>
          </a:xfrm>
          <a:prstGeom prst="rect">
            <a:avLst/>
          </a:prstGeom>
          <a:noFill/>
          <a:ln w="9525">
            <a:noFill/>
            <a:miter lim="800000"/>
            <a:headEnd/>
            <a:tailEnd/>
          </a:ln>
        </p:spPr>
      </p:pic>
    </p:spTree>
    <p:extLst>
      <p:ext uri="{BB962C8B-B14F-4D97-AF65-F5344CB8AC3E}">
        <p14:creationId xmlns:p14="http://schemas.microsoft.com/office/powerpoint/2010/main" val="4278698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8F8D6890-989B-4AB7-97C5-E7ACA9A5ACAA}" type="slidenum">
              <a:rPr lang="ar-SA" smtClean="0">
                <a:latin typeface="Arial" pitchFamily="34" charset="0"/>
                <a:cs typeface="Arial" pitchFamily="34" charset="0"/>
              </a:rPr>
              <a:pPr/>
              <a:t>12</a:t>
            </a:fld>
            <a:endParaRPr lang="en-US" dirty="0" smtClean="0">
              <a:latin typeface="Arial" pitchFamily="34" charset="0"/>
              <a:cs typeface="Arial" pitchFamily="34" charset="0"/>
            </a:endParaRPr>
          </a:p>
        </p:txBody>
      </p:sp>
      <p:graphicFrame>
        <p:nvGraphicFramePr>
          <p:cNvPr id="18435" name="Object 5"/>
          <p:cNvGraphicFramePr>
            <a:graphicFrameLocks noChangeAspect="1"/>
          </p:cNvGraphicFramePr>
          <p:nvPr/>
        </p:nvGraphicFramePr>
        <p:xfrm>
          <a:off x="3322638" y="2133600"/>
          <a:ext cx="1173162" cy="1447800"/>
        </p:xfrm>
        <a:graphic>
          <a:graphicData uri="http://schemas.openxmlformats.org/presentationml/2006/ole">
            <mc:AlternateContent xmlns:mc="http://schemas.openxmlformats.org/markup-compatibility/2006">
              <mc:Choice xmlns:v="urn:schemas-microsoft-com:vml" Requires="v">
                <p:oleObj spid="_x0000_s2110" name="Document" r:id="rId4" imgW="790575" imgH="962025" progId="ChemWindow.Document">
                  <p:embed/>
                </p:oleObj>
              </mc:Choice>
              <mc:Fallback>
                <p:oleObj name="Document" r:id="rId4" imgW="790575" imgH="962025" progId="ChemWindow.Document">
                  <p:embed/>
                  <p:pic>
                    <p:nvPicPr>
                      <p:cNvPr id="1843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638" y="2133600"/>
                        <a:ext cx="1173162"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6"/>
          <p:cNvGraphicFramePr>
            <a:graphicFrameLocks noChangeAspect="1"/>
          </p:cNvGraphicFramePr>
          <p:nvPr/>
        </p:nvGraphicFramePr>
        <p:xfrm>
          <a:off x="6324600" y="3200400"/>
          <a:ext cx="1085850" cy="1009650"/>
        </p:xfrm>
        <a:graphic>
          <a:graphicData uri="http://schemas.openxmlformats.org/presentationml/2006/ole">
            <mc:AlternateContent xmlns:mc="http://schemas.openxmlformats.org/markup-compatibility/2006">
              <mc:Choice xmlns:v="urn:schemas-microsoft-com:vml" Requires="v">
                <p:oleObj spid="_x0000_s2111" name="Document" r:id="rId6" imgW="1085850" imgH="1009650" progId="ChemWindow.Document">
                  <p:embed/>
                </p:oleObj>
              </mc:Choice>
              <mc:Fallback>
                <p:oleObj name="Document" r:id="rId6" imgW="1085850" imgH="1009650" progId="ChemWindow.Document">
                  <p:embed/>
                  <p:pic>
                    <p:nvPicPr>
                      <p:cNvPr id="1843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200400"/>
                        <a:ext cx="10858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7"/>
          <p:cNvGraphicFramePr>
            <a:graphicFrameLocks noChangeAspect="1"/>
          </p:cNvGraphicFramePr>
          <p:nvPr/>
        </p:nvGraphicFramePr>
        <p:xfrm>
          <a:off x="6800850" y="3124200"/>
          <a:ext cx="209550" cy="209550"/>
        </p:xfrm>
        <a:graphic>
          <a:graphicData uri="http://schemas.openxmlformats.org/presentationml/2006/ole">
            <mc:AlternateContent xmlns:mc="http://schemas.openxmlformats.org/markup-compatibility/2006">
              <mc:Choice xmlns:v="urn:schemas-microsoft-com:vml" Requires="v">
                <p:oleObj spid="_x0000_s2112" name="Document" r:id="rId8" imgW="209550" imgH="209550" progId="ChemWindow.Document">
                  <p:embed/>
                </p:oleObj>
              </mc:Choice>
              <mc:Fallback>
                <p:oleObj name="Document" r:id="rId8" imgW="209550" imgH="209550" progId="ChemWindow.Document">
                  <p:embed/>
                  <p:pic>
                    <p:nvPicPr>
                      <p:cNvPr id="1843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0850" y="3124200"/>
                        <a:ext cx="2095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8"/>
          <p:cNvGraphicFramePr>
            <a:graphicFrameLocks noChangeAspect="1"/>
          </p:cNvGraphicFramePr>
          <p:nvPr/>
        </p:nvGraphicFramePr>
        <p:xfrm>
          <a:off x="6248400" y="3676650"/>
          <a:ext cx="209550" cy="209550"/>
        </p:xfrm>
        <a:graphic>
          <a:graphicData uri="http://schemas.openxmlformats.org/presentationml/2006/ole">
            <mc:AlternateContent xmlns:mc="http://schemas.openxmlformats.org/markup-compatibility/2006">
              <mc:Choice xmlns:v="urn:schemas-microsoft-com:vml" Requires="v">
                <p:oleObj spid="_x0000_s2113" name="Document" r:id="rId10" imgW="209550" imgH="209550" progId="ChemWindow.Document">
                  <p:embed/>
                </p:oleObj>
              </mc:Choice>
              <mc:Fallback>
                <p:oleObj name="Document" r:id="rId10" imgW="209550" imgH="209550" progId="ChemWindow.Document">
                  <p:embed/>
                  <p:pic>
                    <p:nvPicPr>
                      <p:cNvPr id="1843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3676650"/>
                        <a:ext cx="2095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9"/>
          <p:cNvGraphicFramePr>
            <a:graphicFrameLocks noChangeAspect="1"/>
          </p:cNvGraphicFramePr>
          <p:nvPr/>
        </p:nvGraphicFramePr>
        <p:xfrm>
          <a:off x="6477000" y="4038600"/>
          <a:ext cx="209550" cy="209550"/>
        </p:xfrm>
        <a:graphic>
          <a:graphicData uri="http://schemas.openxmlformats.org/presentationml/2006/ole">
            <mc:AlternateContent xmlns:mc="http://schemas.openxmlformats.org/markup-compatibility/2006">
              <mc:Choice xmlns:v="urn:schemas-microsoft-com:vml" Requires="v">
                <p:oleObj spid="_x0000_s2114" name="Document" r:id="rId11" imgW="209550" imgH="209550" progId="ChemWindow.Document">
                  <p:embed/>
                </p:oleObj>
              </mc:Choice>
              <mc:Fallback>
                <p:oleObj name="Document" r:id="rId11" imgW="209550" imgH="209550" progId="ChemWindow.Document">
                  <p:embed/>
                  <p:pic>
                    <p:nvPicPr>
                      <p:cNvPr id="1843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4038600"/>
                        <a:ext cx="2095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10"/>
          <p:cNvGraphicFramePr>
            <a:graphicFrameLocks noChangeAspect="1"/>
          </p:cNvGraphicFramePr>
          <p:nvPr/>
        </p:nvGraphicFramePr>
        <p:xfrm>
          <a:off x="7258050" y="3962400"/>
          <a:ext cx="209550" cy="209550"/>
        </p:xfrm>
        <a:graphic>
          <a:graphicData uri="http://schemas.openxmlformats.org/presentationml/2006/ole">
            <mc:AlternateContent xmlns:mc="http://schemas.openxmlformats.org/markup-compatibility/2006">
              <mc:Choice xmlns:v="urn:schemas-microsoft-com:vml" Requires="v">
                <p:oleObj spid="_x0000_s2115" name="Document" r:id="rId12" imgW="209550" imgH="209550" progId="ChemWindow.Document">
                  <p:embed/>
                </p:oleObj>
              </mc:Choice>
              <mc:Fallback>
                <p:oleObj name="Document" r:id="rId12" imgW="209550" imgH="209550" progId="ChemWindow.Document">
                  <p:embed/>
                  <p:pic>
                    <p:nvPicPr>
                      <p:cNvPr id="1844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8050" y="3962400"/>
                        <a:ext cx="2095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1" name="Object 11"/>
          <p:cNvGraphicFramePr>
            <a:graphicFrameLocks noChangeAspect="1"/>
          </p:cNvGraphicFramePr>
          <p:nvPr/>
        </p:nvGraphicFramePr>
        <p:xfrm>
          <a:off x="7000876" y="3200400"/>
          <a:ext cx="847725" cy="285750"/>
        </p:xfrm>
        <a:graphic>
          <a:graphicData uri="http://schemas.openxmlformats.org/presentationml/2006/ole">
            <mc:AlternateContent xmlns:mc="http://schemas.openxmlformats.org/markup-compatibility/2006">
              <mc:Choice xmlns:v="urn:schemas-microsoft-com:vml" Requires="v">
                <p:oleObj spid="_x0000_s2116" name="Document" r:id="rId13" imgW="847725" imgH="285750" progId="ChemWindow.Document">
                  <p:embed/>
                </p:oleObj>
              </mc:Choice>
              <mc:Fallback>
                <p:oleObj name="Document" r:id="rId13" imgW="847725" imgH="285750" progId="ChemWindow.Document">
                  <p:embed/>
                  <p:pic>
                    <p:nvPicPr>
                      <p:cNvPr id="1844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0876" y="3200400"/>
                        <a:ext cx="8477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2"/>
          <p:cNvGraphicFramePr>
            <a:graphicFrameLocks noChangeAspect="1"/>
          </p:cNvGraphicFramePr>
          <p:nvPr/>
        </p:nvGraphicFramePr>
        <p:xfrm>
          <a:off x="6705600" y="2895600"/>
          <a:ext cx="95250" cy="247650"/>
        </p:xfrm>
        <a:graphic>
          <a:graphicData uri="http://schemas.openxmlformats.org/presentationml/2006/ole">
            <mc:AlternateContent xmlns:mc="http://schemas.openxmlformats.org/markup-compatibility/2006">
              <mc:Choice xmlns:v="urn:schemas-microsoft-com:vml" Requires="v">
                <p:oleObj spid="_x0000_s2117" name="Document" r:id="rId15" imgW="95250" imgH="247650" progId="ChemWindow.Document">
                  <p:embed/>
                </p:oleObj>
              </mc:Choice>
              <mc:Fallback>
                <p:oleObj name="Document" r:id="rId15" imgW="95250" imgH="247650" progId="ChemWindow.Document">
                  <p:embed/>
                  <p:pic>
                    <p:nvPicPr>
                      <p:cNvPr id="1844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2895600"/>
                        <a:ext cx="952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3" name="Object 13"/>
          <p:cNvGraphicFramePr>
            <a:graphicFrameLocks noChangeAspect="1"/>
          </p:cNvGraphicFramePr>
          <p:nvPr/>
        </p:nvGraphicFramePr>
        <p:xfrm>
          <a:off x="6981826" y="2847976"/>
          <a:ext cx="257175" cy="352425"/>
        </p:xfrm>
        <a:graphic>
          <a:graphicData uri="http://schemas.openxmlformats.org/presentationml/2006/ole">
            <mc:AlternateContent xmlns:mc="http://schemas.openxmlformats.org/markup-compatibility/2006">
              <mc:Choice xmlns:v="urn:schemas-microsoft-com:vml" Requires="v">
                <p:oleObj spid="_x0000_s2118" name="Document" r:id="rId17" imgW="257175" imgH="352425" progId="ChemWindow.Document">
                  <p:embed/>
                </p:oleObj>
              </mc:Choice>
              <mc:Fallback>
                <p:oleObj name="Document" r:id="rId17" imgW="257175" imgH="352425" progId="ChemWindow.Document">
                  <p:embed/>
                  <p:pic>
                    <p:nvPicPr>
                      <p:cNvPr id="1844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81826" y="2847976"/>
                        <a:ext cx="2571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4" name="Object 14"/>
          <p:cNvGraphicFramePr>
            <a:graphicFrameLocks noChangeAspect="1"/>
          </p:cNvGraphicFramePr>
          <p:nvPr/>
        </p:nvGraphicFramePr>
        <p:xfrm>
          <a:off x="5967414" y="3657601"/>
          <a:ext cx="257175" cy="352425"/>
        </p:xfrm>
        <a:graphic>
          <a:graphicData uri="http://schemas.openxmlformats.org/presentationml/2006/ole">
            <mc:AlternateContent xmlns:mc="http://schemas.openxmlformats.org/markup-compatibility/2006">
              <mc:Choice xmlns:v="urn:schemas-microsoft-com:vml" Requires="v">
                <p:oleObj spid="_x0000_s2119" name="Document" r:id="rId19" imgW="257175" imgH="352425" progId="ChemWindow.Document">
                  <p:embed/>
                </p:oleObj>
              </mc:Choice>
              <mc:Fallback>
                <p:oleObj name="Document" r:id="rId19" imgW="257175" imgH="352425" progId="ChemWindow.Document">
                  <p:embed/>
                  <p:pic>
                    <p:nvPicPr>
                      <p:cNvPr id="18444"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67414" y="3657601"/>
                        <a:ext cx="2571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5" name="Object 15"/>
          <p:cNvGraphicFramePr>
            <a:graphicFrameLocks noChangeAspect="1"/>
          </p:cNvGraphicFramePr>
          <p:nvPr/>
        </p:nvGraphicFramePr>
        <p:xfrm>
          <a:off x="6477001" y="4219576"/>
          <a:ext cx="257175" cy="352425"/>
        </p:xfrm>
        <a:graphic>
          <a:graphicData uri="http://schemas.openxmlformats.org/presentationml/2006/ole">
            <mc:AlternateContent xmlns:mc="http://schemas.openxmlformats.org/markup-compatibility/2006">
              <mc:Choice xmlns:v="urn:schemas-microsoft-com:vml" Requires="v">
                <p:oleObj spid="_x0000_s2120" name="Document" r:id="rId20" imgW="257175" imgH="352425" progId="ChemWindow.Document">
                  <p:embed/>
                </p:oleObj>
              </mc:Choice>
              <mc:Fallback>
                <p:oleObj name="Document" r:id="rId20" imgW="257175" imgH="352425" progId="ChemWindow.Document">
                  <p:embed/>
                  <p:pic>
                    <p:nvPicPr>
                      <p:cNvPr id="18445"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7001" y="4219576"/>
                        <a:ext cx="2571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6" name="Object 16"/>
          <p:cNvGraphicFramePr>
            <a:graphicFrameLocks noChangeAspect="1"/>
          </p:cNvGraphicFramePr>
          <p:nvPr/>
        </p:nvGraphicFramePr>
        <p:xfrm>
          <a:off x="7591426" y="3990976"/>
          <a:ext cx="257175" cy="352425"/>
        </p:xfrm>
        <a:graphic>
          <a:graphicData uri="http://schemas.openxmlformats.org/presentationml/2006/ole">
            <mc:AlternateContent xmlns:mc="http://schemas.openxmlformats.org/markup-compatibility/2006">
              <mc:Choice xmlns:v="urn:schemas-microsoft-com:vml" Requires="v">
                <p:oleObj spid="_x0000_s2121" name="Document" r:id="rId21" imgW="257175" imgH="352425" progId="ChemWindow.Document">
                  <p:embed/>
                </p:oleObj>
              </mc:Choice>
              <mc:Fallback>
                <p:oleObj name="Document" r:id="rId21" imgW="257175" imgH="352425" progId="ChemWindow.Document">
                  <p:embed/>
                  <p:pic>
                    <p:nvPicPr>
                      <p:cNvPr id="18446"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91426" y="3990976"/>
                        <a:ext cx="2571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7" name="Object 17"/>
          <p:cNvGraphicFramePr>
            <a:graphicFrameLocks noChangeAspect="1"/>
          </p:cNvGraphicFramePr>
          <p:nvPr/>
        </p:nvGraphicFramePr>
        <p:xfrm>
          <a:off x="1524000" y="5486400"/>
          <a:ext cx="9220200" cy="649288"/>
        </p:xfrm>
        <a:graphic>
          <a:graphicData uri="http://schemas.openxmlformats.org/presentationml/2006/ole">
            <mc:AlternateContent xmlns:mc="http://schemas.openxmlformats.org/markup-compatibility/2006">
              <mc:Choice xmlns:v="urn:schemas-microsoft-com:vml" Requires="v">
                <p:oleObj spid="_x0000_s2122" name="Document" r:id="rId22" imgW="6562725" imgH="542925" progId="ChemWindow.Document">
                  <p:embed/>
                </p:oleObj>
              </mc:Choice>
              <mc:Fallback>
                <p:oleObj name="Document" r:id="rId22" imgW="6562725" imgH="542925" progId="ChemWindow.Document">
                  <p:embed/>
                  <p:pic>
                    <p:nvPicPr>
                      <p:cNvPr id="18447" name="Object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0" y="5486400"/>
                        <a:ext cx="92202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8" name="Object 18"/>
          <p:cNvGraphicFramePr>
            <a:graphicFrameLocks noChangeAspect="1"/>
          </p:cNvGraphicFramePr>
          <p:nvPr/>
        </p:nvGraphicFramePr>
        <p:xfrm>
          <a:off x="2209800" y="3709989"/>
          <a:ext cx="3124200" cy="384175"/>
        </p:xfrm>
        <a:graphic>
          <a:graphicData uri="http://schemas.openxmlformats.org/presentationml/2006/ole">
            <mc:AlternateContent xmlns:mc="http://schemas.openxmlformats.org/markup-compatibility/2006">
              <mc:Choice xmlns:v="urn:schemas-microsoft-com:vml" Requires="v">
                <p:oleObj spid="_x0000_s2123" name="Document" r:id="rId24" imgW="2724150" imgH="390525" progId="ChemWindow.Document">
                  <p:embed/>
                </p:oleObj>
              </mc:Choice>
              <mc:Fallback>
                <p:oleObj name="Document" r:id="rId24" imgW="2724150" imgH="390525" progId="ChemWindow.Document">
                  <p:embed/>
                  <p:pic>
                    <p:nvPicPr>
                      <p:cNvPr id="18448" name="Object 1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09800" y="3709989"/>
                        <a:ext cx="3124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9" name="Object 19"/>
          <p:cNvGraphicFramePr>
            <a:graphicFrameLocks noChangeAspect="1"/>
          </p:cNvGraphicFramePr>
          <p:nvPr/>
        </p:nvGraphicFramePr>
        <p:xfrm>
          <a:off x="8220076" y="3533776"/>
          <a:ext cx="1990725" cy="352425"/>
        </p:xfrm>
        <a:graphic>
          <a:graphicData uri="http://schemas.openxmlformats.org/presentationml/2006/ole">
            <mc:AlternateContent xmlns:mc="http://schemas.openxmlformats.org/markup-compatibility/2006">
              <mc:Choice xmlns:v="urn:schemas-microsoft-com:vml" Requires="v">
                <p:oleObj spid="_x0000_s2124" name="Document" r:id="rId26" imgW="1990725" imgH="352425" progId="ChemWindow.Document">
                  <p:embed/>
                </p:oleObj>
              </mc:Choice>
              <mc:Fallback>
                <p:oleObj name="Document" r:id="rId26" imgW="1990725" imgH="352425" progId="ChemWindow.Document">
                  <p:embed/>
                  <p:pic>
                    <p:nvPicPr>
                      <p:cNvPr id="18449" name="Object 1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220076" y="3533776"/>
                        <a:ext cx="19907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50" name="Text Box 21"/>
          <p:cNvSpPr txBox="1">
            <a:spLocks noChangeArrowheads="1"/>
          </p:cNvSpPr>
          <p:nvPr/>
        </p:nvSpPr>
        <p:spPr bwMode="auto">
          <a:xfrm>
            <a:off x="1524000" y="0"/>
            <a:ext cx="8915400" cy="609600"/>
          </a:xfrm>
          <a:prstGeom prst="rect">
            <a:avLst/>
          </a:prstGeom>
          <a:noFill/>
          <a:ln w="9525">
            <a:noFill/>
            <a:miter lim="800000"/>
            <a:headEnd/>
            <a:tailEnd/>
          </a:ln>
        </p:spPr>
        <p:txBody>
          <a:bodyPr/>
          <a:lstStyle/>
          <a:p>
            <a:pPr rtl="0" eaLnBrk="0" hangingPunct="0"/>
            <a:r>
              <a:rPr lang="en-GB" sz="2800" b="1" dirty="0"/>
              <a:t>Sigma bond: one in which the atomic orbitals are aligned along the </a:t>
            </a:r>
            <a:r>
              <a:rPr lang="en-GB" sz="2800" b="1" dirty="0" err="1"/>
              <a:t>internuclear</a:t>
            </a:r>
            <a:r>
              <a:rPr lang="en-GB" sz="2800" b="1" dirty="0"/>
              <a:t> axis.  </a:t>
            </a:r>
          </a:p>
        </p:txBody>
      </p:sp>
      <p:sp>
        <p:nvSpPr>
          <p:cNvPr id="18451" name="Text Box 22"/>
          <p:cNvSpPr txBox="1">
            <a:spLocks noChangeArrowheads="1"/>
          </p:cNvSpPr>
          <p:nvPr/>
        </p:nvSpPr>
        <p:spPr bwMode="auto">
          <a:xfrm>
            <a:off x="1676400" y="1295400"/>
            <a:ext cx="8915400" cy="609600"/>
          </a:xfrm>
          <a:prstGeom prst="rect">
            <a:avLst/>
          </a:prstGeom>
          <a:noFill/>
          <a:ln w="9525">
            <a:noFill/>
            <a:miter lim="800000"/>
            <a:headEnd/>
            <a:tailEnd/>
          </a:ln>
        </p:spPr>
        <p:txBody>
          <a:bodyPr/>
          <a:lstStyle/>
          <a:p>
            <a:pPr rtl="0" eaLnBrk="0" hangingPunct="0"/>
            <a:r>
              <a:rPr lang="en-GB" sz="2800" b="1"/>
              <a:t>Pi bond: one in which the atomic orbitals are perpendicular to the internuclear axis.  </a:t>
            </a:r>
          </a:p>
        </p:txBody>
      </p:sp>
    </p:spTree>
    <p:extLst>
      <p:ext uri="{BB962C8B-B14F-4D97-AF65-F5344CB8AC3E}">
        <p14:creationId xmlns:p14="http://schemas.microsoft.com/office/powerpoint/2010/main" val="153743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B4346F18-E4D3-488A-8C54-71F6703BB7B4}" type="slidenum">
              <a:rPr lang="ar-SA"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19459" name="Rectangle 32"/>
          <p:cNvSpPr>
            <a:spLocks noChangeArrowheads="1"/>
          </p:cNvSpPr>
          <p:nvPr/>
        </p:nvSpPr>
        <p:spPr bwMode="auto">
          <a:xfrm>
            <a:off x="1600201" y="74583"/>
            <a:ext cx="5027851" cy="400110"/>
          </a:xfrm>
          <a:prstGeom prst="rect">
            <a:avLst/>
          </a:prstGeom>
          <a:noFill/>
          <a:ln w="9525">
            <a:noFill/>
            <a:miter lim="800000"/>
            <a:headEnd/>
            <a:tailEnd/>
          </a:ln>
        </p:spPr>
        <p:txBody>
          <a:bodyPr wrap="none" anchor="ctr">
            <a:spAutoFit/>
          </a:bodyPr>
          <a:lstStyle/>
          <a:p>
            <a:pPr rtl="0"/>
            <a:r>
              <a:rPr lang="en-US" sz="2000" b="1"/>
              <a:t>Alkanes could be presented in different ways:</a:t>
            </a:r>
          </a:p>
        </p:txBody>
      </p:sp>
      <p:graphicFrame>
        <p:nvGraphicFramePr>
          <p:cNvPr id="19460" name="Object 33"/>
          <p:cNvGraphicFramePr>
            <a:graphicFrameLocks noChangeAspect="1"/>
          </p:cNvGraphicFramePr>
          <p:nvPr/>
        </p:nvGraphicFramePr>
        <p:xfrm>
          <a:off x="3835400" y="503238"/>
          <a:ext cx="1041400" cy="1143000"/>
        </p:xfrm>
        <a:graphic>
          <a:graphicData uri="http://schemas.openxmlformats.org/presentationml/2006/ole">
            <mc:AlternateContent xmlns:mc="http://schemas.openxmlformats.org/markup-compatibility/2006">
              <mc:Choice xmlns:v="urn:schemas-microsoft-com:vml" Requires="v">
                <p:oleObj spid="_x0000_s3122" name="Document" r:id="rId4" imgW="617220" imgH="678180" progId="ChemWindow.Document">
                  <p:embed/>
                </p:oleObj>
              </mc:Choice>
              <mc:Fallback>
                <p:oleObj name="Document" r:id="rId4" imgW="617220" imgH="678180" progId="ChemWindow.Document">
                  <p:embed/>
                  <p:pic>
                    <p:nvPicPr>
                      <p:cNvPr id="1946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400" y="503238"/>
                        <a:ext cx="104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34"/>
          <p:cNvGraphicFramePr>
            <a:graphicFrameLocks noChangeAspect="1"/>
          </p:cNvGraphicFramePr>
          <p:nvPr/>
        </p:nvGraphicFramePr>
        <p:xfrm>
          <a:off x="5715000" y="503238"/>
          <a:ext cx="1676400" cy="1173162"/>
        </p:xfrm>
        <a:graphic>
          <a:graphicData uri="http://schemas.openxmlformats.org/presentationml/2006/ole">
            <mc:AlternateContent xmlns:mc="http://schemas.openxmlformats.org/markup-compatibility/2006">
              <mc:Choice xmlns:v="urn:schemas-microsoft-com:vml" Requires="v">
                <p:oleObj spid="_x0000_s3123" name="Document" r:id="rId6" imgW="868680" imgH="678180" progId="ChemWindow.Document">
                  <p:embed/>
                </p:oleObj>
              </mc:Choice>
              <mc:Fallback>
                <p:oleObj name="Document" r:id="rId6" imgW="868680" imgH="678180" progId="ChemWindow.Document">
                  <p:embed/>
                  <p:pic>
                    <p:nvPicPr>
                      <p:cNvPr id="19461"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03238"/>
                        <a:ext cx="16764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35"/>
          <p:cNvGraphicFramePr>
            <a:graphicFrameLocks noChangeAspect="1"/>
          </p:cNvGraphicFramePr>
          <p:nvPr/>
        </p:nvGraphicFramePr>
        <p:xfrm>
          <a:off x="3505200" y="2139950"/>
          <a:ext cx="1828800" cy="1106488"/>
        </p:xfrm>
        <a:graphic>
          <a:graphicData uri="http://schemas.openxmlformats.org/presentationml/2006/ole">
            <mc:AlternateContent xmlns:mc="http://schemas.openxmlformats.org/markup-compatibility/2006">
              <mc:Choice xmlns:v="urn:schemas-microsoft-com:vml" Requires="v">
                <p:oleObj spid="_x0000_s3124" name="Document" r:id="rId8" imgW="1120140" imgH="678180" progId="ChemWindow.Document">
                  <p:embed/>
                </p:oleObj>
              </mc:Choice>
              <mc:Fallback>
                <p:oleObj name="Document" r:id="rId8" imgW="1120140" imgH="678180" progId="ChemWindow.Document">
                  <p:embed/>
                  <p:pic>
                    <p:nvPicPr>
                      <p:cNvPr id="19462"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2139950"/>
                        <a:ext cx="182880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36"/>
          <p:cNvGraphicFramePr>
            <a:graphicFrameLocks noChangeAspect="1"/>
          </p:cNvGraphicFramePr>
          <p:nvPr/>
        </p:nvGraphicFramePr>
        <p:xfrm>
          <a:off x="5638800" y="2122488"/>
          <a:ext cx="2133600" cy="1047750"/>
        </p:xfrm>
        <a:graphic>
          <a:graphicData uri="http://schemas.openxmlformats.org/presentationml/2006/ole">
            <mc:AlternateContent xmlns:mc="http://schemas.openxmlformats.org/markup-compatibility/2006">
              <mc:Choice xmlns:v="urn:schemas-microsoft-com:vml" Requires="v">
                <p:oleObj spid="_x0000_s3125" name="Document" r:id="rId10" imgW="1379220" imgH="678180" progId="ChemWindow.Document">
                  <p:embed/>
                </p:oleObj>
              </mc:Choice>
              <mc:Fallback>
                <p:oleObj name="Document" r:id="rId10" imgW="1379220" imgH="678180" progId="ChemWindow.Document">
                  <p:embed/>
                  <p:pic>
                    <p:nvPicPr>
                      <p:cNvPr id="19463"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2122488"/>
                        <a:ext cx="21336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37"/>
          <p:cNvGraphicFramePr>
            <a:graphicFrameLocks noChangeAspect="1"/>
          </p:cNvGraphicFramePr>
          <p:nvPr/>
        </p:nvGraphicFramePr>
        <p:xfrm>
          <a:off x="8153400" y="2187576"/>
          <a:ext cx="2362200" cy="982663"/>
        </p:xfrm>
        <a:graphic>
          <a:graphicData uri="http://schemas.openxmlformats.org/presentationml/2006/ole">
            <mc:AlternateContent xmlns:mc="http://schemas.openxmlformats.org/markup-compatibility/2006">
              <mc:Choice xmlns:v="urn:schemas-microsoft-com:vml" Requires="v">
                <p:oleObj spid="_x0000_s3126" name="Document" r:id="rId12" imgW="1630680" imgH="678180" progId="ChemWindow.Document">
                  <p:embed/>
                </p:oleObj>
              </mc:Choice>
              <mc:Fallback>
                <p:oleObj name="Document" r:id="rId12" imgW="1630680" imgH="678180" progId="ChemWindow.Document">
                  <p:embed/>
                  <p:pic>
                    <p:nvPicPr>
                      <p:cNvPr id="19464" name="Object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2187576"/>
                        <a:ext cx="2362200"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5" name="Rectangle 38"/>
          <p:cNvSpPr>
            <a:spLocks noChangeArrowheads="1"/>
          </p:cNvSpPr>
          <p:nvPr/>
        </p:nvSpPr>
        <p:spPr bwMode="auto">
          <a:xfrm>
            <a:off x="4038601" y="1704946"/>
            <a:ext cx="569387" cy="400110"/>
          </a:xfrm>
          <a:prstGeom prst="rect">
            <a:avLst/>
          </a:prstGeom>
          <a:noFill/>
          <a:ln w="9525">
            <a:noFill/>
            <a:miter lim="800000"/>
            <a:headEnd/>
            <a:tailEnd/>
          </a:ln>
        </p:spPr>
        <p:txBody>
          <a:bodyPr wrap="none" anchor="ctr">
            <a:spAutoFit/>
          </a:bodyPr>
          <a:lstStyle/>
          <a:p>
            <a:pPr rtl="0"/>
            <a:r>
              <a:rPr lang="en-US" sz="2000" b="1"/>
              <a:t>CH</a:t>
            </a:r>
            <a:r>
              <a:rPr lang="en-US" sz="2000" b="1" baseline="-25000"/>
              <a:t>4</a:t>
            </a:r>
            <a:endParaRPr lang="en-US" sz="2000" b="1"/>
          </a:p>
        </p:txBody>
      </p:sp>
      <p:sp>
        <p:nvSpPr>
          <p:cNvPr id="19466" name="Rectangle 39"/>
          <p:cNvSpPr>
            <a:spLocks noChangeArrowheads="1"/>
          </p:cNvSpPr>
          <p:nvPr/>
        </p:nvSpPr>
        <p:spPr bwMode="auto">
          <a:xfrm>
            <a:off x="5943600" y="1706564"/>
            <a:ext cx="1524000" cy="396875"/>
          </a:xfrm>
          <a:prstGeom prst="rect">
            <a:avLst/>
          </a:prstGeom>
          <a:noFill/>
          <a:ln w="9525">
            <a:noFill/>
            <a:miter lim="800000"/>
            <a:headEnd/>
            <a:tailEnd/>
          </a:ln>
        </p:spPr>
        <p:txBody>
          <a:bodyPr anchor="ctr">
            <a:spAutoFit/>
          </a:bodyPr>
          <a:lstStyle/>
          <a:p>
            <a:pPr rtl="0"/>
            <a:r>
              <a:rPr lang="en-US" sz="2000" b="1"/>
              <a:t>CH</a:t>
            </a:r>
            <a:r>
              <a:rPr lang="en-US" sz="2000" b="1" baseline="-25000"/>
              <a:t>3</a:t>
            </a:r>
            <a:r>
              <a:rPr lang="en-US" sz="2000" b="1"/>
              <a:t>CH</a:t>
            </a:r>
            <a:r>
              <a:rPr lang="en-US" sz="2000" b="1" baseline="-25000"/>
              <a:t>3</a:t>
            </a:r>
          </a:p>
        </p:txBody>
      </p:sp>
      <p:graphicFrame>
        <p:nvGraphicFramePr>
          <p:cNvPr id="19467" name="Object 40"/>
          <p:cNvGraphicFramePr>
            <a:graphicFrameLocks noChangeAspect="1"/>
          </p:cNvGraphicFramePr>
          <p:nvPr/>
        </p:nvGraphicFramePr>
        <p:xfrm>
          <a:off x="3505200" y="3263900"/>
          <a:ext cx="1600200" cy="363538"/>
        </p:xfrm>
        <a:graphic>
          <a:graphicData uri="http://schemas.openxmlformats.org/presentationml/2006/ole">
            <mc:AlternateContent xmlns:mc="http://schemas.openxmlformats.org/markup-compatibility/2006">
              <mc:Choice xmlns:v="urn:schemas-microsoft-com:vml" Requires="v">
                <p:oleObj spid="_x0000_s3127" name="Document" r:id="rId14" imgW="876300" imgH="198120" progId="ChemWindow.Document">
                  <p:embed/>
                </p:oleObj>
              </mc:Choice>
              <mc:Fallback>
                <p:oleObj name="Document" r:id="rId14" imgW="876300" imgH="198120" progId="ChemWindow.Document">
                  <p:embed/>
                  <p:pic>
                    <p:nvPicPr>
                      <p:cNvPr id="19467" name="Object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05200" y="3263900"/>
                        <a:ext cx="160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41"/>
          <p:cNvGraphicFramePr>
            <a:graphicFrameLocks noChangeAspect="1"/>
          </p:cNvGraphicFramePr>
          <p:nvPr/>
        </p:nvGraphicFramePr>
        <p:xfrm>
          <a:off x="5715001" y="3273426"/>
          <a:ext cx="2073275" cy="354013"/>
        </p:xfrm>
        <a:graphic>
          <a:graphicData uri="http://schemas.openxmlformats.org/presentationml/2006/ole">
            <mc:AlternateContent xmlns:mc="http://schemas.openxmlformats.org/markup-compatibility/2006">
              <mc:Choice xmlns:v="urn:schemas-microsoft-com:vml" Requires="v">
                <p:oleObj spid="_x0000_s3128" name="Document" r:id="rId16" imgW="1158240" imgH="198120" progId="ChemWindow.Document">
                  <p:embed/>
                </p:oleObj>
              </mc:Choice>
              <mc:Fallback>
                <p:oleObj name="Document" r:id="rId16" imgW="1158240" imgH="198120" progId="ChemWindow.Document">
                  <p:embed/>
                  <p:pic>
                    <p:nvPicPr>
                      <p:cNvPr id="19468" name="Object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5001" y="3273426"/>
                        <a:ext cx="20732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42"/>
          <p:cNvGraphicFramePr>
            <a:graphicFrameLocks noChangeAspect="1"/>
          </p:cNvGraphicFramePr>
          <p:nvPr/>
        </p:nvGraphicFramePr>
        <p:xfrm>
          <a:off x="8153400" y="3292476"/>
          <a:ext cx="2438400" cy="334963"/>
        </p:xfrm>
        <a:graphic>
          <a:graphicData uri="http://schemas.openxmlformats.org/presentationml/2006/ole">
            <mc:AlternateContent xmlns:mc="http://schemas.openxmlformats.org/markup-compatibility/2006">
              <mc:Choice xmlns:v="urn:schemas-microsoft-com:vml" Requires="v">
                <p:oleObj spid="_x0000_s3129" name="Document" r:id="rId18" imgW="1447800" imgH="198120" progId="ChemWindow.Document">
                  <p:embed/>
                </p:oleObj>
              </mc:Choice>
              <mc:Fallback>
                <p:oleObj name="Document" r:id="rId18" imgW="1447800" imgH="198120" progId="ChemWindow.Document">
                  <p:embed/>
                  <p:pic>
                    <p:nvPicPr>
                      <p:cNvPr id="19469" name="Object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53400" y="3292476"/>
                        <a:ext cx="24384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70" name="Picture 43" descr="mso11383"/>
          <p:cNvPicPr>
            <a:picLocks noChangeAspect="1" noChangeArrowheads="1"/>
          </p:cNvPicPr>
          <p:nvPr/>
        </p:nvPicPr>
        <p:blipFill>
          <a:blip r:embed="rId20" cstate="print"/>
          <a:srcRect l="20850" t="40050" r="56630" b="49901"/>
          <a:stretch>
            <a:fillRect/>
          </a:stretch>
        </p:blipFill>
        <p:spPr bwMode="auto">
          <a:xfrm>
            <a:off x="3200400" y="5605464"/>
            <a:ext cx="2286000" cy="1252537"/>
          </a:xfrm>
          <a:prstGeom prst="rect">
            <a:avLst/>
          </a:prstGeom>
          <a:noFill/>
          <a:ln w="9525">
            <a:noFill/>
            <a:miter lim="800000"/>
            <a:headEnd/>
            <a:tailEnd/>
          </a:ln>
        </p:spPr>
      </p:pic>
      <p:pic>
        <p:nvPicPr>
          <p:cNvPr id="19471" name="Picture 44" descr="mso11383"/>
          <p:cNvPicPr>
            <a:picLocks noChangeAspect="1" noChangeArrowheads="1"/>
          </p:cNvPicPr>
          <p:nvPr/>
        </p:nvPicPr>
        <p:blipFill>
          <a:blip r:embed="rId20" cstate="print"/>
          <a:srcRect l="45622" t="40652" r="31857" b="49901"/>
          <a:stretch>
            <a:fillRect/>
          </a:stretch>
        </p:blipFill>
        <p:spPr bwMode="auto">
          <a:xfrm>
            <a:off x="5486400" y="5562600"/>
            <a:ext cx="2514600" cy="1295400"/>
          </a:xfrm>
          <a:prstGeom prst="rect">
            <a:avLst/>
          </a:prstGeom>
          <a:noFill/>
          <a:ln w="9525">
            <a:noFill/>
            <a:miter lim="800000"/>
            <a:headEnd/>
            <a:tailEnd/>
          </a:ln>
        </p:spPr>
      </p:pic>
      <p:pic>
        <p:nvPicPr>
          <p:cNvPr id="19472" name="Picture 45" descr="mso11383"/>
          <p:cNvPicPr>
            <a:picLocks noChangeAspect="1" noChangeArrowheads="1"/>
          </p:cNvPicPr>
          <p:nvPr/>
        </p:nvPicPr>
        <p:blipFill>
          <a:blip r:embed="rId20" cstate="print"/>
          <a:srcRect l="68893" t="40050" r="5583" b="49901"/>
          <a:stretch>
            <a:fillRect/>
          </a:stretch>
        </p:blipFill>
        <p:spPr bwMode="auto">
          <a:xfrm>
            <a:off x="8001000" y="5568950"/>
            <a:ext cx="2667000" cy="1289050"/>
          </a:xfrm>
          <a:prstGeom prst="rect">
            <a:avLst/>
          </a:prstGeom>
          <a:noFill/>
          <a:ln w="9525">
            <a:noFill/>
            <a:miter lim="800000"/>
            <a:headEnd/>
            <a:tailEnd/>
          </a:ln>
        </p:spPr>
      </p:pic>
      <p:pic>
        <p:nvPicPr>
          <p:cNvPr id="19473" name="Picture 46" descr="mso11383"/>
          <p:cNvPicPr>
            <a:picLocks noChangeAspect="1" noChangeArrowheads="1"/>
          </p:cNvPicPr>
          <p:nvPr/>
        </p:nvPicPr>
        <p:blipFill>
          <a:blip r:embed="rId20" cstate="print"/>
          <a:srcRect l="4335" t="42763" r="84656" b="50513"/>
          <a:stretch>
            <a:fillRect/>
          </a:stretch>
        </p:blipFill>
        <p:spPr bwMode="auto">
          <a:xfrm>
            <a:off x="1524000" y="5600700"/>
            <a:ext cx="1676400" cy="1257300"/>
          </a:xfrm>
          <a:prstGeom prst="rect">
            <a:avLst/>
          </a:prstGeom>
          <a:noFill/>
          <a:ln w="9525">
            <a:noFill/>
            <a:miter lim="800000"/>
            <a:headEnd/>
            <a:tailEnd/>
          </a:ln>
        </p:spPr>
      </p:pic>
      <p:graphicFrame>
        <p:nvGraphicFramePr>
          <p:cNvPr id="19474" name="Object 47"/>
          <p:cNvGraphicFramePr>
            <a:graphicFrameLocks noChangeAspect="1"/>
          </p:cNvGraphicFramePr>
          <p:nvPr/>
        </p:nvGraphicFramePr>
        <p:xfrm>
          <a:off x="1828800" y="3673476"/>
          <a:ext cx="1295400" cy="639763"/>
        </p:xfrm>
        <a:graphic>
          <a:graphicData uri="http://schemas.openxmlformats.org/presentationml/2006/ole">
            <mc:AlternateContent xmlns:mc="http://schemas.openxmlformats.org/markup-compatibility/2006">
              <mc:Choice xmlns:v="urn:schemas-microsoft-com:vml" Requires="v">
                <p:oleObj spid="_x0000_s3130" name="Document" r:id="rId21" imgW="739140" imgH="365760" progId="ChemWindow.Document">
                  <p:embed/>
                </p:oleObj>
              </mc:Choice>
              <mc:Fallback>
                <p:oleObj name="Document" r:id="rId21" imgW="739140" imgH="365760" progId="ChemWindow.Document">
                  <p:embed/>
                  <p:pic>
                    <p:nvPicPr>
                      <p:cNvPr id="19474" name="Object 4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28800" y="3673476"/>
                        <a:ext cx="1295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5" name="Object 48"/>
          <p:cNvGraphicFramePr>
            <a:graphicFrameLocks noChangeAspect="1"/>
          </p:cNvGraphicFramePr>
          <p:nvPr/>
        </p:nvGraphicFramePr>
        <p:xfrm>
          <a:off x="3733800" y="3871914"/>
          <a:ext cx="914400" cy="288925"/>
        </p:xfrm>
        <a:graphic>
          <a:graphicData uri="http://schemas.openxmlformats.org/presentationml/2006/ole">
            <mc:AlternateContent xmlns:mc="http://schemas.openxmlformats.org/markup-compatibility/2006">
              <mc:Choice xmlns:v="urn:schemas-microsoft-com:vml" Requires="v">
                <p:oleObj spid="_x0000_s3131" name="Document" r:id="rId23" imgW="457200" imgH="144780" progId="ChemWindow.Document">
                  <p:embed/>
                </p:oleObj>
              </mc:Choice>
              <mc:Fallback>
                <p:oleObj name="Document" r:id="rId23" imgW="457200" imgH="144780" progId="ChemWindow.Document">
                  <p:embed/>
                  <p:pic>
                    <p:nvPicPr>
                      <p:cNvPr id="19475" name="Object 4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3800" y="3871914"/>
                        <a:ext cx="9144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6" name="Object 49"/>
          <p:cNvGraphicFramePr>
            <a:graphicFrameLocks noChangeAspect="1"/>
          </p:cNvGraphicFramePr>
          <p:nvPr/>
        </p:nvGraphicFramePr>
        <p:xfrm>
          <a:off x="5943600" y="3894138"/>
          <a:ext cx="1252538" cy="266700"/>
        </p:xfrm>
        <a:graphic>
          <a:graphicData uri="http://schemas.openxmlformats.org/presentationml/2006/ole">
            <mc:AlternateContent xmlns:mc="http://schemas.openxmlformats.org/markup-compatibility/2006">
              <mc:Choice xmlns:v="urn:schemas-microsoft-com:vml" Requires="v">
                <p:oleObj spid="_x0000_s3132" name="Document" r:id="rId25" imgW="678180" imgH="144780" progId="ChemWindow.Document">
                  <p:embed/>
                </p:oleObj>
              </mc:Choice>
              <mc:Fallback>
                <p:oleObj name="Document" r:id="rId25" imgW="678180" imgH="144780" progId="ChemWindow.Document">
                  <p:embed/>
                  <p:pic>
                    <p:nvPicPr>
                      <p:cNvPr id="19476" name="Object 4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43600" y="3894138"/>
                        <a:ext cx="1252538"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7" name="Object 50"/>
          <p:cNvGraphicFramePr>
            <a:graphicFrameLocks noChangeAspect="1"/>
          </p:cNvGraphicFramePr>
          <p:nvPr/>
        </p:nvGraphicFramePr>
        <p:xfrm>
          <a:off x="8480426" y="3917950"/>
          <a:ext cx="1501775" cy="242888"/>
        </p:xfrm>
        <a:graphic>
          <a:graphicData uri="http://schemas.openxmlformats.org/presentationml/2006/ole">
            <mc:AlternateContent xmlns:mc="http://schemas.openxmlformats.org/markup-compatibility/2006">
              <mc:Choice xmlns:v="urn:schemas-microsoft-com:vml" Requires="v">
                <p:oleObj spid="_x0000_s3133" name="Document" r:id="rId27" imgW="891540" imgH="144780" progId="ChemWindow.Document">
                  <p:embed/>
                </p:oleObj>
              </mc:Choice>
              <mc:Fallback>
                <p:oleObj name="Document" r:id="rId27" imgW="891540" imgH="144780" progId="ChemWindow.Document">
                  <p:embed/>
                  <p:pic>
                    <p:nvPicPr>
                      <p:cNvPr id="19477" name="Object 5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480426" y="3917950"/>
                        <a:ext cx="1501775"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8" name="Text Box 51"/>
          <p:cNvSpPr txBox="1">
            <a:spLocks noChangeArrowheads="1"/>
          </p:cNvSpPr>
          <p:nvPr/>
        </p:nvSpPr>
        <p:spPr bwMode="auto">
          <a:xfrm>
            <a:off x="1752600" y="3017838"/>
            <a:ext cx="1600200" cy="609600"/>
          </a:xfrm>
          <a:prstGeom prst="rect">
            <a:avLst/>
          </a:prstGeom>
          <a:noFill/>
          <a:ln w="9525">
            <a:noFill/>
            <a:miter lim="800000"/>
            <a:headEnd/>
            <a:tailEnd/>
          </a:ln>
        </p:spPr>
        <p:txBody>
          <a:bodyPr/>
          <a:lstStyle/>
          <a:p>
            <a:pPr rtl="0" eaLnBrk="0" hangingPunct="0"/>
            <a:r>
              <a:rPr lang="en-GB" sz="2000" b="1"/>
              <a:t>Condensed</a:t>
            </a:r>
          </a:p>
          <a:p>
            <a:pPr rtl="0" eaLnBrk="0" hangingPunct="0"/>
            <a:r>
              <a:rPr lang="en-GB" sz="2000" b="1"/>
              <a:t>Drawing</a:t>
            </a:r>
          </a:p>
        </p:txBody>
      </p:sp>
      <p:sp>
        <p:nvSpPr>
          <p:cNvPr id="19479" name="Text Box 52"/>
          <p:cNvSpPr txBox="1">
            <a:spLocks noChangeArrowheads="1"/>
          </p:cNvSpPr>
          <p:nvPr/>
        </p:nvSpPr>
        <p:spPr bwMode="auto">
          <a:xfrm>
            <a:off x="1752600" y="1570038"/>
            <a:ext cx="1600200" cy="609600"/>
          </a:xfrm>
          <a:prstGeom prst="rect">
            <a:avLst/>
          </a:prstGeom>
          <a:noFill/>
          <a:ln w="9525">
            <a:noFill/>
            <a:miter lim="800000"/>
            <a:headEnd/>
            <a:tailEnd/>
          </a:ln>
        </p:spPr>
        <p:txBody>
          <a:bodyPr/>
          <a:lstStyle/>
          <a:p>
            <a:pPr rtl="0" eaLnBrk="0" hangingPunct="0"/>
            <a:r>
              <a:rPr lang="en-GB" sz="2000" b="1"/>
              <a:t>Condensed</a:t>
            </a:r>
          </a:p>
          <a:p>
            <a:pPr rtl="0" eaLnBrk="0" hangingPunct="0"/>
            <a:r>
              <a:rPr lang="en-GB" sz="2000" b="1"/>
              <a:t>Drawing</a:t>
            </a:r>
          </a:p>
        </p:txBody>
      </p:sp>
      <p:sp>
        <p:nvSpPr>
          <p:cNvPr id="19480" name="Text Box 53"/>
          <p:cNvSpPr txBox="1">
            <a:spLocks noChangeArrowheads="1"/>
          </p:cNvSpPr>
          <p:nvPr/>
        </p:nvSpPr>
        <p:spPr bwMode="auto">
          <a:xfrm>
            <a:off x="1752600" y="655638"/>
            <a:ext cx="1600200" cy="609600"/>
          </a:xfrm>
          <a:prstGeom prst="rect">
            <a:avLst/>
          </a:prstGeom>
          <a:noFill/>
          <a:ln w="9525">
            <a:noFill/>
            <a:miter lim="800000"/>
            <a:headEnd/>
            <a:tailEnd/>
          </a:ln>
        </p:spPr>
        <p:txBody>
          <a:bodyPr/>
          <a:lstStyle/>
          <a:p>
            <a:pPr rtl="0" eaLnBrk="0" hangingPunct="0"/>
            <a:r>
              <a:rPr lang="en-GB" sz="2000" b="1"/>
              <a:t>Lewis</a:t>
            </a:r>
          </a:p>
          <a:p>
            <a:pPr rtl="0" eaLnBrk="0" hangingPunct="0"/>
            <a:r>
              <a:rPr lang="en-GB" sz="2000" b="1"/>
              <a:t>Drawing</a:t>
            </a:r>
          </a:p>
        </p:txBody>
      </p:sp>
      <p:sp>
        <p:nvSpPr>
          <p:cNvPr id="19481" name="Text Box 54"/>
          <p:cNvSpPr txBox="1">
            <a:spLocks noChangeArrowheads="1"/>
          </p:cNvSpPr>
          <p:nvPr/>
        </p:nvSpPr>
        <p:spPr bwMode="auto">
          <a:xfrm>
            <a:off x="1752600" y="2255838"/>
            <a:ext cx="1600200" cy="609600"/>
          </a:xfrm>
          <a:prstGeom prst="rect">
            <a:avLst/>
          </a:prstGeom>
          <a:noFill/>
          <a:ln w="9525">
            <a:noFill/>
            <a:miter lim="800000"/>
            <a:headEnd/>
            <a:tailEnd/>
          </a:ln>
        </p:spPr>
        <p:txBody>
          <a:bodyPr/>
          <a:lstStyle/>
          <a:p>
            <a:pPr rtl="0" eaLnBrk="0" hangingPunct="0"/>
            <a:r>
              <a:rPr lang="en-GB" sz="2000" b="1"/>
              <a:t>Lewis</a:t>
            </a:r>
          </a:p>
          <a:p>
            <a:pPr rtl="0" eaLnBrk="0" hangingPunct="0"/>
            <a:r>
              <a:rPr lang="en-GB" sz="2000" b="1"/>
              <a:t>Drawing</a:t>
            </a:r>
          </a:p>
        </p:txBody>
      </p:sp>
      <p:pic>
        <p:nvPicPr>
          <p:cNvPr id="19482" name="Picture 56" descr="FG01_001-023"/>
          <p:cNvPicPr>
            <a:picLocks noChangeAspect="1" noChangeArrowheads="1"/>
          </p:cNvPicPr>
          <p:nvPr/>
        </p:nvPicPr>
        <p:blipFill>
          <a:blip r:embed="rId29" cstate="print"/>
          <a:srcRect l="2696" t="39601" r="25197" b="45178"/>
          <a:stretch>
            <a:fillRect/>
          </a:stretch>
        </p:blipFill>
        <p:spPr bwMode="auto">
          <a:xfrm>
            <a:off x="1524000" y="4267200"/>
            <a:ext cx="9144000" cy="1447800"/>
          </a:xfrm>
          <a:prstGeom prst="rect">
            <a:avLst/>
          </a:prstGeom>
          <a:noFill/>
          <a:ln w="9525">
            <a:noFill/>
            <a:miter lim="800000"/>
            <a:headEnd/>
            <a:tailEnd/>
          </a:ln>
        </p:spPr>
      </p:pic>
    </p:spTree>
    <p:extLst>
      <p:ext uri="{BB962C8B-B14F-4D97-AF65-F5344CB8AC3E}">
        <p14:creationId xmlns:p14="http://schemas.microsoft.com/office/powerpoint/2010/main" val="1883478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5BEADD3E-6088-4F0A-8647-A2E7F101C70E}" type="slidenum">
              <a:rPr lang="ar-SA" smtClean="0">
                <a:latin typeface="Arial" pitchFamily="34" charset="0"/>
                <a:cs typeface="Arial" pitchFamily="34" charset="0"/>
              </a:rPr>
              <a:pPr/>
              <a:t>14</a:t>
            </a:fld>
            <a:endParaRPr lang="en-US" smtClean="0">
              <a:latin typeface="Arial" pitchFamily="34" charset="0"/>
              <a:cs typeface="Arial" pitchFamily="34" charset="0"/>
            </a:endParaRPr>
          </a:p>
        </p:txBody>
      </p:sp>
      <p:graphicFrame>
        <p:nvGraphicFramePr>
          <p:cNvPr id="20483" name="Object 7"/>
          <p:cNvGraphicFramePr>
            <a:graphicFrameLocks noChangeAspect="1"/>
          </p:cNvGraphicFramePr>
          <p:nvPr/>
        </p:nvGraphicFramePr>
        <p:xfrm>
          <a:off x="2895600" y="381001"/>
          <a:ext cx="6324600" cy="447675"/>
        </p:xfrm>
        <a:graphic>
          <a:graphicData uri="http://schemas.openxmlformats.org/presentationml/2006/ole">
            <mc:AlternateContent xmlns:mc="http://schemas.openxmlformats.org/markup-compatibility/2006">
              <mc:Choice xmlns:v="urn:schemas-microsoft-com:vml" Requires="v">
                <p:oleObj spid="_x0000_s4142" name="Document" r:id="rId4" imgW="4857750" imgH="352425" progId="ChemWindow.Document">
                  <p:embed/>
                </p:oleObj>
              </mc:Choice>
              <mc:Fallback>
                <p:oleObj name="Document" r:id="rId4" imgW="4857750" imgH="352425" progId="ChemWindow.Document">
                  <p:embed/>
                  <p:pic>
                    <p:nvPicPr>
                      <p:cNvPr id="2048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81001"/>
                        <a:ext cx="6324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10"/>
          <p:cNvGraphicFramePr>
            <a:graphicFrameLocks noChangeAspect="1"/>
          </p:cNvGraphicFramePr>
          <p:nvPr/>
        </p:nvGraphicFramePr>
        <p:xfrm>
          <a:off x="1752601" y="1201738"/>
          <a:ext cx="3351213" cy="1389062"/>
        </p:xfrm>
        <a:graphic>
          <a:graphicData uri="http://schemas.openxmlformats.org/presentationml/2006/ole">
            <mc:AlternateContent xmlns:mc="http://schemas.openxmlformats.org/markup-compatibility/2006">
              <mc:Choice xmlns:v="urn:schemas-microsoft-com:vml" Requires="v">
                <p:oleObj spid="_x0000_s4143" name="Document" r:id="rId6" imgW="3333750" imgH="1381125" progId="ChemWindow.Document">
                  <p:embed/>
                </p:oleObj>
              </mc:Choice>
              <mc:Fallback>
                <p:oleObj name="Document" r:id="rId6" imgW="3333750" imgH="1381125" progId="ChemWindow.Document">
                  <p:embed/>
                  <p:pic>
                    <p:nvPicPr>
                      <p:cNvPr id="2048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1" y="1201738"/>
                        <a:ext cx="3351213" cy="138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13"/>
          <p:cNvGraphicFramePr>
            <a:graphicFrameLocks noChangeAspect="1"/>
          </p:cNvGraphicFramePr>
          <p:nvPr/>
        </p:nvGraphicFramePr>
        <p:xfrm>
          <a:off x="2438400" y="2895601"/>
          <a:ext cx="685800" cy="512763"/>
        </p:xfrm>
        <a:graphic>
          <a:graphicData uri="http://schemas.openxmlformats.org/presentationml/2006/ole">
            <mc:AlternateContent xmlns:mc="http://schemas.openxmlformats.org/markup-compatibility/2006">
              <mc:Choice xmlns:v="urn:schemas-microsoft-com:vml" Requires="v">
                <p:oleObj spid="_x0000_s4144" name="Document" r:id="rId8" imgW="1104900" imgH="571500" progId="ChemWindow.Document">
                  <p:embed/>
                </p:oleObj>
              </mc:Choice>
              <mc:Fallback>
                <p:oleObj name="Document" r:id="rId8" imgW="1104900" imgH="571500" progId="ChemWindow.Document">
                  <p:embed/>
                  <p:pic>
                    <p:nvPicPr>
                      <p:cNvPr id="20485" name="Object 13"/>
                      <p:cNvPicPr>
                        <a:picLocks noChangeAspect="1" noChangeArrowheads="1"/>
                      </p:cNvPicPr>
                      <p:nvPr/>
                    </p:nvPicPr>
                    <p:blipFill>
                      <a:blip r:embed="rId9">
                        <a:extLst>
                          <a:ext uri="{28A0092B-C50C-407E-A947-70E740481C1C}">
                            <a14:useLocalDpi xmlns:a14="http://schemas.microsoft.com/office/drawing/2010/main" val="0"/>
                          </a:ext>
                        </a:extLst>
                      </a:blip>
                      <a:srcRect l="30769"/>
                      <a:stretch>
                        <a:fillRect/>
                      </a:stretch>
                    </p:blipFill>
                    <p:spPr bwMode="auto">
                      <a:xfrm>
                        <a:off x="2438400" y="2895601"/>
                        <a:ext cx="6858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14"/>
          <p:cNvGraphicFramePr>
            <a:graphicFrameLocks noChangeAspect="1"/>
          </p:cNvGraphicFramePr>
          <p:nvPr/>
        </p:nvGraphicFramePr>
        <p:xfrm>
          <a:off x="3352800" y="2954338"/>
          <a:ext cx="2438400" cy="398462"/>
        </p:xfrm>
        <a:graphic>
          <a:graphicData uri="http://schemas.openxmlformats.org/presentationml/2006/ole">
            <mc:AlternateContent xmlns:mc="http://schemas.openxmlformats.org/markup-compatibility/2006">
              <mc:Choice xmlns:v="urn:schemas-microsoft-com:vml" Requires="v">
                <p:oleObj spid="_x0000_s4145" name="Document" r:id="rId10" imgW="2152650" imgH="352425" progId="ChemWindow.Document">
                  <p:embed/>
                </p:oleObj>
              </mc:Choice>
              <mc:Fallback>
                <p:oleObj name="Document" r:id="rId10" imgW="2152650" imgH="352425" progId="ChemWindow.Document">
                  <p:embed/>
                  <p:pic>
                    <p:nvPicPr>
                      <p:cNvPr id="20486"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2954338"/>
                        <a:ext cx="243840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15"/>
          <p:cNvGraphicFramePr>
            <a:graphicFrameLocks noChangeAspect="1"/>
          </p:cNvGraphicFramePr>
          <p:nvPr/>
        </p:nvGraphicFramePr>
        <p:xfrm>
          <a:off x="2362200" y="3657600"/>
          <a:ext cx="762000" cy="527050"/>
        </p:xfrm>
        <a:graphic>
          <a:graphicData uri="http://schemas.openxmlformats.org/presentationml/2006/ole">
            <mc:AlternateContent xmlns:mc="http://schemas.openxmlformats.org/markup-compatibility/2006">
              <mc:Choice xmlns:v="urn:schemas-microsoft-com:vml" Requires="v">
                <p:oleObj spid="_x0000_s4146" name="Document" r:id="rId12" imgW="1076325" imgH="571500" progId="ChemWindow.Document">
                  <p:embed/>
                </p:oleObj>
              </mc:Choice>
              <mc:Fallback>
                <p:oleObj name="Document" r:id="rId12" imgW="1076325" imgH="571500" progId="ChemWindow.Document">
                  <p:embed/>
                  <p:pic>
                    <p:nvPicPr>
                      <p:cNvPr id="20487" name="Object 15"/>
                      <p:cNvPicPr>
                        <a:picLocks noChangeAspect="1" noChangeArrowheads="1"/>
                      </p:cNvPicPr>
                      <p:nvPr/>
                    </p:nvPicPr>
                    <p:blipFill>
                      <a:blip r:embed="rId13">
                        <a:extLst>
                          <a:ext uri="{28A0092B-C50C-407E-A947-70E740481C1C}">
                            <a14:useLocalDpi xmlns:a14="http://schemas.microsoft.com/office/drawing/2010/main" val="0"/>
                          </a:ext>
                        </a:extLst>
                      </a:blip>
                      <a:srcRect l="23077"/>
                      <a:stretch>
                        <a:fillRect/>
                      </a:stretch>
                    </p:blipFill>
                    <p:spPr bwMode="auto">
                      <a:xfrm>
                        <a:off x="2362200" y="3657600"/>
                        <a:ext cx="762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16"/>
          <p:cNvGraphicFramePr>
            <a:graphicFrameLocks noChangeAspect="1"/>
          </p:cNvGraphicFramePr>
          <p:nvPr/>
        </p:nvGraphicFramePr>
        <p:xfrm>
          <a:off x="3276600" y="3657601"/>
          <a:ext cx="2667000" cy="385763"/>
        </p:xfrm>
        <a:graphic>
          <a:graphicData uri="http://schemas.openxmlformats.org/presentationml/2006/ole">
            <mc:AlternateContent xmlns:mc="http://schemas.openxmlformats.org/markup-compatibility/2006">
              <mc:Choice xmlns:v="urn:schemas-microsoft-com:vml" Requires="v">
                <p:oleObj spid="_x0000_s4147" name="Document" r:id="rId14" imgW="2428875" imgH="352425" progId="ChemWindow.Document">
                  <p:embed/>
                </p:oleObj>
              </mc:Choice>
              <mc:Fallback>
                <p:oleObj name="Document" r:id="rId14" imgW="2428875" imgH="352425" progId="ChemWindow.Document">
                  <p:embed/>
                  <p:pic>
                    <p:nvPicPr>
                      <p:cNvPr id="20488"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6600" y="3657601"/>
                        <a:ext cx="26670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17"/>
          <p:cNvGraphicFramePr>
            <a:graphicFrameLocks noChangeAspect="1"/>
          </p:cNvGraphicFramePr>
          <p:nvPr/>
        </p:nvGraphicFramePr>
        <p:xfrm>
          <a:off x="2438400" y="4495801"/>
          <a:ext cx="838200" cy="587375"/>
        </p:xfrm>
        <a:graphic>
          <a:graphicData uri="http://schemas.openxmlformats.org/presentationml/2006/ole">
            <mc:AlternateContent xmlns:mc="http://schemas.openxmlformats.org/markup-compatibility/2006">
              <mc:Choice xmlns:v="urn:schemas-microsoft-com:vml" Requires="v">
                <p:oleObj spid="_x0000_s4148" name="Document" r:id="rId16" imgW="1114425" imgH="571500" progId="ChemWindow.Document">
                  <p:embed/>
                </p:oleObj>
              </mc:Choice>
              <mc:Fallback>
                <p:oleObj name="Document" r:id="rId16" imgW="1114425" imgH="571500" progId="ChemWindow.Document">
                  <p:embed/>
                  <p:pic>
                    <p:nvPicPr>
                      <p:cNvPr id="20489" name="Object 17"/>
                      <p:cNvPicPr>
                        <a:picLocks noChangeAspect="1" noChangeArrowheads="1"/>
                      </p:cNvPicPr>
                      <p:nvPr/>
                    </p:nvPicPr>
                    <p:blipFill>
                      <a:blip r:embed="rId17">
                        <a:extLst>
                          <a:ext uri="{28A0092B-C50C-407E-A947-70E740481C1C}">
                            <a14:useLocalDpi xmlns:a14="http://schemas.microsoft.com/office/drawing/2010/main" val="0"/>
                          </a:ext>
                        </a:extLst>
                      </a:blip>
                      <a:srcRect l="26666"/>
                      <a:stretch>
                        <a:fillRect/>
                      </a:stretch>
                    </p:blipFill>
                    <p:spPr bwMode="auto">
                      <a:xfrm>
                        <a:off x="2438400" y="4495801"/>
                        <a:ext cx="8382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8"/>
          <p:cNvGraphicFramePr>
            <a:graphicFrameLocks noChangeAspect="1"/>
          </p:cNvGraphicFramePr>
          <p:nvPr/>
        </p:nvGraphicFramePr>
        <p:xfrm>
          <a:off x="3200400" y="4567238"/>
          <a:ext cx="2362200" cy="385762"/>
        </p:xfrm>
        <a:graphic>
          <a:graphicData uri="http://schemas.openxmlformats.org/presentationml/2006/ole">
            <mc:AlternateContent xmlns:mc="http://schemas.openxmlformats.org/markup-compatibility/2006">
              <mc:Choice xmlns:v="urn:schemas-microsoft-com:vml" Requires="v">
                <p:oleObj spid="_x0000_s4149" name="Document" r:id="rId18" imgW="2152650" imgH="352425" progId="ChemWindow.Document">
                  <p:embed/>
                </p:oleObj>
              </mc:Choice>
              <mc:Fallback>
                <p:oleObj name="Document" r:id="rId18" imgW="2152650" imgH="352425" progId="ChemWindow.Document">
                  <p:embed/>
                  <p:pic>
                    <p:nvPicPr>
                      <p:cNvPr id="20490"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00400" y="4567238"/>
                        <a:ext cx="2362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20"/>
          <p:cNvGraphicFramePr>
            <a:graphicFrameLocks noChangeAspect="1"/>
          </p:cNvGraphicFramePr>
          <p:nvPr/>
        </p:nvGraphicFramePr>
        <p:xfrm>
          <a:off x="3200400" y="5257801"/>
          <a:ext cx="2743200" cy="371475"/>
        </p:xfrm>
        <a:graphic>
          <a:graphicData uri="http://schemas.openxmlformats.org/presentationml/2006/ole">
            <mc:AlternateContent xmlns:mc="http://schemas.openxmlformats.org/markup-compatibility/2006">
              <mc:Choice xmlns:v="urn:schemas-microsoft-com:vml" Requires="v">
                <p:oleObj spid="_x0000_s4150" name="Document" r:id="rId20" imgW="2600325" imgH="352425" progId="ChemWindow.Document">
                  <p:embed/>
                </p:oleObj>
              </mc:Choice>
              <mc:Fallback>
                <p:oleObj name="Document" r:id="rId20" imgW="2600325" imgH="352425" progId="ChemWindow.Document">
                  <p:embed/>
                  <p:pic>
                    <p:nvPicPr>
                      <p:cNvPr id="20491"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5257801"/>
                        <a:ext cx="27432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2" name="Rectangle 22"/>
          <p:cNvSpPr>
            <a:spLocks noChangeArrowheads="1"/>
          </p:cNvSpPr>
          <p:nvPr/>
        </p:nvSpPr>
        <p:spPr bwMode="auto">
          <a:xfrm>
            <a:off x="1752600" y="3657600"/>
            <a:ext cx="838200" cy="457200"/>
          </a:xfrm>
          <a:prstGeom prst="rect">
            <a:avLst/>
          </a:prstGeom>
          <a:noFill/>
          <a:ln w="9525">
            <a:noFill/>
            <a:miter lim="800000"/>
            <a:headEnd/>
            <a:tailEnd/>
          </a:ln>
        </p:spPr>
        <p:txBody>
          <a:bodyPr>
            <a:spAutoFit/>
          </a:bodyPr>
          <a:lstStyle/>
          <a:p>
            <a:pPr rtl="0" eaLnBrk="0" hangingPunct="0"/>
            <a:r>
              <a:rPr lang="en-US" sz="2400" b="1">
                <a:latin typeface="Times New Roman" pitchFamily="18" charset="0"/>
                <a:cs typeface="Times New Roman" pitchFamily="18" charset="0"/>
              </a:rPr>
              <a:t>(2</a:t>
            </a:r>
            <a:r>
              <a:rPr lang="en-US" sz="2400" b="1">
                <a:latin typeface="Times New Roman" pitchFamily="18" charset="0"/>
                <a:cs typeface="Times New Roman" pitchFamily="18" charset="0"/>
                <a:sym typeface="Symbol" pitchFamily="18" charset="2"/>
              </a:rPr>
              <a:t></a:t>
            </a:r>
            <a:r>
              <a:rPr lang="en-US" sz="2400" b="1">
                <a:latin typeface="Times New Roman" pitchFamily="18" charset="0"/>
                <a:cs typeface="Times New Roman" pitchFamily="18" charset="0"/>
              </a:rPr>
              <a:t>)</a:t>
            </a:r>
            <a:r>
              <a:rPr lang="en-GB" sz="2400">
                <a:latin typeface="Times New Roman" pitchFamily="18" charset="0"/>
                <a:sym typeface="Symbol" pitchFamily="18" charset="2"/>
              </a:rPr>
              <a:t> </a:t>
            </a:r>
            <a:endParaRPr lang="en-GB" sz="2400" b="1">
              <a:latin typeface="Times New Roman" pitchFamily="18" charset="0"/>
              <a:cs typeface="Times New Roman" pitchFamily="18" charset="0"/>
              <a:sym typeface="Symbol" pitchFamily="18" charset="2"/>
            </a:endParaRPr>
          </a:p>
        </p:txBody>
      </p:sp>
      <p:sp>
        <p:nvSpPr>
          <p:cNvPr id="20493" name="Rectangle 23"/>
          <p:cNvSpPr>
            <a:spLocks noChangeArrowheads="1"/>
          </p:cNvSpPr>
          <p:nvPr/>
        </p:nvSpPr>
        <p:spPr bwMode="auto">
          <a:xfrm>
            <a:off x="1828800" y="4495800"/>
            <a:ext cx="1143000" cy="457200"/>
          </a:xfrm>
          <a:prstGeom prst="rect">
            <a:avLst/>
          </a:prstGeom>
          <a:noFill/>
          <a:ln w="9525">
            <a:noFill/>
            <a:miter lim="800000"/>
            <a:headEnd/>
            <a:tailEnd/>
          </a:ln>
        </p:spPr>
        <p:txBody>
          <a:bodyPr>
            <a:spAutoFit/>
          </a:bodyPr>
          <a:lstStyle/>
          <a:p>
            <a:pPr rtl="0" eaLnBrk="0" hangingPunct="0"/>
            <a:r>
              <a:rPr lang="en-US" sz="2400" b="1">
                <a:latin typeface="Times New Roman" pitchFamily="18" charset="0"/>
                <a:cs typeface="Times New Roman" pitchFamily="18" charset="0"/>
              </a:rPr>
              <a:t>(3</a:t>
            </a:r>
            <a:r>
              <a:rPr lang="en-US" sz="2400" b="1">
                <a:latin typeface="Times New Roman" pitchFamily="18" charset="0"/>
                <a:cs typeface="Times New Roman" pitchFamily="18" charset="0"/>
                <a:sym typeface="Symbol" pitchFamily="18" charset="2"/>
              </a:rPr>
              <a:t></a:t>
            </a:r>
            <a:r>
              <a:rPr lang="en-US" sz="2400" b="1">
                <a:latin typeface="Times New Roman" pitchFamily="18" charset="0"/>
                <a:cs typeface="Times New Roman" pitchFamily="18" charset="0"/>
              </a:rPr>
              <a:t>)</a:t>
            </a:r>
            <a:r>
              <a:rPr lang="en-GB" sz="2400">
                <a:latin typeface="Times New Roman" pitchFamily="18" charset="0"/>
                <a:sym typeface="Symbol" pitchFamily="18" charset="2"/>
              </a:rPr>
              <a:t> </a:t>
            </a:r>
            <a:endParaRPr lang="en-GB" sz="2400" b="1">
              <a:latin typeface="Times New Roman" pitchFamily="18" charset="0"/>
              <a:cs typeface="Times New Roman" pitchFamily="18" charset="0"/>
              <a:sym typeface="Symbol" pitchFamily="18" charset="2"/>
            </a:endParaRPr>
          </a:p>
        </p:txBody>
      </p:sp>
      <p:sp>
        <p:nvSpPr>
          <p:cNvPr id="20494" name="Rectangle 24"/>
          <p:cNvSpPr>
            <a:spLocks noChangeArrowheads="1"/>
          </p:cNvSpPr>
          <p:nvPr/>
        </p:nvSpPr>
        <p:spPr bwMode="auto">
          <a:xfrm>
            <a:off x="1828800" y="5181600"/>
            <a:ext cx="838200" cy="457200"/>
          </a:xfrm>
          <a:prstGeom prst="rect">
            <a:avLst/>
          </a:prstGeom>
          <a:noFill/>
          <a:ln w="9525">
            <a:noFill/>
            <a:miter lim="800000"/>
            <a:headEnd/>
            <a:tailEnd/>
          </a:ln>
        </p:spPr>
        <p:txBody>
          <a:bodyPr>
            <a:spAutoFit/>
          </a:bodyPr>
          <a:lstStyle/>
          <a:p>
            <a:pPr rtl="0" eaLnBrk="0" hangingPunct="0"/>
            <a:r>
              <a:rPr lang="en-US" sz="2400" b="1">
                <a:latin typeface="Times New Roman" pitchFamily="18" charset="0"/>
                <a:cs typeface="Times New Roman" pitchFamily="18" charset="0"/>
              </a:rPr>
              <a:t>(4</a:t>
            </a:r>
            <a:r>
              <a:rPr lang="en-US" sz="2400" b="1">
                <a:latin typeface="Times New Roman" pitchFamily="18" charset="0"/>
                <a:cs typeface="Times New Roman" pitchFamily="18" charset="0"/>
                <a:sym typeface="Symbol" pitchFamily="18" charset="2"/>
              </a:rPr>
              <a:t></a:t>
            </a:r>
            <a:r>
              <a:rPr lang="en-US" sz="2400" b="1">
                <a:latin typeface="Times New Roman" pitchFamily="18" charset="0"/>
                <a:cs typeface="Times New Roman" pitchFamily="18" charset="0"/>
              </a:rPr>
              <a:t>)</a:t>
            </a:r>
            <a:r>
              <a:rPr lang="en-GB" sz="2400">
                <a:latin typeface="Times New Roman" pitchFamily="18" charset="0"/>
                <a:sym typeface="Symbol" pitchFamily="18" charset="2"/>
              </a:rPr>
              <a:t> </a:t>
            </a:r>
            <a:endParaRPr lang="en-GB" sz="2400" b="1">
              <a:latin typeface="Times New Roman" pitchFamily="18" charset="0"/>
              <a:cs typeface="Times New Roman" pitchFamily="18" charset="0"/>
              <a:sym typeface="Symbol" pitchFamily="18" charset="2"/>
            </a:endParaRPr>
          </a:p>
        </p:txBody>
      </p:sp>
      <p:graphicFrame>
        <p:nvGraphicFramePr>
          <p:cNvPr id="20495" name="Object 25"/>
          <p:cNvGraphicFramePr>
            <a:graphicFrameLocks noChangeAspect="1"/>
          </p:cNvGraphicFramePr>
          <p:nvPr/>
        </p:nvGraphicFramePr>
        <p:xfrm>
          <a:off x="2290764" y="5813426"/>
          <a:ext cx="7920037" cy="968375"/>
        </p:xfrm>
        <a:graphic>
          <a:graphicData uri="http://schemas.openxmlformats.org/presentationml/2006/ole">
            <mc:AlternateContent xmlns:mc="http://schemas.openxmlformats.org/markup-compatibility/2006">
              <mc:Choice xmlns:v="urn:schemas-microsoft-com:vml" Requires="v">
                <p:oleObj spid="_x0000_s4151" name="Document" r:id="rId22" imgW="3314700" imgH="419100" progId="ChemWindow.Document">
                  <p:embed/>
                </p:oleObj>
              </mc:Choice>
              <mc:Fallback>
                <p:oleObj name="Document" r:id="rId22" imgW="3314700" imgH="419100" progId="ChemWindow.Document">
                  <p:embed/>
                  <p:pic>
                    <p:nvPicPr>
                      <p:cNvPr id="20495" name="Object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90764" y="5813426"/>
                        <a:ext cx="7920037"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6" name="Rectangle 27"/>
          <p:cNvSpPr>
            <a:spLocks noChangeArrowheads="1"/>
          </p:cNvSpPr>
          <p:nvPr/>
        </p:nvSpPr>
        <p:spPr bwMode="auto">
          <a:xfrm>
            <a:off x="1981201" y="454969"/>
            <a:ext cx="814647" cy="461665"/>
          </a:xfrm>
          <a:prstGeom prst="rect">
            <a:avLst/>
          </a:prstGeom>
          <a:noFill/>
          <a:ln w="9525">
            <a:noFill/>
            <a:miter lim="800000"/>
            <a:headEnd/>
            <a:tailEnd/>
          </a:ln>
        </p:spPr>
        <p:txBody>
          <a:bodyPr wrap="none" anchor="ctr">
            <a:spAutoFit/>
          </a:bodyPr>
          <a:lstStyle/>
          <a:p>
            <a:pPr rtl="0"/>
            <a:r>
              <a:rPr lang="en-US" sz="2400" b="1">
                <a:solidFill>
                  <a:srgbClr val="FF0000"/>
                </a:solidFill>
              </a:rPr>
              <a:t>1.1.2</a:t>
            </a:r>
            <a:endParaRPr lang="ar-EG" sz="2400" b="1">
              <a:solidFill>
                <a:srgbClr val="FF0000"/>
              </a:solidFill>
            </a:endParaRPr>
          </a:p>
        </p:txBody>
      </p:sp>
      <p:sp>
        <p:nvSpPr>
          <p:cNvPr id="20497" name="Text Box 28"/>
          <p:cNvSpPr txBox="1">
            <a:spLocks noChangeArrowheads="1"/>
          </p:cNvSpPr>
          <p:nvPr/>
        </p:nvSpPr>
        <p:spPr bwMode="auto">
          <a:xfrm>
            <a:off x="6096000" y="2971801"/>
            <a:ext cx="4419600" cy="461963"/>
          </a:xfrm>
          <a:prstGeom prst="rect">
            <a:avLst/>
          </a:prstGeom>
          <a:noFill/>
          <a:ln w="9525">
            <a:noFill/>
            <a:miter lim="800000"/>
            <a:headEnd/>
            <a:tailEnd/>
          </a:ln>
        </p:spPr>
        <p:txBody>
          <a:bodyPr>
            <a:spAutoFit/>
          </a:bodyPr>
          <a:lstStyle/>
          <a:p>
            <a:pPr rtl="0"/>
            <a:r>
              <a:rPr lang="en-US" sz="2400" b="1"/>
              <a:t>Attached to one C atom only</a:t>
            </a:r>
            <a:endParaRPr lang="el-GR" sz="2400" b="1"/>
          </a:p>
        </p:txBody>
      </p:sp>
      <p:sp>
        <p:nvSpPr>
          <p:cNvPr id="20498" name="Text Box 29"/>
          <p:cNvSpPr txBox="1">
            <a:spLocks noChangeArrowheads="1"/>
          </p:cNvSpPr>
          <p:nvPr/>
        </p:nvSpPr>
        <p:spPr bwMode="auto">
          <a:xfrm>
            <a:off x="6172200" y="3657600"/>
            <a:ext cx="3886200" cy="457200"/>
          </a:xfrm>
          <a:prstGeom prst="rect">
            <a:avLst/>
          </a:prstGeom>
          <a:noFill/>
          <a:ln w="9525">
            <a:noFill/>
            <a:miter lim="800000"/>
            <a:headEnd/>
            <a:tailEnd/>
          </a:ln>
        </p:spPr>
        <p:txBody>
          <a:bodyPr>
            <a:spAutoFit/>
          </a:bodyPr>
          <a:lstStyle/>
          <a:p>
            <a:pPr rtl="0"/>
            <a:r>
              <a:rPr lang="en-US" sz="2400" b="1"/>
              <a:t>Attached to two C atoms </a:t>
            </a:r>
            <a:endParaRPr lang="el-GR" sz="2400" b="1"/>
          </a:p>
        </p:txBody>
      </p:sp>
      <p:sp>
        <p:nvSpPr>
          <p:cNvPr id="20499" name="Text Box 30"/>
          <p:cNvSpPr txBox="1">
            <a:spLocks noChangeArrowheads="1"/>
          </p:cNvSpPr>
          <p:nvPr/>
        </p:nvSpPr>
        <p:spPr bwMode="auto">
          <a:xfrm>
            <a:off x="6553200" y="4572000"/>
            <a:ext cx="4114800" cy="457200"/>
          </a:xfrm>
          <a:prstGeom prst="rect">
            <a:avLst/>
          </a:prstGeom>
          <a:noFill/>
          <a:ln w="9525">
            <a:noFill/>
            <a:miter lim="800000"/>
            <a:headEnd/>
            <a:tailEnd/>
          </a:ln>
        </p:spPr>
        <p:txBody>
          <a:bodyPr>
            <a:spAutoFit/>
          </a:bodyPr>
          <a:lstStyle/>
          <a:p>
            <a:pPr rtl="0"/>
            <a:r>
              <a:rPr lang="en-US" sz="2400" b="1"/>
              <a:t>Attached to three C atoms </a:t>
            </a:r>
            <a:endParaRPr lang="el-GR" sz="2400" b="1"/>
          </a:p>
        </p:txBody>
      </p:sp>
      <p:sp>
        <p:nvSpPr>
          <p:cNvPr id="20500" name="Text Box 31"/>
          <p:cNvSpPr txBox="1">
            <a:spLocks noChangeArrowheads="1"/>
          </p:cNvSpPr>
          <p:nvPr/>
        </p:nvSpPr>
        <p:spPr bwMode="auto">
          <a:xfrm>
            <a:off x="6553200" y="5257800"/>
            <a:ext cx="4114800" cy="457200"/>
          </a:xfrm>
          <a:prstGeom prst="rect">
            <a:avLst/>
          </a:prstGeom>
          <a:noFill/>
          <a:ln w="9525">
            <a:noFill/>
            <a:miter lim="800000"/>
            <a:headEnd/>
            <a:tailEnd/>
          </a:ln>
        </p:spPr>
        <p:txBody>
          <a:bodyPr>
            <a:spAutoFit/>
          </a:bodyPr>
          <a:lstStyle/>
          <a:p>
            <a:pPr rtl="0"/>
            <a:r>
              <a:rPr lang="en-US" sz="2400" b="1"/>
              <a:t>Attached to four C atoms </a:t>
            </a:r>
            <a:endParaRPr lang="el-GR" sz="2400" b="1"/>
          </a:p>
        </p:txBody>
      </p:sp>
      <p:sp>
        <p:nvSpPr>
          <p:cNvPr id="20501" name="Rectangle 33"/>
          <p:cNvSpPr>
            <a:spLocks noChangeArrowheads="1"/>
          </p:cNvSpPr>
          <p:nvPr/>
        </p:nvSpPr>
        <p:spPr bwMode="auto">
          <a:xfrm>
            <a:off x="2362200" y="1447801"/>
            <a:ext cx="609600" cy="396875"/>
          </a:xfrm>
          <a:prstGeom prst="rect">
            <a:avLst/>
          </a:prstGeom>
          <a:noFill/>
          <a:ln w="9525">
            <a:noFill/>
            <a:miter lim="800000"/>
            <a:headEnd/>
            <a:tailEnd/>
          </a:ln>
        </p:spPr>
        <p:txBody>
          <a:bodyPr>
            <a:spAutoFit/>
          </a:bodyPr>
          <a:lstStyle/>
          <a:p>
            <a:pPr rtl="0" eaLnBrk="0" hangingPunct="0"/>
            <a:r>
              <a:rPr lang="en-US" sz="2000" b="1">
                <a:latin typeface="Times New Roman" pitchFamily="18" charset="0"/>
                <a:cs typeface="Times New Roman" pitchFamily="18" charset="0"/>
              </a:rPr>
              <a:t>1</a:t>
            </a:r>
            <a:r>
              <a:rPr lang="en-US" sz="2000" b="1">
                <a:latin typeface="Times New Roman" pitchFamily="18" charset="0"/>
                <a:cs typeface="Times New Roman" pitchFamily="18" charset="0"/>
                <a:sym typeface="Symbol" pitchFamily="18" charset="2"/>
              </a:rPr>
              <a:t></a:t>
            </a:r>
            <a:r>
              <a:rPr lang="en-GB" sz="2000">
                <a:latin typeface="Times New Roman" pitchFamily="18" charset="0"/>
                <a:sym typeface="Symbol" pitchFamily="18" charset="2"/>
              </a:rPr>
              <a:t> </a:t>
            </a:r>
            <a:endParaRPr lang="en-GB" sz="2000" b="1">
              <a:latin typeface="Times New Roman" pitchFamily="18" charset="0"/>
              <a:cs typeface="Times New Roman" pitchFamily="18" charset="0"/>
              <a:sym typeface="Symbol" pitchFamily="18" charset="2"/>
            </a:endParaRPr>
          </a:p>
        </p:txBody>
      </p:sp>
      <p:sp>
        <p:nvSpPr>
          <p:cNvPr id="20502" name="Rectangle 34"/>
          <p:cNvSpPr>
            <a:spLocks noChangeArrowheads="1"/>
          </p:cNvSpPr>
          <p:nvPr/>
        </p:nvSpPr>
        <p:spPr bwMode="auto">
          <a:xfrm>
            <a:off x="2819400" y="1371600"/>
            <a:ext cx="609600" cy="457200"/>
          </a:xfrm>
          <a:prstGeom prst="rect">
            <a:avLst/>
          </a:prstGeom>
          <a:noFill/>
          <a:ln w="9525">
            <a:noFill/>
            <a:miter lim="800000"/>
            <a:headEnd/>
            <a:tailEnd/>
          </a:ln>
        </p:spPr>
        <p:txBody>
          <a:bodyPr>
            <a:spAutoFit/>
          </a:bodyPr>
          <a:lstStyle/>
          <a:p>
            <a:pPr rtl="0" eaLnBrk="0" hangingPunct="0"/>
            <a:r>
              <a:rPr lang="en-US" sz="2400" b="1">
                <a:latin typeface="Times New Roman" pitchFamily="18" charset="0"/>
                <a:cs typeface="Times New Roman" pitchFamily="18" charset="0"/>
              </a:rPr>
              <a:t>2</a:t>
            </a:r>
            <a:r>
              <a:rPr lang="en-US" sz="2400" b="1">
                <a:latin typeface="Times New Roman" pitchFamily="18" charset="0"/>
                <a:cs typeface="Times New Roman" pitchFamily="18" charset="0"/>
                <a:sym typeface="Symbol" pitchFamily="18" charset="2"/>
              </a:rPr>
              <a:t></a:t>
            </a:r>
            <a:r>
              <a:rPr lang="en-GB" sz="2400">
                <a:latin typeface="Times New Roman" pitchFamily="18" charset="0"/>
                <a:sym typeface="Symbol" pitchFamily="18" charset="2"/>
              </a:rPr>
              <a:t> </a:t>
            </a:r>
            <a:endParaRPr lang="en-GB" sz="2400" b="1">
              <a:latin typeface="Times New Roman" pitchFamily="18" charset="0"/>
              <a:cs typeface="Times New Roman" pitchFamily="18" charset="0"/>
              <a:sym typeface="Symbol" pitchFamily="18" charset="2"/>
            </a:endParaRPr>
          </a:p>
        </p:txBody>
      </p:sp>
      <p:sp>
        <p:nvSpPr>
          <p:cNvPr id="20503" name="Rectangle 35"/>
          <p:cNvSpPr>
            <a:spLocks noChangeArrowheads="1"/>
          </p:cNvSpPr>
          <p:nvPr/>
        </p:nvSpPr>
        <p:spPr bwMode="auto">
          <a:xfrm>
            <a:off x="3733800" y="1371600"/>
            <a:ext cx="533400" cy="457200"/>
          </a:xfrm>
          <a:prstGeom prst="rect">
            <a:avLst/>
          </a:prstGeom>
          <a:noFill/>
          <a:ln w="9525">
            <a:noFill/>
            <a:miter lim="800000"/>
            <a:headEnd/>
            <a:tailEnd/>
          </a:ln>
        </p:spPr>
        <p:txBody>
          <a:bodyPr>
            <a:spAutoFit/>
          </a:bodyPr>
          <a:lstStyle/>
          <a:p>
            <a:pPr rtl="0" eaLnBrk="0" hangingPunct="0"/>
            <a:r>
              <a:rPr lang="en-US" sz="2400" b="1">
                <a:latin typeface="Times New Roman" pitchFamily="18" charset="0"/>
                <a:cs typeface="Times New Roman" pitchFamily="18" charset="0"/>
              </a:rPr>
              <a:t>3</a:t>
            </a:r>
            <a:r>
              <a:rPr lang="en-US" sz="2400" b="1">
                <a:latin typeface="Times New Roman" pitchFamily="18" charset="0"/>
                <a:cs typeface="Times New Roman" pitchFamily="18" charset="0"/>
                <a:sym typeface="Symbol" pitchFamily="18" charset="2"/>
              </a:rPr>
              <a:t></a:t>
            </a:r>
            <a:r>
              <a:rPr lang="en-GB" sz="2400">
                <a:latin typeface="Times New Roman" pitchFamily="18" charset="0"/>
                <a:sym typeface="Symbol" pitchFamily="18" charset="2"/>
              </a:rPr>
              <a:t> </a:t>
            </a:r>
            <a:endParaRPr lang="en-GB" sz="2400" b="1">
              <a:latin typeface="Times New Roman" pitchFamily="18" charset="0"/>
              <a:cs typeface="Times New Roman" pitchFamily="18" charset="0"/>
              <a:sym typeface="Symbol" pitchFamily="18" charset="2"/>
            </a:endParaRPr>
          </a:p>
        </p:txBody>
      </p:sp>
      <p:sp>
        <p:nvSpPr>
          <p:cNvPr id="20504" name="Rectangle 36"/>
          <p:cNvSpPr>
            <a:spLocks noChangeArrowheads="1"/>
          </p:cNvSpPr>
          <p:nvPr/>
        </p:nvSpPr>
        <p:spPr bwMode="auto">
          <a:xfrm>
            <a:off x="3352800" y="1447800"/>
            <a:ext cx="609600" cy="457200"/>
          </a:xfrm>
          <a:prstGeom prst="rect">
            <a:avLst/>
          </a:prstGeom>
          <a:noFill/>
          <a:ln w="9525">
            <a:noFill/>
            <a:miter lim="800000"/>
            <a:headEnd/>
            <a:tailEnd/>
          </a:ln>
        </p:spPr>
        <p:txBody>
          <a:bodyPr>
            <a:spAutoFit/>
          </a:bodyPr>
          <a:lstStyle/>
          <a:p>
            <a:pPr rtl="0" eaLnBrk="0" hangingPunct="0"/>
            <a:r>
              <a:rPr lang="en-US" sz="2400" b="1">
                <a:latin typeface="Times New Roman" pitchFamily="18" charset="0"/>
                <a:cs typeface="Times New Roman" pitchFamily="18" charset="0"/>
              </a:rPr>
              <a:t>4</a:t>
            </a:r>
            <a:r>
              <a:rPr lang="en-US" sz="2400" b="1">
                <a:latin typeface="Times New Roman" pitchFamily="18" charset="0"/>
                <a:cs typeface="Times New Roman" pitchFamily="18" charset="0"/>
                <a:sym typeface="Symbol" pitchFamily="18" charset="2"/>
              </a:rPr>
              <a:t></a:t>
            </a:r>
            <a:r>
              <a:rPr lang="en-GB" sz="2400">
                <a:latin typeface="Times New Roman" pitchFamily="18" charset="0"/>
                <a:sym typeface="Symbol" pitchFamily="18" charset="2"/>
              </a:rPr>
              <a:t> </a:t>
            </a:r>
            <a:endParaRPr lang="en-GB" sz="2400" b="1">
              <a:latin typeface="Times New Roman" pitchFamily="18" charset="0"/>
              <a:cs typeface="Times New Roman" pitchFamily="18" charset="0"/>
              <a:sym typeface="Symbol" pitchFamily="18" charset="2"/>
            </a:endParaRPr>
          </a:p>
        </p:txBody>
      </p:sp>
      <p:sp>
        <p:nvSpPr>
          <p:cNvPr id="20505" name="Rectangle 37"/>
          <p:cNvSpPr>
            <a:spLocks noChangeArrowheads="1"/>
          </p:cNvSpPr>
          <p:nvPr/>
        </p:nvSpPr>
        <p:spPr bwMode="auto">
          <a:xfrm>
            <a:off x="1828800" y="2895601"/>
            <a:ext cx="609600" cy="396875"/>
          </a:xfrm>
          <a:prstGeom prst="rect">
            <a:avLst/>
          </a:prstGeom>
          <a:noFill/>
          <a:ln w="9525">
            <a:noFill/>
            <a:miter lim="800000"/>
            <a:headEnd/>
            <a:tailEnd/>
          </a:ln>
        </p:spPr>
        <p:txBody>
          <a:bodyPr>
            <a:spAutoFit/>
          </a:bodyPr>
          <a:lstStyle/>
          <a:p>
            <a:pPr rtl="0" eaLnBrk="0" hangingPunct="0"/>
            <a:r>
              <a:rPr lang="en-US" sz="2000" b="1">
                <a:latin typeface="Times New Roman" pitchFamily="18" charset="0"/>
                <a:cs typeface="Times New Roman" pitchFamily="18" charset="0"/>
              </a:rPr>
              <a:t>(1</a:t>
            </a:r>
            <a:r>
              <a:rPr lang="en-US" sz="2000" b="1">
                <a:latin typeface="Times New Roman" pitchFamily="18" charset="0"/>
                <a:cs typeface="Times New Roman" pitchFamily="18" charset="0"/>
                <a:sym typeface="Symbol" pitchFamily="18" charset="2"/>
              </a:rPr>
              <a:t></a:t>
            </a:r>
            <a:r>
              <a:rPr lang="en-US" sz="2000" b="1">
                <a:latin typeface="Times New Roman" pitchFamily="18" charset="0"/>
                <a:cs typeface="Times New Roman" pitchFamily="18" charset="0"/>
              </a:rPr>
              <a:t>)</a:t>
            </a:r>
            <a:r>
              <a:rPr lang="en-GB" sz="2000">
                <a:latin typeface="Times New Roman" pitchFamily="18" charset="0"/>
                <a:sym typeface="Symbol" pitchFamily="18" charset="2"/>
              </a:rPr>
              <a:t> </a:t>
            </a:r>
            <a:endParaRPr lang="en-GB" sz="2000" b="1">
              <a:latin typeface="Times New Roman" pitchFamily="18" charset="0"/>
              <a:cs typeface="Times New Roman" pitchFamily="18" charset="0"/>
              <a:sym typeface="Symbol" pitchFamily="18" charset="2"/>
            </a:endParaRPr>
          </a:p>
        </p:txBody>
      </p:sp>
      <p:graphicFrame>
        <p:nvGraphicFramePr>
          <p:cNvPr id="20506" name="Object 38"/>
          <p:cNvGraphicFramePr>
            <a:graphicFrameLocks noChangeAspect="1"/>
          </p:cNvGraphicFramePr>
          <p:nvPr/>
        </p:nvGraphicFramePr>
        <p:xfrm>
          <a:off x="2514600" y="5181601"/>
          <a:ext cx="838200" cy="587375"/>
        </p:xfrm>
        <a:graphic>
          <a:graphicData uri="http://schemas.openxmlformats.org/presentationml/2006/ole">
            <mc:AlternateContent xmlns:mc="http://schemas.openxmlformats.org/markup-compatibility/2006">
              <mc:Choice xmlns:v="urn:schemas-microsoft-com:vml" Requires="v">
                <p:oleObj spid="_x0000_s4152" name="Document" r:id="rId24" imgW="1114425" imgH="571500" progId="ChemWindow.Document">
                  <p:embed/>
                </p:oleObj>
              </mc:Choice>
              <mc:Fallback>
                <p:oleObj name="Document" r:id="rId24" imgW="1114425" imgH="571500" progId="ChemWindow.Document">
                  <p:embed/>
                  <p:pic>
                    <p:nvPicPr>
                      <p:cNvPr id="20506" name="Object 38"/>
                      <p:cNvPicPr>
                        <a:picLocks noChangeAspect="1" noChangeArrowheads="1"/>
                      </p:cNvPicPr>
                      <p:nvPr/>
                    </p:nvPicPr>
                    <p:blipFill>
                      <a:blip r:embed="rId17">
                        <a:extLst>
                          <a:ext uri="{28A0092B-C50C-407E-A947-70E740481C1C}">
                            <a14:useLocalDpi xmlns:a14="http://schemas.microsoft.com/office/drawing/2010/main" val="0"/>
                          </a:ext>
                        </a:extLst>
                      </a:blip>
                      <a:srcRect l="26666"/>
                      <a:stretch>
                        <a:fillRect/>
                      </a:stretch>
                    </p:blipFill>
                    <p:spPr bwMode="auto">
                      <a:xfrm>
                        <a:off x="2514600" y="5181601"/>
                        <a:ext cx="8382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57480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p:spPr>
        <p:txBody>
          <a:bodyPr/>
          <a:lstStyle/>
          <a:p>
            <a:fld id="{F9FD2381-6039-4345-B80F-C5CB6D92FA22}" type="slidenum">
              <a:rPr lang="ar-SA" smtClean="0">
                <a:latin typeface="Arial" pitchFamily="34" charset="0"/>
                <a:cs typeface="Arial" pitchFamily="34" charset="0"/>
              </a:rPr>
              <a:pPr/>
              <a:t>15</a:t>
            </a:fld>
            <a:endParaRPr lang="en-US" smtClean="0">
              <a:latin typeface="Arial" pitchFamily="34" charset="0"/>
              <a:cs typeface="Arial" pitchFamily="34" charset="0"/>
            </a:endParaRPr>
          </a:p>
        </p:txBody>
      </p:sp>
      <p:pic>
        <p:nvPicPr>
          <p:cNvPr id="21507" name="Picture 2" descr="FG02_000-024"/>
          <p:cNvPicPr>
            <a:picLocks noChangeAspect="1" noChangeArrowheads="1"/>
          </p:cNvPicPr>
          <p:nvPr/>
        </p:nvPicPr>
        <p:blipFill>
          <a:blip r:embed="rId3" cstate="print"/>
          <a:srcRect t="33972" b="36053"/>
          <a:stretch>
            <a:fillRect/>
          </a:stretch>
        </p:blipFill>
        <p:spPr bwMode="auto">
          <a:xfrm>
            <a:off x="1524000" y="1676401"/>
            <a:ext cx="9144000" cy="2055813"/>
          </a:xfrm>
          <a:prstGeom prst="rect">
            <a:avLst/>
          </a:prstGeom>
          <a:noFill/>
          <a:ln w="9525">
            <a:noFill/>
            <a:miter lim="800000"/>
            <a:headEnd/>
            <a:tailEnd/>
          </a:ln>
        </p:spPr>
      </p:pic>
      <p:sp>
        <p:nvSpPr>
          <p:cNvPr id="21508" name="Text Box 3"/>
          <p:cNvSpPr txBox="1">
            <a:spLocks noChangeArrowheads="1"/>
          </p:cNvSpPr>
          <p:nvPr/>
        </p:nvSpPr>
        <p:spPr bwMode="auto">
          <a:xfrm>
            <a:off x="1676400" y="273050"/>
            <a:ext cx="8839200" cy="946150"/>
          </a:xfrm>
          <a:prstGeom prst="rect">
            <a:avLst/>
          </a:prstGeom>
          <a:noFill/>
          <a:ln w="9525">
            <a:noFill/>
            <a:miter lim="800000"/>
            <a:headEnd/>
            <a:tailEnd/>
          </a:ln>
        </p:spPr>
        <p:txBody>
          <a:bodyPr>
            <a:spAutoFit/>
          </a:bodyPr>
          <a:lstStyle/>
          <a:p>
            <a:pPr algn="ctr" rtl="0"/>
            <a:r>
              <a:rPr lang="en-US" sz="2800" b="1"/>
              <a:t>Some Examples of Different Kinds of Carbons and Hydrogens</a:t>
            </a:r>
          </a:p>
        </p:txBody>
      </p:sp>
      <p:pic>
        <p:nvPicPr>
          <p:cNvPr id="21509" name="Picture 4" descr="FG02_000-025"/>
          <p:cNvPicPr>
            <a:picLocks noChangeAspect="1" noChangeArrowheads="1"/>
          </p:cNvPicPr>
          <p:nvPr/>
        </p:nvPicPr>
        <p:blipFill>
          <a:blip r:embed="rId4" cstate="print"/>
          <a:srcRect t="23283" b="30441"/>
          <a:stretch>
            <a:fillRect/>
          </a:stretch>
        </p:blipFill>
        <p:spPr bwMode="auto">
          <a:xfrm>
            <a:off x="2438400" y="3903664"/>
            <a:ext cx="8077200" cy="2801937"/>
          </a:xfrm>
          <a:prstGeom prst="rect">
            <a:avLst/>
          </a:prstGeom>
          <a:noFill/>
          <a:ln w="9525">
            <a:noFill/>
            <a:miter lim="800000"/>
            <a:headEnd/>
            <a:tailEnd/>
          </a:ln>
        </p:spPr>
      </p:pic>
    </p:spTree>
    <p:extLst>
      <p:ext uri="{BB962C8B-B14F-4D97-AF65-F5344CB8AC3E}">
        <p14:creationId xmlns:p14="http://schemas.microsoft.com/office/powerpoint/2010/main" val="10948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92E80041-64FD-4D3B-82D6-EE7DC7593E35}" type="slidenum">
              <a:rPr lang="ar-SA" smtClean="0">
                <a:latin typeface="Arial" pitchFamily="34" charset="0"/>
                <a:cs typeface="Arial" pitchFamily="34" charset="0"/>
              </a:rPr>
              <a:pPr/>
              <a:t>16</a:t>
            </a:fld>
            <a:endParaRPr lang="en-US" smtClean="0">
              <a:latin typeface="Arial" pitchFamily="34" charset="0"/>
              <a:cs typeface="Arial" pitchFamily="34" charset="0"/>
            </a:endParaRPr>
          </a:p>
        </p:txBody>
      </p:sp>
      <p:graphicFrame>
        <p:nvGraphicFramePr>
          <p:cNvPr id="22531" name="Object 4"/>
          <p:cNvGraphicFramePr>
            <a:graphicFrameLocks noChangeAspect="1"/>
          </p:cNvGraphicFramePr>
          <p:nvPr/>
        </p:nvGraphicFramePr>
        <p:xfrm>
          <a:off x="1524000" y="1427164"/>
          <a:ext cx="9144000" cy="5430837"/>
        </p:xfrm>
        <a:graphic>
          <a:graphicData uri="http://schemas.openxmlformats.org/presentationml/2006/ole">
            <mc:AlternateContent xmlns:mc="http://schemas.openxmlformats.org/markup-compatibility/2006">
              <mc:Choice xmlns:v="urn:schemas-microsoft-com:vml" Requires="v">
                <p:oleObj spid="_x0000_s5126" name="Document" r:id="rId4" imgW="8734567" imgH="5286233" progId="Word.Document.8">
                  <p:embed/>
                </p:oleObj>
              </mc:Choice>
              <mc:Fallback>
                <p:oleObj name="Document" r:id="rId4" imgW="8734567" imgH="5286233" progId="Word.Document.8">
                  <p:embed/>
                  <p:pic>
                    <p:nvPicPr>
                      <p:cNvPr id="22531"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27164"/>
                        <a:ext cx="9144000" cy="543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Rectangle 6"/>
          <p:cNvSpPr>
            <a:spLocks noChangeArrowheads="1"/>
          </p:cNvSpPr>
          <p:nvPr/>
        </p:nvSpPr>
        <p:spPr bwMode="auto">
          <a:xfrm>
            <a:off x="1828801" y="851844"/>
            <a:ext cx="7639527" cy="461665"/>
          </a:xfrm>
          <a:prstGeom prst="rect">
            <a:avLst/>
          </a:prstGeom>
          <a:noFill/>
          <a:ln w="9525">
            <a:noFill/>
            <a:miter lim="800000"/>
            <a:headEnd/>
            <a:tailEnd/>
          </a:ln>
        </p:spPr>
        <p:txBody>
          <a:bodyPr wrap="none" anchor="ctr">
            <a:spAutoFit/>
          </a:bodyPr>
          <a:lstStyle/>
          <a:p>
            <a:pPr rtl="0"/>
            <a:r>
              <a:rPr lang="en-US" sz="2400" b="1"/>
              <a:t>IUPAC :International Union of Pure and Applied Chemistry.</a:t>
            </a:r>
            <a:endParaRPr lang="ar-EG" sz="2400" b="1"/>
          </a:p>
        </p:txBody>
      </p:sp>
      <p:sp>
        <p:nvSpPr>
          <p:cNvPr id="22533" name="Rectangle 7"/>
          <p:cNvSpPr>
            <a:spLocks noChangeArrowheads="1"/>
          </p:cNvSpPr>
          <p:nvPr/>
        </p:nvSpPr>
        <p:spPr bwMode="auto">
          <a:xfrm>
            <a:off x="2166861" y="71865"/>
            <a:ext cx="7743978" cy="830997"/>
          </a:xfrm>
          <a:prstGeom prst="rect">
            <a:avLst/>
          </a:prstGeom>
          <a:noFill/>
          <a:ln w="9525">
            <a:noFill/>
            <a:miter lim="800000"/>
            <a:headEnd/>
            <a:tailEnd/>
          </a:ln>
        </p:spPr>
        <p:txBody>
          <a:bodyPr wrap="none" anchor="ctr">
            <a:spAutoFit/>
          </a:bodyPr>
          <a:lstStyle/>
          <a:p>
            <a:pPr algn="ctr" rtl="0"/>
            <a:r>
              <a:rPr lang="en-US" sz="2400" b="1"/>
              <a:t>Prefixes Used in the IUPAC System to show the Presence of </a:t>
            </a:r>
          </a:p>
          <a:p>
            <a:pPr algn="ctr" rtl="0"/>
            <a:r>
              <a:rPr lang="en-US" sz="2400" b="1"/>
              <a:t>1 to 20 Carbon Atoms</a:t>
            </a:r>
            <a:endParaRPr lang="ar-EG" sz="2400" b="1"/>
          </a:p>
        </p:txBody>
      </p:sp>
    </p:spTree>
    <p:extLst>
      <p:ext uri="{BB962C8B-B14F-4D97-AF65-F5344CB8AC3E}">
        <p14:creationId xmlns:p14="http://schemas.microsoft.com/office/powerpoint/2010/main" val="2854984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noFill/>
        </p:spPr>
        <p:txBody>
          <a:bodyPr/>
          <a:lstStyle/>
          <a:p>
            <a:fld id="{7DFBF232-C00B-4619-A003-188BB5CB3745}" type="slidenum">
              <a:rPr lang="ar-SA"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23555" name="Text Box 5"/>
          <p:cNvSpPr txBox="1">
            <a:spLocks noChangeArrowheads="1"/>
          </p:cNvSpPr>
          <p:nvPr/>
        </p:nvSpPr>
        <p:spPr bwMode="auto">
          <a:xfrm>
            <a:off x="1600200" y="228600"/>
            <a:ext cx="3962400" cy="457200"/>
          </a:xfrm>
          <a:prstGeom prst="rect">
            <a:avLst/>
          </a:prstGeom>
          <a:noFill/>
          <a:ln w="9525">
            <a:noFill/>
            <a:miter lim="800000"/>
            <a:headEnd/>
            <a:tailEnd/>
          </a:ln>
        </p:spPr>
        <p:txBody>
          <a:bodyPr>
            <a:spAutoFit/>
          </a:bodyPr>
          <a:lstStyle/>
          <a:p>
            <a:pPr rtl="0" eaLnBrk="0" hangingPunct="0">
              <a:spcBef>
                <a:spcPct val="50000"/>
              </a:spcBef>
            </a:pPr>
            <a:r>
              <a:rPr lang="en-GB" sz="2400" b="1">
                <a:solidFill>
                  <a:srgbClr val="FF0000"/>
                </a:solidFill>
              </a:rPr>
              <a:t> 1.1.3  Alkyl groups:</a:t>
            </a:r>
          </a:p>
        </p:txBody>
      </p:sp>
      <p:graphicFrame>
        <p:nvGraphicFramePr>
          <p:cNvPr id="23556" name="Object 6"/>
          <p:cNvGraphicFramePr>
            <a:graphicFrameLocks noChangeAspect="1"/>
          </p:cNvGraphicFramePr>
          <p:nvPr/>
        </p:nvGraphicFramePr>
        <p:xfrm>
          <a:off x="4025900" y="228601"/>
          <a:ext cx="7861300" cy="720725"/>
        </p:xfrm>
        <a:graphic>
          <a:graphicData uri="http://schemas.openxmlformats.org/presentationml/2006/ole">
            <mc:AlternateContent xmlns:mc="http://schemas.openxmlformats.org/markup-compatibility/2006">
              <mc:Choice xmlns:v="urn:schemas-microsoft-com:vml" Requires="v">
                <p:oleObj spid="_x0000_s6154" name="Document" r:id="rId4" imgW="4016532" imgH="376001" progId="Word.Document.8">
                  <p:embed/>
                </p:oleObj>
              </mc:Choice>
              <mc:Fallback>
                <p:oleObj name="Document" r:id="rId4" imgW="4016532" imgH="376001" progId="Word.Document.8">
                  <p:embed/>
                  <p:pic>
                    <p:nvPicPr>
                      <p:cNvPr id="2355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900" y="228601"/>
                        <a:ext cx="78613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8"/>
          <p:cNvGraphicFramePr>
            <a:graphicFrameLocks noChangeAspect="1"/>
          </p:cNvGraphicFramePr>
          <p:nvPr/>
        </p:nvGraphicFramePr>
        <p:xfrm>
          <a:off x="2362200" y="6099176"/>
          <a:ext cx="6400800" cy="530225"/>
        </p:xfrm>
        <a:graphic>
          <a:graphicData uri="http://schemas.openxmlformats.org/presentationml/2006/ole">
            <mc:AlternateContent xmlns:mc="http://schemas.openxmlformats.org/markup-compatibility/2006">
              <mc:Choice xmlns:v="urn:schemas-microsoft-com:vml" Requires="v">
                <p:oleObj spid="_x0000_s6155" name="Document" r:id="rId6" imgW="3409950" imgH="361950" progId="ChemWindow.Document">
                  <p:embed/>
                </p:oleObj>
              </mc:Choice>
              <mc:Fallback>
                <p:oleObj name="Document" r:id="rId6" imgW="3409950" imgH="361950" progId="ChemWindow.Document">
                  <p:embed/>
                  <p:pic>
                    <p:nvPicPr>
                      <p:cNvPr id="23557"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6099176"/>
                        <a:ext cx="6400800"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8" name="Text Box 44"/>
          <p:cNvSpPr txBox="1">
            <a:spLocks noChangeArrowheads="1"/>
          </p:cNvSpPr>
          <p:nvPr/>
        </p:nvSpPr>
        <p:spPr bwMode="auto">
          <a:xfrm>
            <a:off x="1600200" y="762001"/>
            <a:ext cx="8686800" cy="461665"/>
          </a:xfrm>
          <a:prstGeom prst="rect">
            <a:avLst/>
          </a:prstGeom>
          <a:noFill/>
          <a:ln w="9525">
            <a:noFill/>
            <a:miter lim="800000"/>
            <a:headEnd/>
            <a:tailEnd/>
          </a:ln>
        </p:spPr>
        <p:txBody>
          <a:bodyPr>
            <a:spAutoFit/>
          </a:bodyPr>
          <a:lstStyle/>
          <a:p>
            <a:pPr rtl="0" eaLnBrk="0" hangingPunct="0">
              <a:spcBef>
                <a:spcPct val="50000"/>
              </a:spcBef>
            </a:pPr>
            <a:r>
              <a:rPr lang="en-GB" sz="2400" b="1"/>
              <a:t>Alkyl group is derived by removing a hydrogen from an    alkane.</a:t>
            </a:r>
          </a:p>
        </p:txBody>
      </p:sp>
      <p:sp>
        <p:nvSpPr>
          <p:cNvPr id="23559" name="Text Box 45"/>
          <p:cNvSpPr txBox="1">
            <a:spLocks noChangeArrowheads="1"/>
          </p:cNvSpPr>
          <p:nvPr/>
        </p:nvSpPr>
        <p:spPr bwMode="auto">
          <a:xfrm>
            <a:off x="2895600" y="1143000"/>
            <a:ext cx="6858000" cy="457200"/>
          </a:xfrm>
          <a:prstGeom prst="rect">
            <a:avLst/>
          </a:prstGeom>
          <a:noFill/>
          <a:ln w="9525">
            <a:noFill/>
            <a:miter lim="800000"/>
            <a:headEnd/>
            <a:tailEnd/>
          </a:ln>
        </p:spPr>
        <p:txBody>
          <a:bodyPr>
            <a:spAutoFit/>
          </a:bodyPr>
          <a:lstStyle/>
          <a:p>
            <a:pPr rtl="0" eaLnBrk="0" hangingPunct="0">
              <a:spcBef>
                <a:spcPct val="50000"/>
              </a:spcBef>
            </a:pPr>
            <a:r>
              <a:rPr lang="en-GB" sz="2400" b="1"/>
              <a:t>It is represented by the symbol R-</a:t>
            </a:r>
          </a:p>
        </p:txBody>
      </p:sp>
      <p:sp>
        <p:nvSpPr>
          <p:cNvPr id="23560" name="Text Box 47"/>
          <p:cNvSpPr txBox="1">
            <a:spLocks noChangeArrowheads="1"/>
          </p:cNvSpPr>
          <p:nvPr/>
        </p:nvSpPr>
        <p:spPr bwMode="auto">
          <a:xfrm>
            <a:off x="2286000" y="4176714"/>
            <a:ext cx="3200400" cy="1015663"/>
          </a:xfrm>
          <a:prstGeom prst="rect">
            <a:avLst/>
          </a:prstGeom>
          <a:noFill/>
          <a:ln w="9525">
            <a:noFill/>
            <a:miter lim="800000"/>
            <a:headEnd/>
            <a:tailEnd/>
          </a:ln>
        </p:spPr>
        <p:txBody>
          <a:bodyPr>
            <a:spAutoFit/>
          </a:bodyPr>
          <a:lstStyle/>
          <a:p>
            <a:pPr rtl="0" eaLnBrk="0" hangingPunct="0">
              <a:spcBef>
                <a:spcPct val="50000"/>
              </a:spcBef>
            </a:pPr>
            <a:r>
              <a:rPr lang="en-GB" sz="2400" b="1"/>
              <a:t>Examples: </a:t>
            </a:r>
          </a:p>
          <a:p>
            <a:pPr rtl="0" eaLnBrk="0" hangingPunct="0">
              <a:spcBef>
                <a:spcPct val="50000"/>
              </a:spcBef>
            </a:pPr>
            <a:r>
              <a:rPr lang="en-GB" sz="2400" b="1"/>
              <a:t>CH</a:t>
            </a:r>
            <a:r>
              <a:rPr lang="en-GB" sz="2400" b="1" baseline="-25000"/>
              <a:t>4</a:t>
            </a:r>
            <a:r>
              <a:rPr lang="en-GB" sz="2400" b="1"/>
              <a:t>(Methane)</a:t>
            </a:r>
          </a:p>
        </p:txBody>
      </p:sp>
      <p:sp>
        <p:nvSpPr>
          <p:cNvPr id="23561" name="Text Box 48"/>
          <p:cNvSpPr txBox="1">
            <a:spLocks noChangeArrowheads="1"/>
          </p:cNvSpPr>
          <p:nvPr/>
        </p:nvSpPr>
        <p:spPr bwMode="auto">
          <a:xfrm>
            <a:off x="6019800" y="4724400"/>
            <a:ext cx="3200400" cy="457200"/>
          </a:xfrm>
          <a:prstGeom prst="rect">
            <a:avLst/>
          </a:prstGeom>
          <a:noFill/>
          <a:ln w="9525">
            <a:noFill/>
            <a:miter lim="800000"/>
            <a:headEnd/>
            <a:tailEnd/>
          </a:ln>
        </p:spPr>
        <p:txBody>
          <a:bodyPr>
            <a:spAutoFit/>
          </a:bodyPr>
          <a:lstStyle/>
          <a:p>
            <a:pPr rtl="0" eaLnBrk="0" hangingPunct="0">
              <a:spcBef>
                <a:spcPct val="50000"/>
              </a:spcBef>
            </a:pPr>
            <a:r>
              <a:rPr lang="en-GB" sz="2400" b="1"/>
              <a:t>CH</a:t>
            </a:r>
            <a:r>
              <a:rPr lang="en-GB" sz="2400" b="1" baseline="-25000"/>
              <a:t>3</a:t>
            </a:r>
            <a:r>
              <a:rPr lang="en-GB" sz="2400" b="1"/>
              <a:t>- (Methyl group)</a:t>
            </a:r>
          </a:p>
        </p:txBody>
      </p:sp>
      <p:sp>
        <p:nvSpPr>
          <p:cNvPr id="23562" name="Text Box 49"/>
          <p:cNvSpPr txBox="1">
            <a:spLocks noChangeArrowheads="1"/>
          </p:cNvSpPr>
          <p:nvPr/>
        </p:nvSpPr>
        <p:spPr bwMode="auto">
          <a:xfrm>
            <a:off x="2286000" y="5410200"/>
            <a:ext cx="4038600" cy="457200"/>
          </a:xfrm>
          <a:prstGeom prst="rect">
            <a:avLst/>
          </a:prstGeom>
          <a:noFill/>
          <a:ln w="9525">
            <a:noFill/>
            <a:miter lim="800000"/>
            <a:headEnd/>
            <a:tailEnd/>
          </a:ln>
        </p:spPr>
        <p:txBody>
          <a:bodyPr>
            <a:spAutoFit/>
          </a:bodyPr>
          <a:lstStyle/>
          <a:p>
            <a:pPr rtl="0" eaLnBrk="0" hangingPunct="0">
              <a:spcBef>
                <a:spcPct val="50000"/>
              </a:spcBef>
            </a:pPr>
            <a:r>
              <a:rPr lang="en-GB" sz="2400" b="1"/>
              <a:t>CH</a:t>
            </a:r>
            <a:r>
              <a:rPr lang="en-GB" sz="2400" b="1" baseline="-25000"/>
              <a:t>3</a:t>
            </a:r>
            <a:r>
              <a:rPr lang="en-GB" sz="2400" b="1"/>
              <a:t>CH</a:t>
            </a:r>
            <a:r>
              <a:rPr lang="en-GB" sz="2400" b="1" baseline="-25000"/>
              <a:t>2</a:t>
            </a:r>
            <a:r>
              <a:rPr lang="en-GB" sz="2400" b="1"/>
              <a:t>CH</a:t>
            </a:r>
            <a:r>
              <a:rPr lang="en-GB" sz="2400" b="1" baseline="-25000"/>
              <a:t>2</a:t>
            </a:r>
            <a:r>
              <a:rPr lang="en-GB" sz="2400" b="1"/>
              <a:t>CH</a:t>
            </a:r>
            <a:r>
              <a:rPr lang="en-GB" sz="2400" b="1" baseline="-25000"/>
              <a:t>3 </a:t>
            </a:r>
            <a:r>
              <a:rPr lang="en-GB" sz="2400" b="1"/>
              <a:t>(Butane)</a:t>
            </a:r>
          </a:p>
        </p:txBody>
      </p:sp>
      <p:sp>
        <p:nvSpPr>
          <p:cNvPr id="23563" name="Text Box 50"/>
          <p:cNvSpPr txBox="1">
            <a:spLocks noChangeArrowheads="1"/>
          </p:cNvSpPr>
          <p:nvPr/>
        </p:nvSpPr>
        <p:spPr bwMode="auto">
          <a:xfrm>
            <a:off x="5943600" y="5410200"/>
            <a:ext cx="4572000" cy="457200"/>
          </a:xfrm>
          <a:prstGeom prst="rect">
            <a:avLst/>
          </a:prstGeom>
          <a:noFill/>
          <a:ln w="9525">
            <a:noFill/>
            <a:miter lim="800000"/>
            <a:headEnd/>
            <a:tailEnd/>
          </a:ln>
        </p:spPr>
        <p:txBody>
          <a:bodyPr>
            <a:spAutoFit/>
          </a:bodyPr>
          <a:lstStyle/>
          <a:p>
            <a:pPr rtl="0" eaLnBrk="0" hangingPunct="0">
              <a:spcBef>
                <a:spcPct val="50000"/>
              </a:spcBef>
            </a:pPr>
            <a:r>
              <a:rPr lang="en-GB" sz="2400" b="1"/>
              <a:t>CH</a:t>
            </a:r>
            <a:r>
              <a:rPr lang="en-GB" sz="2400" b="1" baseline="-25000"/>
              <a:t>3</a:t>
            </a:r>
            <a:r>
              <a:rPr lang="en-GB" sz="2400" b="1"/>
              <a:t>CH</a:t>
            </a:r>
            <a:r>
              <a:rPr lang="en-GB" sz="2400" b="1" baseline="-25000"/>
              <a:t>2</a:t>
            </a:r>
            <a:r>
              <a:rPr lang="en-GB" sz="2400" b="1"/>
              <a:t>CH</a:t>
            </a:r>
            <a:r>
              <a:rPr lang="en-GB" sz="2400" b="1" baseline="-25000"/>
              <a:t>2</a:t>
            </a:r>
            <a:r>
              <a:rPr lang="en-GB" sz="2400" b="1"/>
              <a:t>CH</a:t>
            </a:r>
            <a:r>
              <a:rPr lang="en-GB" sz="2400" b="1" baseline="-25000"/>
              <a:t>2</a:t>
            </a:r>
            <a:r>
              <a:rPr lang="en-GB" sz="2400" b="1"/>
              <a:t>- (Butyl group)</a:t>
            </a:r>
          </a:p>
        </p:txBody>
      </p:sp>
      <p:sp>
        <p:nvSpPr>
          <p:cNvPr id="23564" name="Text Box 51"/>
          <p:cNvSpPr txBox="1">
            <a:spLocks noChangeArrowheads="1"/>
          </p:cNvSpPr>
          <p:nvPr/>
        </p:nvSpPr>
        <p:spPr bwMode="auto">
          <a:xfrm>
            <a:off x="1600200" y="1752600"/>
            <a:ext cx="6934200" cy="457200"/>
          </a:xfrm>
          <a:prstGeom prst="rect">
            <a:avLst/>
          </a:prstGeom>
          <a:noFill/>
          <a:ln w="9525">
            <a:noFill/>
            <a:miter lim="800000"/>
            <a:headEnd/>
            <a:tailEnd/>
          </a:ln>
        </p:spPr>
        <p:txBody>
          <a:bodyPr>
            <a:spAutoFit/>
          </a:bodyPr>
          <a:lstStyle/>
          <a:p>
            <a:pPr rtl="0" eaLnBrk="0" hangingPunct="0">
              <a:spcBef>
                <a:spcPct val="50000"/>
              </a:spcBef>
            </a:pPr>
            <a:r>
              <a:rPr lang="en-GB" sz="2400" b="1" u="sng"/>
              <a:t>Nomenclature of </a:t>
            </a:r>
            <a:r>
              <a:rPr lang="en-GB" sz="2400" b="1" i="1" u="sng"/>
              <a:t>Unbranched</a:t>
            </a:r>
            <a:r>
              <a:rPr lang="en-GB" sz="2400" b="1" u="sng"/>
              <a:t> Alkyl Groups</a:t>
            </a:r>
          </a:p>
        </p:txBody>
      </p:sp>
      <p:sp>
        <p:nvSpPr>
          <p:cNvPr id="23565" name="Text Box 52"/>
          <p:cNvSpPr txBox="1">
            <a:spLocks noChangeArrowheads="1"/>
          </p:cNvSpPr>
          <p:nvPr/>
        </p:nvSpPr>
        <p:spPr bwMode="auto">
          <a:xfrm>
            <a:off x="1600200" y="2895600"/>
            <a:ext cx="6934200" cy="457200"/>
          </a:xfrm>
          <a:prstGeom prst="rect">
            <a:avLst/>
          </a:prstGeom>
          <a:noFill/>
          <a:ln w="9525">
            <a:noFill/>
            <a:miter lim="800000"/>
            <a:headEnd/>
            <a:tailEnd/>
          </a:ln>
        </p:spPr>
        <p:txBody>
          <a:bodyPr>
            <a:spAutoFit/>
          </a:bodyPr>
          <a:lstStyle/>
          <a:p>
            <a:pPr rtl="0" eaLnBrk="0" hangingPunct="0">
              <a:spcBef>
                <a:spcPct val="50000"/>
              </a:spcBef>
              <a:buFontTx/>
              <a:buChar char="•"/>
            </a:pPr>
            <a:r>
              <a:rPr lang="en-GB" sz="2400" b="1"/>
              <a:t> Alkyl groups have names that end in -yl</a:t>
            </a:r>
          </a:p>
        </p:txBody>
      </p:sp>
      <p:sp>
        <p:nvSpPr>
          <p:cNvPr id="23566" name="Text Box 53"/>
          <p:cNvSpPr txBox="1">
            <a:spLocks noChangeArrowheads="1"/>
          </p:cNvSpPr>
          <p:nvPr/>
        </p:nvSpPr>
        <p:spPr bwMode="auto">
          <a:xfrm>
            <a:off x="1600200" y="3352801"/>
            <a:ext cx="9067800" cy="830997"/>
          </a:xfrm>
          <a:prstGeom prst="rect">
            <a:avLst/>
          </a:prstGeom>
          <a:noFill/>
          <a:ln w="9525">
            <a:noFill/>
            <a:miter lim="800000"/>
            <a:headEnd/>
            <a:tailEnd/>
          </a:ln>
        </p:spPr>
        <p:txBody>
          <a:bodyPr>
            <a:spAutoFit/>
          </a:bodyPr>
          <a:lstStyle/>
          <a:p>
            <a:pPr rtl="0" eaLnBrk="0" hangingPunct="0">
              <a:spcBef>
                <a:spcPct val="50000"/>
              </a:spcBef>
              <a:buFontTx/>
              <a:buChar char="•"/>
            </a:pPr>
            <a:r>
              <a:rPr lang="en-GB" sz="2400" b="1"/>
              <a:t> When alkane is unbranched and the missing hydrogen is         </a:t>
            </a:r>
            <a:r>
              <a:rPr lang="en-GB" sz="2400" b="1" u="sng"/>
              <a:t>terminal</a:t>
            </a:r>
            <a:r>
              <a:rPr lang="en-GB" sz="2400" b="1"/>
              <a:t>, the names are straightforward </a:t>
            </a:r>
          </a:p>
        </p:txBody>
      </p:sp>
      <p:sp>
        <p:nvSpPr>
          <p:cNvPr id="23567" name="Text Box 54"/>
          <p:cNvSpPr txBox="1">
            <a:spLocks noChangeArrowheads="1"/>
          </p:cNvSpPr>
          <p:nvPr/>
        </p:nvSpPr>
        <p:spPr bwMode="auto">
          <a:xfrm>
            <a:off x="1600200" y="2438400"/>
            <a:ext cx="6934200" cy="457200"/>
          </a:xfrm>
          <a:prstGeom prst="rect">
            <a:avLst/>
          </a:prstGeom>
          <a:noFill/>
          <a:ln w="9525">
            <a:noFill/>
            <a:miter lim="800000"/>
            <a:headEnd/>
            <a:tailEnd/>
          </a:ln>
        </p:spPr>
        <p:txBody>
          <a:bodyPr>
            <a:spAutoFit/>
          </a:bodyPr>
          <a:lstStyle/>
          <a:p>
            <a:pPr rtl="0" eaLnBrk="0" hangingPunct="0">
              <a:spcBef>
                <a:spcPct val="50000"/>
              </a:spcBef>
              <a:buFontTx/>
              <a:buChar char="•"/>
            </a:pPr>
            <a:r>
              <a:rPr lang="en-GB" sz="2400" b="1"/>
              <a:t> Alkanes have names that end in -ane</a:t>
            </a:r>
          </a:p>
        </p:txBody>
      </p:sp>
    </p:spTree>
    <p:extLst>
      <p:ext uri="{BB962C8B-B14F-4D97-AF65-F5344CB8AC3E}">
        <p14:creationId xmlns:p14="http://schemas.microsoft.com/office/powerpoint/2010/main" val="3969020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FFF66F21-2FA6-472F-8F09-4A05B8DE73CB}" type="slidenum">
              <a:rPr lang="ar-SA" smtClean="0">
                <a:latin typeface="Arial" pitchFamily="34" charset="0"/>
                <a:cs typeface="Arial" pitchFamily="34" charset="0"/>
              </a:rPr>
              <a:pPr/>
              <a:t>18</a:t>
            </a:fld>
            <a:endParaRPr lang="en-US" smtClean="0">
              <a:latin typeface="Arial" pitchFamily="34" charset="0"/>
              <a:cs typeface="Arial" pitchFamily="34" charset="0"/>
            </a:endParaRPr>
          </a:p>
        </p:txBody>
      </p:sp>
      <p:graphicFrame>
        <p:nvGraphicFramePr>
          <p:cNvPr id="24579" name="Object 6"/>
          <p:cNvGraphicFramePr>
            <a:graphicFrameLocks noChangeAspect="1"/>
          </p:cNvGraphicFramePr>
          <p:nvPr/>
        </p:nvGraphicFramePr>
        <p:xfrm>
          <a:off x="1981200" y="1676401"/>
          <a:ext cx="2362200" cy="479425"/>
        </p:xfrm>
        <a:graphic>
          <a:graphicData uri="http://schemas.openxmlformats.org/presentationml/2006/ole">
            <mc:AlternateContent xmlns:mc="http://schemas.openxmlformats.org/markup-compatibility/2006">
              <mc:Choice xmlns:v="urn:schemas-microsoft-com:vml" Requires="v">
                <p:oleObj spid="_x0000_s7226" name="Document" r:id="rId4" imgW="2009775" imgH="409575" progId="ChemWindow.Document">
                  <p:embed/>
                </p:oleObj>
              </mc:Choice>
              <mc:Fallback>
                <p:oleObj name="Document" r:id="rId4" imgW="2009775" imgH="409575" progId="ChemWindow.Document">
                  <p:embed/>
                  <p:pic>
                    <p:nvPicPr>
                      <p:cNvPr id="2457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76401"/>
                        <a:ext cx="23622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7"/>
          <p:cNvGraphicFramePr>
            <a:graphicFrameLocks noChangeAspect="1"/>
          </p:cNvGraphicFramePr>
          <p:nvPr/>
        </p:nvGraphicFramePr>
        <p:xfrm>
          <a:off x="6324600" y="1752601"/>
          <a:ext cx="1828800" cy="784225"/>
        </p:xfrm>
        <a:graphic>
          <a:graphicData uri="http://schemas.openxmlformats.org/presentationml/2006/ole">
            <mc:AlternateContent xmlns:mc="http://schemas.openxmlformats.org/markup-compatibility/2006">
              <mc:Choice xmlns:v="urn:schemas-microsoft-com:vml" Requires="v">
                <p:oleObj spid="_x0000_s7227" name="Document" r:id="rId6" imgW="1619250" imgH="695325" progId="ChemWindow.Document">
                  <p:embed/>
                </p:oleObj>
              </mc:Choice>
              <mc:Fallback>
                <p:oleObj name="Document" r:id="rId6" imgW="1619250" imgH="695325" progId="ChemWindow.Document">
                  <p:embed/>
                  <p:pic>
                    <p:nvPicPr>
                      <p:cNvPr id="2458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752601"/>
                        <a:ext cx="18288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8"/>
          <p:cNvGraphicFramePr>
            <a:graphicFrameLocks noChangeAspect="1"/>
          </p:cNvGraphicFramePr>
          <p:nvPr/>
        </p:nvGraphicFramePr>
        <p:xfrm>
          <a:off x="4886326" y="1676400"/>
          <a:ext cx="1057275" cy="412750"/>
        </p:xfrm>
        <a:graphic>
          <a:graphicData uri="http://schemas.openxmlformats.org/presentationml/2006/ole">
            <mc:AlternateContent xmlns:mc="http://schemas.openxmlformats.org/markup-compatibility/2006">
              <mc:Choice xmlns:v="urn:schemas-microsoft-com:vml" Requires="v">
                <p:oleObj spid="_x0000_s7228" name="Document" r:id="rId8" imgW="904875" imgH="352425" progId="ChemWindow.Document">
                  <p:embed/>
                </p:oleObj>
              </mc:Choice>
              <mc:Fallback>
                <p:oleObj name="Document" r:id="rId8" imgW="904875" imgH="352425" progId="ChemWindow.Document">
                  <p:embed/>
                  <p:pic>
                    <p:nvPicPr>
                      <p:cNvPr id="24581"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6326" y="1676400"/>
                        <a:ext cx="10572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9"/>
          <p:cNvGraphicFramePr>
            <a:graphicFrameLocks noChangeAspect="1"/>
          </p:cNvGraphicFramePr>
          <p:nvPr/>
        </p:nvGraphicFramePr>
        <p:xfrm>
          <a:off x="8705850" y="1676401"/>
          <a:ext cx="1504950" cy="415925"/>
        </p:xfrm>
        <a:graphic>
          <a:graphicData uri="http://schemas.openxmlformats.org/presentationml/2006/ole">
            <mc:AlternateContent xmlns:mc="http://schemas.openxmlformats.org/markup-compatibility/2006">
              <mc:Choice xmlns:v="urn:schemas-microsoft-com:vml" Requires="v">
                <p:oleObj spid="_x0000_s7229" name="Document" r:id="rId10" imgW="1276350" imgH="352425" progId="ChemWindow.Document">
                  <p:embed/>
                </p:oleObj>
              </mc:Choice>
              <mc:Fallback>
                <p:oleObj name="Document" r:id="rId10" imgW="1276350" imgH="352425" progId="ChemWindow.Document">
                  <p:embed/>
                  <p:pic>
                    <p:nvPicPr>
                      <p:cNvPr id="24582"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05850" y="1676401"/>
                        <a:ext cx="150495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10"/>
          <p:cNvGraphicFramePr>
            <a:graphicFrameLocks noChangeAspect="1"/>
          </p:cNvGraphicFramePr>
          <p:nvPr/>
        </p:nvGraphicFramePr>
        <p:xfrm>
          <a:off x="1676400" y="3109914"/>
          <a:ext cx="2971800" cy="471487"/>
        </p:xfrm>
        <a:graphic>
          <a:graphicData uri="http://schemas.openxmlformats.org/presentationml/2006/ole">
            <mc:AlternateContent xmlns:mc="http://schemas.openxmlformats.org/markup-compatibility/2006">
              <mc:Choice xmlns:v="urn:schemas-microsoft-com:vml" Requires="v">
                <p:oleObj spid="_x0000_s7230" name="Document" r:id="rId12" imgW="2581275" imgH="409575" progId="ChemWindow.Document">
                  <p:embed/>
                </p:oleObj>
              </mc:Choice>
              <mc:Fallback>
                <p:oleObj name="Document" r:id="rId12" imgW="2581275" imgH="409575" progId="ChemWindow.Document">
                  <p:embed/>
                  <p:pic>
                    <p:nvPicPr>
                      <p:cNvPr id="24583"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3109914"/>
                        <a:ext cx="2971800"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11"/>
          <p:cNvGraphicFramePr>
            <a:graphicFrameLocks noChangeAspect="1"/>
          </p:cNvGraphicFramePr>
          <p:nvPr/>
        </p:nvGraphicFramePr>
        <p:xfrm>
          <a:off x="6400800" y="2590800"/>
          <a:ext cx="2057400" cy="992188"/>
        </p:xfrm>
        <a:graphic>
          <a:graphicData uri="http://schemas.openxmlformats.org/presentationml/2006/ole">
            <mc:AlternateContent xmlns:mc="http://schemas.openxmlformats.org/markup-compatibility/2006">
              <mc:Choice xmlns:v="urn:schemas-microsoft-com:vml" Requires="v">
                <p:oleObj spid="_x0000_s7231" name="Document" r:id="rId14" imgW="1895475" imgH="914400" progId="ChemWindow.Document">
                  <p:embed/>
                </p:oleObj>
              </mc:Choice>
              <mc:Fallback>
                <p:oleObj name="Document" r:id="rId14" imgW="1895475" imgH="914400" progId="ChemWindow.Document">
                  <p:embed/>
                  <p:pic>
                    <p:nvPicPr>
                      <p:cNvPr id="24584"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2590800"/>
                        <a:ext cx="20574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12"/>
          <p:cNvGraphicFramePr>
            <a:graphicFrameLocks noChangeAspect="1"/>
          </p:cNvGraphicFramePr>
          <p:nvPr/>
        </p:nvGraphicFramePr>
        <p:xfrm>
          <a:off x="4953000" y="3025776"/>
          <a:ext cx="838200" cy="403225"/>
        </p:xfrm>
        <a:graphic>
          <a:graphicData uri="http://schemas.openxmlformats.org/presentationml/2006/ole">
            <mc:AlternateContent xmlns:mc="http://schemas.openxmlformats.org/markup-compatibility/2006">
              <mc:Choice xmlns:v="urn:schemas-microsoft-com:vml" Requires="v">
                <p:oleObj spid="_x0000_s7232" name="Document" r:id="rId16" imgW="733425" imgH="352425" progId="ChemWindow.Document">
                  <p:embed/>
                </p:oleObj>
              </mc:Choice>
              <mc:Fallback>
                <p:oleObj name="Document" r:id="rId16" imgW="733425" imgH="352425" progId="ChemWindow.Document">
                  <p:embed/>
                  <p:pic>
                    <p:nvPicPr>
                      <p:cNvPr id="24585"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53000" y="3025776"/>
                        <a:ext cx="8382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6" name="Object 13"/>
          <p:cNvGraphicFramePr>
            <a:graphicFrameLocks noChangeAspect="1"/>
          </p:cNvGraphicFramePr>
          <p:nvPr/>
        </p:nvGraphicFramePr>
        <p:xfrm>
          <a:off x="8667750" y="3048000"/>
          <a:ext cx="1314450" cy="427038"/>
        </p:xfrm>
        <a:graphic>
          <a:graphicData uri="http://schemas.openxmlformats.org/presentationml/2006/ole">
            <mc:AlternateContent xmlns:mc="http://schemas.openxmlformats.org/markup-compatibility/2006">
              <mc:Choice xmlns:v="urn:schemas-microsoft-com:vml" Requires="v">
                <p:oleObj spid="_x0000_s7233" name="Document" r:id="rId18" imgW="1085850" imgH="352425" progId="ChemWindow.Document">
                  <p:embed/>
                </p:oleObj>
              </mc:Choice>
              <mc:Fallback>
                <p:oleObj name="Document" r:id="rId18" imgW="1085850" imgH="352425" progId="ChemWindow.Document">
                  <p:embed/>
                  <p:pic>
                    <p:nvPicPr>
                      <p:cNvPr id="24586"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67750" y="3048000"/>
                        <a:ext cx="13144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7" name="Object 14"/>
          <p:cNvGraphicFramePr>
            <a:graphicFrameLocks noChangeAspect="1"/>
          </p:cNvGraphicFramePr>
          <p:nvPr/>
        </p:nvGraphicFramePr>
        <p:xfrm>
          <a:off x="1981200" y="4953000"/>
          <a:ext cx="1352550" cy="1600200"/>
        </p:xfrm>
        <a:graphic>
          <a:graphicData uri="http://schemas.openxmlformats.org/presentationml/2006/ole">
            <mc:AlternateContent xmlns:mc="http://schemas.openxmlformats.org/markup-compatibility/2006">
              <mc:Choice xmlns:v="urn:schemas-microsoft-com:vml" Requires="v">
                <p:oleObj spid="_x0000_s7234" name="Document" r:id="rId20" imgW="1200150" imgH="1419225" progId="ChemWindow.Document">
                  <p:embed/>
                </p:oleObj>
              </mc:Choice>
              <mc:Fallback>
                <p:oleObj name="Document" r:id="rId20" imgW="1200150" imgH="1419225" progId="ChemWindow.Document">
                  <p:embed/>
                  <p:pic>
                    <p:nvPicPr>
                      <p:cNvPr id="24587"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1200" y="4953000"/>
                        <a:ext cx="13525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8" name="Object 15"/>
          <p:cNvGraphicFramePr>
            <a:graphicFrameLocks noChangeAspect="1"/>
          </p:cNvGraphicFramePr>
          <p:nvPr/>
        </p:nvGraphicFramePr>
        <p:xfrm>
          <a:off x="3505200" y="5486400"/>
          <a:ext cx="1600200" cy="431800"/>
        </p:xfrm>
        <a:graphic>
          <a:graphicData uri="http://schemas.openxmlformats.org/presentationml/2006/ole">
            <mc:AlternateContent xmlns:mc="http://schemas.openxmlformats.org/markup-compatibility/2006">
              <mc:Choice xmlns:v="urn:schemas-microsoft-com:vml" Requires="v">
                <p:oleObj spid="_x0000_s7235" name="Document" r:id="rId22" imgW="1304925" imgH="352425" progId="ChemWindow.Document">
                  <p:embed/>
                </p:oleObj>
              </mc:Choice>
              <mc:Fallback>
                <p:oleObj name="Document" r:id="rId22" imgW="1304925" imgH="352425" progId="ChemWindow.Document">
                  <p:embed/>
                  <p:pic>
                    <p:nvPicPr>
                      <p:cNvPr id="24588" name="Object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05200" y="5486400"/>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9" name="Object 16"/>
          <p:cNvGraphicFramePr>
            <a:graphicFrameLocks noChangeAspect="1"/>
          </p:cNvGraphicFramePr>
          <p:nvPr/>
        </p:nvGraphicFramePr>
        <p:xfrm>
          <a:off x="6477000" y="4876801"/>
          <a:ext cx="1657350" cy="1419225"/>
        </p:xfrm>
        <a:graphic>
          <a:graphicData uri="http://schemas.openxmlformats.org/presentationml/2006/ole">
            <mc:AlternateContent xmlns:mc="http://schemas.openxmlformats.org/markup-compatibility/2006">
              <mc:Choice xmlns:v="urn:schemas-microsoft-com:vml" Requires="v">
                <p:oleObj spid="_x0000_s7236" name="Document" r:id="rId24" imgW="1657350" imgH="1419225" progId="ChemWindow.Document">
                  <p:embed/>
                </p:oleObj>
              </mc:Choice>
              <mc:Fallback>
                <p:oleObj name="Document" r:id="rId24" imgW="1657350" imgH="1419225" progId="ChemWindow.Document">
                  <p:embed/>
                  <p:pic>
                    <p:nvPicPr>
                      <p:cNvPr id="24589" name="Object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77000" y="4876801"/>
                        <a:ext cx="1657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0" name="Object 17"/>
          <p:cNvGraphicFramePr>
            <a:graphicFrameLocks noChangeAspect="1"/>
          </p:cNvGraphicFramePr>
          <p:nvPr/>
        </p:nvGraphicFramePr>
        <p:xfrm>
          <a:off x="8458200" y="5322889"/>
          <a:ext cx="1676400" cy="439737"/>
        </p:xfrm>
        <a:graphic>
          <a:graphicData uri="http://schemas.openxmlformats.org/presentationml/2006/ole">
            <mc:AlternateContent xmlns:mc="http://schemas.openxmlformats.org/markup-compatibility/2006">
              <mc:Choice xmlns:v="urn:schemas-microsoft-com:vml" Requires="v">
                <p:oleObj spid="_x0000_s7237" name="Document" r:id="rId26" imgW="1343025" imgH="352425" progId="ChemWindow.Document">
                  <p:embed/>
                </p:oleObj>
              </mc:Choice>
              <mc:Fallback>
                <p:oleObj name="Document" r:id="rId26" imgW="1343025" imgH="352425" progId="ChemWindow.Document">
                  <p:embed/>
                  <p:pic>
                    <p:nvPicPr>
                      <p:cNvPr id="24590" name="Object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58200" y="5322889"/>
                        <a:ext cx="16764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1" name="Object 18"/>
          <p:cNvGraphicFramePr>
            <a:graphicFrameLocks noChangeAspect="1"/>
          </p:cNvGraphicFramePr>
          <p:nvPr/>
        </p:nvGraphicFramePr>
        <p:xfrm>
          <a:off x="1676400" y="4038601"/>
          <a:ext cx="2514600" cy="798513"/>
        </p:xfrm>
        <a:graphic>
          <a:graphicData uri="http://schemas.openxmlformats.org/presentationml/2006/ole">
            <mc:AlternateContent xmlns:mc="http://schemas.openxmlformats.org/markup-compatibility/2006">
              <mc:Choice xmlns:v="urn:schemas-microsoft-com:vml" Requires="v">
                <p:oleObj spid="_x0000_s7238" name="Document" r:id="rId28" imgW="2190750" imgH="695325" progId="ChemWindow.Document">
                  <p:embed/>
                </p:oleObj>
              </mc:Choice>
              <mc:Fallback>
                <p:oleObj name="Document" r:id="rId28" imgW="2190750" imgH="695325" progId="ChemWindow.Document">
                  <p:embed/>
                  <p:pic>
                    <p:nvPicPr>
                      <p:cNvPr id="24591" name="Object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76400" y="4038601"/>
                        <a:ext cx="25146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2" name="Object 19"/>
          <p:cNvGraphicFramePr>
            <a:graphicFrameLocks noChangeAspect="1"/>
          </p:cNvGraphicFramePr>
          <p:nvPr/>
        </p:nvGraphicFramePr>
        <p:xfrm>
          <a:off x="4886326" y="4038601"/>
          <a:ext cx="1209675" cy="403225"/>
        </p:xfrm>
        <a:graphic>
          <a:graphicData uri="http://schemas.openxmlformats.org/presentationml/2006/ole">
            <mc:AlternateContent xmlns:mc="http://schemas.openxmlformats.org/markup-compatibility/2006">
              <mc:Choice xmlns:v="urn:schemas-microsoft-com:vml" Requires="v">
                <p:oleObj spid="_x0000_s7239" name="Document" r:id="rId30" imgW="1057275" imgH="352425" progId="ChemWindow.Document">
                  <p:embed/>
                </p:oleObj>
              </mc:Choice>
              <mc:Fallback>
                <p:oleObj name="Document" r:id="rId30" imgW="1057275" imgH="352425" progId="ChemWindow.Document">
                  <p:embed/>
                  <p:pic>
                    <p:nvPicPr>
                      <p:cNvPr id="24592" name="Object 1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86326" y="4038601"/>
                        <a:ext cx="120967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93" name="Text Box 20"/>
          <p:cNvSpPr txBox="1">
            <a:spLocks noChangeArrowheads="1"/>
          </p:cNvSpPr>
          <p:nvPr/>
        </p:nvSpPr>
        <p:spPr bwMode="auto">
          <a:xfrm>
            <a:off x="1600200" y="609601"/>
            <a:ext cx="9067800" cy="461665"/>
          </a:xfrm>
          <a:prstGeom prst="rect">
            <a:avLst/>
          </a:prstGeom>
          <a:noFill/>
          <a:ln w="9525">
            <a:noFill/>
            <a:miter lim="800000"/>
            <a:headEnd/>
            <a:tailEnd/>
          </a:ln>
        </p:spPr>
        <p:txBody>
          <a:bodyPr>
            <a:spAutoFit/>
          </a:bodyPr>
          <a:lstStyle/>
          <a:p>
            <a:pPr rtl="0" eaLnBrk="0" hangingPunct="0">
              <a:spcBef>
                <a:spcPct val="50000"/>
              </a:spcBef>
            </a:pPr>
            <a:r>
              <a:rPr lang="en-GB" sz="2400" b="1"/>
              <a:t>Nomenclature of Branched Alkyl Groups </a:t>
            </a:r>
            <a:r>
              <a:rPr lang="en-GB" sz="2400" b="1" u="sng"/>
              <a:t>(approved by IUPAC)</a:t>
            </a:r>
          </a:p>
        </p:txBody>
      </p:sp>
    </p:spTree>
    <p:extLst>
      <p:ext uri="{BB962C8B-B14F-4D97-AF65-F5344CB8AC3E}">
        <p14:creationId xmlns:p14="http://schemas.microsoft.com/office/powerpoint/2010/main" val="2096890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30A2BEC3-EF7B-4816-8736-400ED09B07DA}" type="slidenum">
              <a:rPr lang="ar-SA"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25603" name="Text Box 5"/>
          <p:cNvSpPr txBox="1">
            <a:spLocks noChangeArrowheads="1"/>
          </p:cNvSpPr>
          <p:nvPr/>
        </p:nvSpPr>
        <p:spPr bwMode="auto">
          <a:xfrm>
            <a:off x="1600200" y="1295401"/>
            <a:ext cx="9067800" cy="830997"/>
          </a:xfrm>
          <a:prstGeom prst="rect">
            <a:avLst/>
          </a:prstGeom>
          <a:noFill/>
          <a:ln w="9525">
            <a:noFill/>
            <a:miter lim="800000"/>
            <a:headEnd/>
            <a:tailEnd/>
          </a:ln>
        </p:spPr>
        <p:txBody>
          <a:bodyPr>
            <a:spAutoFit/>
          </a:bodyPr>
          <a:lstStyle/>
          <a:p>
            <a:pPr rtl="0" eaLnBrk="0" hangingPunct="0">
              <a:spcBef>
                <a:spcPct val="50000"/>
              </a:spcBef>
            </a:pPr>
            <a:r>
              <a:rPr lang="en-GB" sz="2400" b="1"/>
              <a:t>Isomers: Two or more different compounds having the same chemical formula.</a:t>
            </a:r>
          </a:p>
        </p:txBody>
      </p:sp>
      <p:sp>
        <p:nvSpPr>
          <p:cNvPr id="25604" name="Text Box 6"/>
          <p:cNvSpPr txBox="1">
            <a:spLocks noChangeArrowheads="1"/>
          </p:cNvSpPr>
          <p:nvPr/>
        </p:nvSpPr>
        <p:spPr bwMode="auto">
          <a:xfrm>
            <a:off x="1524000" y="4038601"/>
            <a:ext cx="9067800" cy="1015663"/>
          </a:xfrm>
          <a:prstGeom prst="rect">
            <a:avLst/>
          </a:prstGeom>
          <a:noFill/>
          <a:ln w="9525">
            <a:noFill/>
            <a:miter lim="800000"/>
            <a:headEnd/>
            <a:tailEnd/>
          </a:ln>
        </p:spPr>
        <p:txBody>
          <a:bodyPr>
            <a:spAutoFit/>
          </a:bodyPr>
          <a:lstStyle/>
          <a:p>
            <a:pPr rtl="0" eaLnBrk="0" hangingPunct="0">
              <a:spcBef>
                <a:spcPct val="50000"/>
              </a:spcBef>
            </a:pPr>
            <a:r>
              <a:rPr lang="en-GB" sz="2400" b="1"/>
              <a:t>Skeletal Isomers: A type of Structural Isomers. They have the</a:t>
            </a:r>
          </a:p>
          <a:p>
            <a:pPr rtl="0" eaLnBrk="0" hangingPunct="0">
              <a:spcBef>
                <a:spcPct val="50000"/>
              </a:spcBef>
            </a:pPr>
            <a:r>
              <a:rPr lang="en-GB" sz="2400" b="1"/>
              <a:t>same molecular formula however, different </a:t>
            </a:r>
            <a:r>
              <a:rPr lang="en-GB" sz="2400" b="1" u="sng"/>
              <a:t>carbon</a:t>
            </a:r>
            <a:r>
              <a:rPr lang="en-GB" sz="2400" b="1"/>
              <a:t> skeletons e.g.</a:t>
            </a:r>
          </a:p>
        </p:txBody>
      </p:sp>
      <p:sp>
        <p:nvSpPr>
          <p:cNvPr id="25605" name="Rectangle 7"/>
          <p:cNvSpPr>
            <a:spLocks noChangeArrowheads="1"/>
          </p:cNvSpPr>
          <p:nvPr/>
        </p:nvSpPr>
        <p:spPr bwMode="auto">
          <a:xfrm>
            <a:off x="1606551" y="2053065"/>
            <a:ext cx="7723781" cy="830997"/>
          </a:xfrm>
          <a:prstGeom prst="rect">
            <a:avLst/>
          </a:prstGeom>
          <a:noFill/>
          <a:ln w="9525">
            <a:noFill/>
            <a:miter lim="800000"/>
            <a:headEnd/>
            <a:tailEnd/>
          </a:ln>
        </p:spPr>
        <p:txBody>
          <a:bodyPr wrap="none" anchor="ctr">
            <a:spAutoFit/>
          </a:bodyPr>
          <a:lstStyle/>
          <a:p>
            <a:pPr rtl="0"/>
            <a:r>
              <a:rPr lang="en-US" sz="2400" b="1"/>
              <a:t>Molecular formula: Formula that gives the number of each </a:t>
            </a:r>
          </a:p>
          <a:p>
            <a:pPr rtl="0"/>
            <a:r>
              <a:rPr lang="en-US" sz="2400" b="1"/>
              <a:t>kind of atom in a molecule. e.g. C</a:t>
            </a:r>
            <a:r>
              <a:rPr lang="en-US" sz="2400" b="1" baseline="-25000"/>
              <a:t>2</a:t>
            </a:r>
            <a:r>
              <a:rPr lang="en-US" sz="2400" b="1"/>
              <a:t>H</a:t>
            </a:r>
            <a:r>
              <a:rPr lang="en-US" sz="2400" b="1" baseline="-25000"/>
              <a:t>6</a:t>
            </a:r>
            <a:endParaRPr lang="ar-EG" sz="2400" b="1"/>
          </a:p>
        </p:txBody>
      </p:sp>
      <p:sp>
        <p:nvSpPr>
          <p:cNvPr id="25606" name="Text Box 11"/>
          <p:cNvSpPr txBox="1">
            <a:spLocks noChangeArrowheads="1"/>
          </p:cNvSpPr>
          <p:nvPr/>
        </p:nvSpPr>
        <p:spPr bwMode="auto">
          <a:xfrm>
            <a:off x="1676400" y="762000"/>
            <a:ext cx="2667000" cy="457200"/>
          </a:xfrm>
          <a:prstGeom prst="rect">
            <a:avLst/>
          </a:prstGeom>
          <a:noFill/>
          <a:ln w="9525">
            <a:noFill/>
            <a:miter lim="800000"/>
            <a:headEnd/>
            <a:tailEnd/>
          </a:ln>
        </p:spPr>
        <p:txBody>
          <a:bodyPr>
            <a:spAutoFit/>
          </a:bodyPr>
          <a:lstStyle/>
          <a:p>
            <a:pPr rtl="0" eaLnBrk="0" hangingPunct="0">
              <a:spcBef>
                <a:spcPct val="50000"/>
              </a:spcBef>
            </a:pPr>
            <a:r>
              <a:rPr lang="en-GB" sz="2400" b="1" u="sng"/>
              <a:t>Some definitions</a:t>
            </a:r>
          </a:p>
        </p:txBody>
      </p:sp>
      <p:sp>
        <p:nvSpPr>
          <p:cNvPr id="25607" name="Text Box 12"/>
          <p:cNvSpPr txBox="1">
            <a:spLocks noChangeArrowheads="1"/>
          </p:cNvSpPr>
          <p:nvPr/>
        </p:nvSpPr>
        <p:spPr bwMode="auto">
          <a:xfrm>
            <a:off x="1600200" y="228600"/>
            <a:ext cx="8534400" cy="457200"/>
          </a:xfrm>
          <a:prstGeom prst="rect">
            <a:avLst/>
          </a:prstGeom>
          <a:noFill/>
          <a:ln w="9525">
            <a:noFill/>
            <a:miter lim="800000"/>
            <a:headEnd/>
            <a:tailEnd/>
          </a:ln>
        </p:spPr>
        <p:txBody>
          <a:bodyPr>
            <a:spAutoFit/>
          </a:bodyPr>
          <a:lstStyle/>
          <a:p>
            <a:pPr rtl="0" eaLnBrk="0" hangingPunct="0">
              <a:spcBef>
                <a:spcPct val="50000"/>
              </a:spcBef>
            </a:pPr>
            <a:r>
              <a:rPr lang="en-GB" sz="2400" b="1">
                <a:solidFill>
                  <a:srgbClr val="FF0000"/>
                </a:solidFill>
              </a:rPr>
              <a:t>1.1.4  Unbranched and Branched Alkanes</a:t>
            </a:r>
          </a:p>
        </p:txBody>
      </p:sp>
      <p:pic>
        <p:nvPicPr>
          <p:cNvPr id="25608" name="Picture 14"/>
          <p:cNvPicPr>
            <a:picLocks noChangeAspect="1" noChangeArrowheads="1"/>
          </p:cNvPicPr>
          <p:nvPr/>
        </p:nvPicPr>
        <p:blipFill>
          <a:blip r:embed="rId4" cstate="print"/>
          <a:srcRect l="12915" t="12953" r="11749"/>
          <a:stretch>
            <a:fillRect/>
          </a:stretch>
        </p:blipFill>
        <p:spPr bwMode="auto">
          <a:xfrm>
            <a:off x="6858000" y="5029200"/>
            <a:ext cx="2667000" cy="1066800"/>
          </a:xfrm>
          <a:prstGeom prst="rect">
            <a:avLst/>
          </a:prstGeom>
          <a:noFill/>
          <a:ln w="9525">
            <a:noFill/>
            <a:miter lim="800000"/>
            <a:headEnd/>
            <a:tailEnd/>
          </a:ln>
        </p:spPr>
      </p:pic>
      <p:sp>
        <p:nvSpPr>
          <p:cNvPr id="25609" name="Text Box 16"/>
          <p:cNvSpPr txBox="1">
            <a:spLocks noChangeArrowheads="1"/>
          </p:cNvSpPr>
          <p:nvPr/>
        </p:nvSpPr>
        <p:spPr bwMode="auto">
          <a:xfrm>
            <a:off x="1524000" y="3067051"/>
            <a:ext cx="8915400" cy="830997"/>
          </a:xfrm>
          <a:prstGeom prst="rect">
            <a:avLst/>
          </a:prstGeom>
          <a:noFill/>
          <a:ln w="9525">
            <a:noFill/>
            <a:miter lim="800000"/>
            <a:headEnd/>
            <a:tailEnd/>
          </a:ln>
        </p:spPr>
        <p:txBody>
          <a:bodyPr>
            <a:spAutoFit/>
          </a:bodyPr>
          <a:lstStyle/>
          <a:p>
            <a:pPr rtl="0"/>
            <a:r>
              <a:rPr lang="en-US" sz="2400" b="1"/>
              <a:t>Constitutional isomers have the same molecular formula, but their atoms are linked differently.</a:t>
            </a:r>
            <a:r>
              <a:rPr lang="en-US"/>
              <a:t> </a:t>
            </a:r>
          </a:p>
        </p:txBody>
      </p:sp>
      <p:graphicFrame>
        <p:nvGraphicFramePr>
          <p:cNvPr id="25610" name="Object 17"/>
          <p:cNvGraphicFramePr>
            <a:graphicFrameLocks noChangeAspect="1"/>
          </p:cNvGraphicFramePr>
          <p:nvPr/>
        </p:nvGraphicFramePr>
        <p:xfrm>
          <a:off x="2743200" y="5486401"/>
          <a:ext cx="3352800" cy="460375"/>
        </p:xfrm>
        <a:graphic>
          <a:graphicData uri="http://schemas.openxmlformats.org/presentationml/2006/ole">
            <mc:AlternateContent xmlns:mc="http://schemas.openxmlformats.org/markup-compatibility/2006">
              <mc:Choice xmlns:v="urn:schemas-microsoft-com:vml" Requires="v">
                <p:oleObj spid="_x0000_s8198" name="Document" r:id="rId5" imgW="1447800" imgH="198120" progId="ChemWindow.Document">
                  <p:embed/>
                </p:oleObj>
              </mc:Choice>
              <mc:Fallback>
                <p:oleObj name="Document" r:id="rId5" imgW="1447800" imgH="198120" progId="ChemWindow.Document">
                  <p:embed/>
                  <p:pic>
                    <p:nvPicPr>
                      <p:cNvPr id="2561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5486401"/>
                        <a:ext cx="3352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1" name="Rectangle 18"/>
          <p:cNvSpPr>
            <a:spLocks noChangeArrowheads="1"/>
          </p:cNvSpPr>
          <p:nvPr/>
        </p:nvSpPr>
        <p:spPr bwMode="auto">
          <a:xfrm>
            <a:off x="2362200" y="6113464"/>
            <a:ext cx="7250318" cy="461665"/>
          </a:xfrm>
          <a:prstGeom prst="rect">
            <a:avLst/>
          </a:prstGeom>
          <a:noFill/>
          <a:ln w="9525">
            <a:noFill/>
            <a:miter lim="800000"/>
            <a:headEnd/>
            <a:tailEnd/>
          </a:ln>
        </p:spPr>
        <p:txBody>
          <a:bodyPr wrap="none">
            <a:spAutoFit/>
          </a:bodyPr>
          <a:lstStyle/>
          <a:p>
            <a:r>
              <a:rPr lang="en-US" sz="2400" b="1"/>
              <a:t>Both skeletal isomers have the molecular formula C</a:t>
            </a:r>
            <a:r>
              <a:rPr lang="en-US" sz="2400" b="1" baseline="-25000"/>
              <a:t>5</a:t>
            </a:r>
            <a:r>
              <a:rPr lang="en-US" sz="2400" b="1"/>
              <a:t>H</a:t>
            </a:r>
            <a:r>
              <a:rPr lang="en-US" sz="2400" b="1" baseline="-25000"/>
              <a:t>12</a:t>
            </a:r>
          </a:p>
        </p:txBody>
      </p:sp>
    </p:spTree>
    <p:extLst>
      <p:ext uri="{BB962C8B-B14F-4D97-AF65-F5344CB8AC3E}">
        <p14:creationId xmlns:p14="http://schemas.microsoft.com/office/powerpoint/2010/main" val="272611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2764" y="445576"/>
            <a:ext cx="3063724" cy="369332"/>
          </a:xfrm>
          <a:prstGeom prst="rect">
            <a:avLst/>
          </a:prstGeom>
          <a:ln>
            <a:solidFill>
              <a:srgbClr val="C00000"/>
            </a:solidFill>
          </a:ln>
        </p:spPr>
        <p:txBody>
          <a:bodyPr wrap="none">
            <a:spAutoFit/>
          </a:bodyPr>
          <a:lstStyle/>
          <a:p>
            <a:r>
              <a:rPr lang="en-US" b="1" dirty="0">
                <a:solidFill>
                  <a:srgbClr val="C00000"/>
                </a:solidFill>
                <a:latin typeface="Times New Roman" pitchFamily="18" charset="0"/>
              </a:rPr>
              <a:t>Organic chemistry I </a:t>
            </a:r>
            <a:r>
              <a:rPr lang="en-US" b="1" dirty="0" smtClean="0">
                <a:solidFill>
                  <a:srgbClr val="C00000"/>
                </a:solidFill>
                <a:latin typeface="Times New Roman" pitchFamily="18" charset="0"/>
              </a:rPr>
              <a:t>CHE110</a:t>
            </a:r>
            <a:endParaRPr lang="en-US" dirty="0"/>
          </a:p>
        </p:txBody>
      </p:sp>
      <p:sp>
        <p:nvSpPr>
          <p:cNvPr id="6" name="Rectangle 5"/>
          <p:cNvSpPr/>
          <p:nvPr/>
        </p:nvSpPr>
        <p:spPr>
          <a:xfrm>
            <a:off x="3011479" y="1087175"/>
            <a:ext cx="3786293" cy="369332"/>
          </a:xfrm>
          <a:prstGeom prst="rect">
            <a:avLst/>
          </a:prstGeom>
          <a:ln>
            <a:solidFill>
              <a:srgbClr val="C00000"/>
            </a:solidFill>
          </a:ln>
        </p:spPr>
        <p:txBody>
          <a:bodyPr wrap="none">
            <a:spAutoFit/>
          </a:bodyPr>
          <a:lstStyle/>
          <a:p>
            <a:r>
              <a:rPr lang="en-US" b="1" dirty="0">
                <a:solidFill>
                  <a:srgbClr val="FF0000"/>
                </a:solidFill>
                <a:latin typeface="Times New Roman" panose="02020603050405020304" pitchFamily="18" charset="0"/>
                <a:cs typeface="Times New Roman" panose="02020603050405020304" pitchFamily="18" charset="0"/>
              </a:rPr>
              <a:t>Course aims for the theoretical part:</a:t>
            </a:r>
          </a:p>
        </p:txBody>
      </p:sp>
      <p:sp>
        <p:nvSpPr>
          <p:cNvPr id="7" name="Rectangle 6"/>
          <p:cNvSpPr/>
          <p:nvPr/>
        </p:nvSpPr>
        <p:spPr>
          <a:xfrm>
            <a:off x="683622" y="1641173"/>
            <a:ext cx="10537371" cy="646331"/>
          </a:xfrm>
          <a:prstGeom prst="rect">
            <a:avLst/>
          </a:prstGeom>
          <a:ln>
            <a:solidFill>
              <a:srgbClr val="C00000"/>
            </a:solidFill>
          </a:ln>
        </p:spPr>
        <p:txBody>
          <a:bodyPr wrap="square">
            <a:spAutoFit/>
          </a:bodyPr>
          <a:lstStyle/>
          <a:p>
            <a:pPr eaLnBrk="0" hangingPunct="0"/>
            <a:r>
              <a:rPr lang="en-US" b="1" dirty="0">
                <a:latin typeface="Times New Roman" pitchFamily="18" charset="0"/>
              </a:rPr>
              <a:t>Have extensive knowledge on various classes of aliphatic compounds, their </a:t>
            </a:r>
          </a:p>
          <a:p>
            <a:pPr marL="457200" indent="-457200" eaLnBrk="0" hangingPunct="0"/>
            <a:r>
              <a:rPr lang="en-US" b="1" dirty="0">
                <a:latin typeface="Times New Roman" pitchFamily="18" charset="0"/>
              </a:rPr>
              <a:t>        nomenclature, their synthesis, reactions and stereochemistry</a:t>
            </a:r>
            <a:endParaRPr lang="en-US" dirty="0"/>
          </a:p>
        </p:txBody>
      </p:sp>
      <p:sp>
        <p:nvSpPr>
          <p:cNvPr id="8" name="Rectangle 7"/>
          <p:cNvSpPr/>
          <p:nvPr/>
        </p:nvSpPr>
        <p:spPr>
          <a:xfrm>
            <a:off x="624838" y="2656836"/>
            <a:ext cx="10654937" cy="646331"/>
          </a:xfrm>
          <a:prstGeom prst="rect">
            <a:avLst/>
          </a:prstGeom>
          <a:ln>
            <a:solidFill>
              <a:srgbClr val="C00000"/>
            </a:solidFill>
          </a:ln>
        </p:spPr>
        <p:txBody>
          <a:bodyPr wrap="square">
            <a:spAutoFit/>
          </a:bodyPr>
          <a:lstStyle/>
          <a:p>
            <a:pPr eaLnBrk="0" hangingPunct="0">
              <a:buFont typeface="Arial" pitchFamily="34" charset="0"/>
              <a:buChar char="•"/>
            </a:pPr>
            <a:r>
              <a:rPr lang="en-US" b="1" dirty="0">
                <a:latin typeface="Times New Roman" pitchFamily="18" charset="0"/>
              </a:rPr>
              <a:t> Know the chemical and physical properties of various classes of </a:t>
            </a:r>
            <a:r>
              <a:rPr lang="en-US" b="1" dirty="0" err="1">
                <a:latin typeface="Times New Roman" pitchFamily="18" charset="0"/>
              </a:rPr>
              <a:t>aliphatics</a:t>
            </a:r>
            <a:r>
              <a:rPr lang="en-US" b="1" dirty="0">
                <a:latin typeface="Times New Roman" pitchFamily="18" charset="0"/>
              </a:rPr>
              <a:t>: </a:t>
            </a:r>
            <a:r>
              <a:rPr lang="en-US" b="1" dirty="0" smtClean="0">
                <a:latin typeface="Times New Roman" pitchFamily="18" charset="0"/>
              </a:rPr>
              <a:t> </a:t>
            </a:r>
            <a:r>
              <a:rPr lang="en-US" b="1" dirty="0">
                <a:latin typeface="Times New Roman" pitchFamily="18" charset="0"/>
              </a:rPr>
              <a:t>such as Alkanes, Alkenes, Alkynes, Alkyl halides, Alcohols, </a:t>
            </a:r>
            <a:r>
              <a:rPr lang="en-US" b="1" dirty="0" smtClean="0">
                <a:latin typeface="Times New Roman" pitchFamily="18" charset="0"/>
              </a:rPr>
              <a:t> </a:t>
            </a:r>
            <a:r>
              <a:rPr lang="en-US" b="1" dirty="0">
                <a:latin typeface="Times New Roman" pitchFamily="18" charset="0"/>
              </a:rPr>
              <a:t>Aldehydes, Ketones, Carboxylic acids, Esters, Amides</a:t>
            </a:r>
            <a:endParaRPr lang="en-US" dirty="0"/>
          </a:p>
        </p:txBody>
      </p:sp>
      <p:sp>
        <p:nvSpPr>
          <p:cNvPr id="9" name="Rectangle 8"/>
          <p:cNvSpPr/>
          <p:nvPr/>
        </p:nvSpPr>
        <p:spPr>
          <a:xfrm>
            <a:off x="624838" y="3760100"/>
            <a:ext cx="10432868" cy="646331"/>
          </a:xfrm>
          <a:prstGeom prst="rect">
            <a:avLst/>
          </a:prstGeom>
          <a:ln>
            <a:solidFill>
              <a:srgbClr val="C00000"/>
            </a:solidFill>
          </a:ln>
        </p:spPr>
        <p:txBody>
          <a:bodyPr wrap="square">
            <a:spAutoFit/>
          </a:bodyPr>
          <a:lstStyle/>
          <a:p>
            <a:pPr eaLnBrk="0" hangingPunct="0">
              <a:buFont typeface="Arial" pitchFamily="34" charset="0"/>
              <a:buChar char="•"/>
            </a:pPr>
            <a:r>
              <a:rPr lang="en-US" b="1" dirty="0">
                <a:latin typeface="Times New Roman" pitchFamily="18" charset="0"/>
              </a:rPr>
              <a:t>Master various types of substitution, addition, and elimination reactions </a:t>
            </a:r>
          </a:p>
          <a:p>
            <a:pPr eaLnBrk="0" hangingPunct="0"/>
            <a:r>
              <a:rPr lang="en-US" b="1" dirty="0">
                <a:latin typeface="Times New Roman" pitchFamily="18" charset="0"/>
              </a:rPr>
              <a:t>      and be able to apply them for synthesis of vast amount of aliphatic compounds</a:t>
            </a:r>
            <a:endParaRPr lang="en-US" dirty="0"/>
          </a:p>
        </p:txBody>
      </p:sp>
      <p:sp>
        <p:nvSpPr>
          <p:cNvPr id="10" name="Rectangle 9"/>
          <p:cNvSpPr/>
          <p:nvPr/>
        </p:nvSpPr>
        <p:spPr>
          <a:xfrm>
            <a:off x="509451" y="4863364"/>
            <a:ext cx="10881360" cy="646331"/>
          </a:xfrm>
          <a:prstGeom prst="rect">
            <a:avLst/>
          </a:prstGeom>
          <a:ln>
            <a:solidFill>
              <a:srgbClr val="C00000"/>
            </a:solidFill>
          </a:ln>
        </p:spPr>
        <p:txBody>
          <a:bodyPr wrap="square">
            <a:spAutoFit/>
          </a:bodyPr>
          <a:lstStyle/>
          <a:p>
            <a:pPr eaLnBrk="0" hangingPunct="0">
              <a:buFont typeface="Arial" pitchFamily="34" charset="0"/>
              <a:buChar char="•"/>
            </a:pPr>
            <a:r>
              <a:rPr lang="en-US" b="1" dirty="0">
                <a:latin typeface="Times New Roman" pitchFamily="18" charset="0"/>
              </a:rPr>
              <a:t> Understand various types of isomerism (Structural and Stereo), how </a:t>
            </a:r>
          </a:p>
          <a:p>
            <a:pPr eaLnBrk="0" hangingPunct="0"/>
            <a:r>
              <a:rPr lang="en-US" b="1" dirty="0">
                <a:latin typeface="Times New Roman" pitchFamily="18" charset="0"/>
              </a:rPr>
              <a:t>     to synthesize specific isomer.</a:t>
            </a:r>
            <a:endParaRPr lang="en-US" dirty="0"/>
          </a:p>
        </p:txBody>
      </p:sp>
    </p:spTree>
    <p:extLst>
      <p:ext uri="{BB962C8B-B14F-4D97-AF65-F5344CB8AC3E}">
        <p14:creationId xmlns:p14="http://schemas.microsoft.com/office/powerpoint/2010/main" val="2752400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a:noFill/>
        </p:spPr>
        <p:txBody>
          <a:bodyPr/>
          <a:lstStyle/>
          <a:p>
            <a:fld id="{AAE9C68A-96D9-48DC-BD8D-DA6750DB2271}" type="slidenum">
              <a:rPr lang="ar-SA" smtClean="0">
                <a:latin typeface="Arial" pitchFamily="34" charset="0"/>
                <a:cs typeface="Arial" pitchFamily="34" charset="0"/>
              </a:rPr>
              <a:pPr/>
              <a:t>20</a:t>
            </a:fld>
            <a:endParaRPr lang="en-US" smtClean="0">
              <a:latin typeface="Arial" pitchFamily="34" charset="0"/>
              <a:cs typeface="Arial" pitchFamily="34" charset="0"/>
            </a:endParaRPr>
          </a:p>
        </p:txBody>
      </p:sp>
      <p:graphicFrame>
        <p:nvGraphicFramePr>
          <p:cNvPr id="26627" name="Object 4"/>
          <p:cNvGraphicFramePr>
            <a:graphicFrameLocks noChangeAspect="1"/>
          </p:cNvGraphicFramePr>
          <p:nvPr/>
        </p:nvGraphicFramePr>
        <p:xfrm>
          <a:off x="2362200" y="381000"/>
          <a:ext cx="2895600" cy="1422400"/>
        </p:xfrm>
        <a:graphic>
          <a:graphicData uri="http://schemas.openxmlformats.org/presentationml/2006/ole">
            <mc:AlternateContent xmlns:mc="http://schemas.openxmlformats.org/markup-compatibility/2006">
              <mc:Choice xmlns:v="urn:schemas-microsoft-com:vml" Requires="v">
                <p:oleObj spid="_x0000_s9242" name="Document" r:id="rId4" imgW="1379220" imgH="678180" progId="ChemWindow.Document">
                  <p:embed/>
                </p:oleObj>
              </mc:Choice>
              <mc:Fallback>
                <p:oleObj name="Document" r:id="rId4" imgW="1379220" imgH="678180" progId="ChemWindow.Document">
                  <p:embed/>
                  <p:pic>
                    <p:nvPicPr>
                      <p:cNvPr id="2662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81000"/>
                        <a:ext cx="2895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5"/>
          <p:cNvGraphicFramePr>
            <a:graphicFrameLocks noChangeAspect="1"/>
          </p:cNvGraphicFramePr>
          <p:nvPr/>
        </p:nvGraphicFramePr>
        <p:xfrm>
          <a:off x="6400800" y="1"/>
          <a:ext cx="2286000" cy="1927225"/>
        </p:xfrm>
        <a:graphic>
          <a:graphicData uri="http://schemas.openxmlformats.org/presentationml/2006/ole">
            <mc:AlternateContent xmlns:mc="http://schemas.openxmlformats.org/markup-compatibility/2006">
              <mc:Choice xmlns:v="urn:schemas-microsoft-com:vml" Requires="v">
                <p:oleObj spid="_x0000_s9243" name="Document" r:id="rId6" imgW="1120140" imgH="944880" progId="ChemWindow.Document">
                  <p:embed/>
                </p:oleObj>
              </mc:Choice>
              <mc:Fallback>
                <p:oleObj name="Document" r:id="rId6" imgW="1120140" imgH="944880" progId="ChemWindow.Document">
                  <p:embed/>
                  <p:pic>
                    <p:nvPicPr>
                      <p:cNvPr id="2662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1"/>
                        <a:ext cx="22860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9" name="Rectangle 6"/>
          <p:cNvSpPr>
            <a:spLocks noChangeArrowheads="1"/>
          </p:cNvSpPr>
          <p:nvPr/>
        </p:nvSpPr>
        <p:spPr bwMode="auto">
          <a:xfrm>
            <a:off x="1752601" y="2997112"/>
            <a:ext cx="7111049" cy="1200329"/>
          </a:xfrm>
          <a:prstGeom prst="rect">
            <a:avLst/>
          </a:prstGeom>
          <a:noFill/>
          <a:ln w="9525">
            <a:noFill/>
            <a:miter lim="800000"/>
            <a:headEnd/>
            <a:tailEnd/>
          </a:ln>
        </p:spPr>
        <p:txBody>
          <a:bodyPr wrap="none" anchor="ctr">
            <a:spAutoFit/>
          </a:bodyPr>
          <a:lstStyle/>
          <a:p>
            <a:pPr rtl="0"/>
            <a:r>
              <a:rPr lang="en-US" sz="2400" b="1"/>
              <a:t>Both are named Skeletal isomers of C</a:t>
            </a:r>
            <a:r>
              <a:rPr lang="en-US" sz="2400" b="1" baseline="-25000"/>
              <a:t>4</a:t>
            </a:r>
            <a:r>
              <a:rPr lang="en-US" sz="2400" b="1"/>
              <a:t>H</a:t>
            </a:r>
            <a:r>
              <a:rPr lang="en-US" sz="2400" b="1" baseline="-25000"/>
              <a:t>10</a:t>
            </a:r>
            <a:r>
              <a:rPr lang="en-US" sz="2400" b="1"/>
              <a:t> . They differ </a:t>
            </a:r>
          </a:p>
          <a:p>
            <a:pPr rtl="0"/>
            <a:r>
              <a:rPr lang="en-US" sz="2400" b="1"/>
              <a:t>in physical properties such as B.P as well as chemical </a:t>
            </a:r>
          </a:p>
          <a:p>
            <a:pPr rtl="0"/>
            <a:r>
              <a:rPr lang="en-US" sz="2400" b="1"/>
              <a:t>behavior.</a:t>
            </a:r>
            <a:endParaRPr lang="ar-EG" sz="2400" b="1"/>
          </a:p>
        </p:txBody>
      </p:sp>
      <p:graphicFrame>
        <p:nvGraphicFramePr>
          <p:cNvPr id="26630" name="Object 8"/>
          <p:cNvGraphicFramePr>
            <a:graphicFrameLocks noChangeAspect="1"/>
          </p:cNvGraphicFramePr>
          <p:nvPr/>
        </p:nvGraphicFramePr>
        <p:xfrm>
          <a:off x="6781800" y="2038350"/>
          <a:ext cx="1524000" cy="857250"/>
        </p:xfrm>
        <a:graphic>
          <a:graphicData uri="http://schemas.openxmlformats.org/presentationml/2006/ole">
            <mc:AlternateContent xmlns:mc="http://schemas.openxmlformats.org/markup-compatibility/2006">
              <mc:Choice xmlns:v="urn:schemas-microsoft-com:vml" Requires="v">
                <p:oleObj spid="_x0000_s9244" name="Document" r:id="rId8" imgW="784860" imgH="441960" progId="ChemWindow.Document">
                  <p:embed/>
                </p:oleObj>
              </mc:Choice>
              <mc:Fallback>
                <p:oleObj name="Document" r:id="rId8" imgW="784860" imgH="441960" progId="ChemWindow.Document">
                  <p:embed/>
                  <p:pic>
                    <p:nvPicPr>
                      <p:cNvPr id="2663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2038350"/>
                        <a:ext cx="1524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9"/>
          <p:cNvGraphicFramePr>
            <a:graphicFrameLocks noChangeAspect="1"/>
          </p:cNvGraphicFramePr>
          <p:nvPr/>
        </p:nvGraphicFramePr>
        <p:xfrm>
          <a:off x="8380414" y="4575176"/>
          <a:ext cx="1601787" cy="2130425"/>
        </p:xfrm>
        <a:graphic>
          <a:graphicData uri="http://schemas.openxmlformats.org/presentationml/2006/ole">
            <mc:AlternateContent xmlns:mc="http://schemas.openxmlformats.org/markup-compatibility/2006">
              <mc:Choice xmlns:v="urn:schemas-microsoft-com:vml" Requires="v">
                <p:oleObj spid="_x0000_s9245" r:id="rId10" imgW="3649980" imgH="1363980" progId="ChemWindow.Document">
                  <p:embed/>
                </p:oleObj>
              </mc:Choice>
              <mc:Fallback>
                <p:oleObj r:id="rId10" imgW="3649980" imgH="1363980" progId="ChemWindow.Document">
                  <p:embed/>
                  <p:pic>
                    <p:nvPicPr>
                      <p:cNvPr id="26631" name="Object 9"/>
                      <p:cNvPicPr>
                        <a:picLocks noChangeAspect="1" noChangeArrowheads="1"/>
                      </p:cNvPicPr>
                      <p:nvPr/>
                    </p:nvPicPr>
                    <p:blipFill>
                      <a:blip r:embed="rId11">
                        <a:extLst>
                          <a:ext uri="{28A0092B-C50C-407E-A947-70E740481C1C}">
                            <a14:useLocalDpi xmlns:a14="http://schemas.microsoft.com/office/drawing/2010/main" val="0"/>
                          </a:ext>
                        </a:extLst>
                      </a:blip>
                      <a:srcRect l="54341" t="21347" r="23566"/>
                      <a:stretch>
                        <a:fillRect/>
                      </a:stretch>
                    </p:blipFill>
                    <p:spPr bwMode="auto">
                      <a:xfrm>
                        <a:off x="8380414" y="4575176"/>
                        <a:ext cx="1601787" cy="213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2" name="Object 10"/>
          <p:cNvGraphicFramePr>
            <a:graphicFrameLocks noChangeAspect="1"/>
          </p:cNvGraphicFramePr>
          <p:nvPr/>
        </p:nvGraphicFramePr>
        <p:xfrm>
          <a:off x="1676400" y="5124450"/>
          <a:ext cx="2895600" cy="742950"/>
        </p:xfrm>
        <a:graphic>
          <a:graphicData uri="http://schemas.openxmlformats.org/presentationml/2006/ole">
            <mc:AlternateContent xmlns:mc="http://schemas.openxmlformats.org/markup-compatibility/2006">
              <mc:Choice xmlns:v="urn:schemas-microsoft-com:vml" Requires="v">
                <p:oleObj spid="_x0000_s9246" r:id="rId12" imgW="3649980" imgH="1363980" progId="ChemWindow.Document">
                  <p:embed/>
                </p:oleObj>
              </mc:Choice>
              <mc:Fallback>
                <p:oleObj r:id="rId12" imgW="3649980" imgH="1363980" progId="ChemWindow.Document">
                  <p:embed/>
                  <p:pic>
                    <p:nvPicPr>
                      <p:cNvPr id="26632" name="Object 10"/>
                      <p:cNvPicPr>
                        <a:picLocks noChangeAspect="1" noChangeArrowheads="1"/>
                      </p:cNvPicPr>
                      <p:nvPr/>
                    </p:nvPicPr>
                    <p:blipFill>
                      <a:blip r:embed="rId11">
                        <a:extLst>
                          <a:ext uri="{28A0092B-C50C-407E-A947-70E740481C1C}">
                            <a14:useLocalDpi xmlns:a14="http://schemas.microsoft.com/office/drawing/2010/main" val="0"/>
                          </a:ext>
                        </a:extLst>
                      </a:blip>
                      <a:srcRect r="57440" b="70772"/>
                      <a:stretch>
                        <a:fillRect/>
                      </a:stretch>
                    </p:blipFill>
                    <p:spPr bwMode="auto">
                      <a:xfrm>
                        <a:off x="1676400" y="5124450"/>
                        <a:ext cx="28956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3" name="Object 11"/>
          <p:cNvGraphicFramePr>
            <a:graphicFrameLocks noChangeAspect="1"/>
          </p:cNvGraphicFramePr>
          <p:nvPr/>
        </p:nvGraphicFramePr>
        <p:xfrm>
          <a:off x="4953000" y="4800600"/>
          <a:ext cx="3048000" cy="1054100"/>
        </p:xfrm>
        <a:graphic>
          <a:graphicData uri="http://schemas.openxmlformats.org/presentationml/2006/ole">
            <mc:AlternateContent xmlns:mc="http://schemas.openxmlformats.org/markup-compatibility/2006">
              <mc:Choice xmlns:v="urn:schemas-microsoft-com:vml" Requires="v">
                <p:oleObj spid="_x0000_s9247" r:id="rId13" imgW="3649980" imgH="1363980" progId="ChemWindow.Document">
                  <p:embed/>
                </p:oleObj>
              </mc:Choice>
              <mc:Fallback>
                <p:oleObj r:id="rId13" imgW="3649980" imgH="1363980" progId="ChemWindow.Document">
                  <p:embed/>
                  <p:pic>
                    <p:nvPicPr>
                      <p:cNvPr id="26633" name="Object 11"/>
                      <p:cNvPicPr>
                        <a:picLocks noChangeAspect="1" noChangeArrowheads="1"/>
                      </p:cNvPicPr>
                      <p:nvPr/>
                    </p:nvPicPr>
                    <p:blipFill>
                      <a:blip r:embed="rId11">
                        <a:extLst>
                          <a:ext uri="{28A0092B-C50C-407E-A947-70E740481C1C}">
                            <a14:useLocalDpi xmlns:a14="http://schemas.microsoft.com/office/drawing/2010/main" val="0"/>
                          </a:ext>
                        </a:extLst>
                      </a:blip>
                      <a:srcRect t="60756" r="57440" b="-165"/>
                      <a:stretch>
                        <a:fillRect/>
                      </a:stretch>
                    </p:blipFill>
                    <p:spPr bwMode="auto">
                      <a:xfrm>
                        <a:off x="4953000" y="4800600"/>
                        <a:ext cx="30480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4" name="Text Box 13"/>
          <p:cNvSpPr txBox="1">
            <a:spLocks noChangeArrowheads="1"/>
          </p:cNvSpPr>
          <p:nvPr/>
        </p:nvSpPr>
        <p:spPr bwMode="auto">
          <a:xfrm>
            <a:off x="1676400" y="4191000"/>
            <a:ext cx="7772400" cy="457200"/>
          </a:xfrm>
          <a:prstGeom prst="rect">
            <a:avLst/>
          </a:prstGeom>
          <a:noFill/>
          <a:ln w="9525">
            <a:noFill/>
            <a:miter lim="800000"/>
            <a:headEnd/>
            <a:tailEnd/>
          </a:ln>
        </p:spPr>
        <p:txBody>
          <a:bodyPr>
            <a:spAutoFit/>
          </a:bodyPr>
          <a:lstStyle/>
          <a:p>
            <a:pPr rtl="0" eaLnBrk="0" hangingPunct="0">
              <a:spcBef>
                <a:spcPct val="50000"/>
              </a:spcBef>
            </a:pPr>
            <a:r>
              <a:rPr lang="en-GB" sz="2400" b="1" u="sng"/>
              <a:t>e.g. Skeletal Isomers of the Molecular Formula C</a:t>
            </a:r>
            <a:r>
              <a:rPr lang="en-GB" sz="2400" b="1" u="sng" baseline="-25000"/>
              <a:t>5</a:t>
            </a:r>
            <a:r>
              <a:rPr lang="en-GB" sz="2400" b="1" u="sng"/>
              <a:t>H</a:t>
            </a:r>
            <a:r>
              <a:rPr lang="en-GB" sz="2400" b="1" u="sng" baseline="-25000"/>
              <a:t>12 </a:t>
            </a:r>
          </a:p>
        </p:txBody>
      </p:sp>
      <p:sp>
        <p:nvSpPr>
          <p:cNvPr id="26635" name="Text Box 14"/>
          <p:cNvSpPr txBox="1">
            <a:spLocks noChangeArrowheads="1"/>
          </p:cNvSpPr>
          <p:nvPr/>
        </p:nvSpPr>
        <p:spPr bwMode="auto">
          <a:xfrm>
            <a:off x="2362200" y="2286000"/>
            <a:ext cx="2667000" cy="457200"/>
          </a:xfrm>
          <a:prstGeom prst="rect">
            <a:avLst/>
          </a:prstGeom>
          <a:noFill/>
          <a:ln w="9525">
            <a:noFill/>
            <a:miter lim="800000"/>
            <a:headEnd/>
            <a:tailEnd/>
          </a:ln>
        </p:spPr>
        <p:txBody>
          <a:bodyPr>
            <a:spAutoFit/>
          </a:bodyPr>
          <a:lstStyle/>
          <a:p>
            <a:pPr rtl="0" eaLnBrk="0" hangingPunct="0">
              <a:spcBef>
                <a:spcPct val="50000"/>
              </a:spcBef>
            </a:pPr>
            <a:r>
              <a:rPr lang="en-GB" sz="2400" b="1"/>
              <a:t>CH</a:t>
            </a:r>
            <a:r>
              <a:rPr lang="en-GB" sz="2400" b="1" baseline="-25000"/>
              <a:t>3</a:t>
            </a:r>
            <a:r>
              <a:rPr lang="en-GB" sz="2400" b="1"/>
              <a:t>CH</a:t>
            </a:r>
            <a:r>
              <a:rPr lang="en-GB" sz="2400" b="1" baseline="-25000"/>
              <a:t>2</a:t>
            </a:r>
            <a:r>
              <a:rPr lang="en-GB" sz="2400" b="1"/>
              <a:t>CH</a:t>
            </a:r>
            <a:r>
              <a:rPr lang="en-GB" sz="2400" b="1" baseline="-25000"/>
              <a:t>2</a:t>
            </a:r>
            <a:r>
              <a:rPr lang="en-GB" sz="2400" b="1"/>
              <a:t>CH</a:t>
            </a:r>
            <a:r>
              <a:rPr lang="en-GB" sz="2400" b="1" baseline="-25000"/>
              <a:t>3</a:t>
            </a:r>
          </a:p>
        </p:txBody>
      </p:sp>
    </p:spTree>
    <p:extLst>
      <p:ext uri="{BB962C8B-B14F-4D97-AF65-F5344CB8AC3E}">
        <p14:creationId xmlns:p14="http://schemas.microsoft.com/office/powerpoint/2010/main" val="2151992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524001" y="2739509"/>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27651" name="Object 5"/>
          <p:cNvGraphicFramePr>
            <a:graphicFrameLocks noChangeAspect="1"/>
          </p:cNvGraphicFramePr>
          <p:nvPr/>
        </p:nvGraphicFramePr>
        <p:xfrm>
          <a:off x="1524000" y="1905001"/>
          <a:ext cx="8763000" cy="2816225"/>
        </p:xfrm>
        <a:graphic>
          <a:graphicData uri="http://schemas.openxmlformats.org/presentationml/2006/ole">
            <mc:AlternateContent xmlns:mc="http://schemas.openxmlformats.org/markup-compatibility/2006">
              <mc:Choice xmlns:v="urn:schemas-microsoft-com:vml" Requires="v">
                <p:oleObj spid="_x0000_s10246" r:id="rId3" imgW="3147060" imgH="1005840" progId="ChemWindow.Document">
                  <p:embed/>
                </p:oleObj>
              </mc:Choice>
              <mc:Fallback>
                <p:oleObj r:id="rId3" imgW="3147060" imgH="1005840" progId="ChemWindow.Document">
                  <p:embed/>
                  <p:pic>
                    <p:nvPicPr>
                      <p:cNvPr id="2765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05001"/>
                        <a:ext cx="8763000" cy="281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2" name="Text Box 6"/>
          <p:cNvSpPr txBox="1">
            <a:spLocks noChangeArrowheads="1"/>
          </p:cNvSpPr>
          <p:nvPr/>
        </p:nvSpPr>
        <p:spPr bwMode="auto">
          <a:xfrm>
            <a:off x="1600200" y="304800"/>
            <a:ext cx="9067800" cy="457200"/>
          </a:xfrm>
          <a:prstGeom prst="rect">
            <a:avLst/>
          </a:prstGeom>
          <a:noFill/>
          <a:ln w="9525">
            <a:noFill/>
            <a:miter lim="800000"/>
            <a:headEnd/>
            <a:tailEnd/>
          </a:ln>
        </p:spPr>
        <p:txBody>
          <a:bodyPr>
            <a:spAutoFit/>
          </a:bodyPr>
          <a:lstStyle/>
          <a:p>
            <a:pPr rtl="0" eaLnBrk="0" hangingPunct="0">
              <a:spcBef>
                <a:spcPct val="50000"/>
              </a:spcBef>
            </a:pPr>
            <a:r>
              <a:rPr lang="en-GB" sz="2400" b="1"/>
              <a:t>Problem: Name the following compound:</a:t>
            </a:r>
          </a:p>
        </p:txBody>
      </p:sp>
    </p:spTree>
    <p:extLst>
      <p:ext uri="{BB962C8B-B14F-4D97-AF65-F5344CB8AC3E}">
        <p14:creationId xmlns:p14="http://schemas.microsoft.com/office/powerpoint/2010/main" val="184323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F19A0B64-A741-4412-8031-9C30C7E0276A}" type="slidenum">
              <a:rPr lang="ar-SA" smtClean="0">
                <a:latin typeface="Arial" pitchFamily="34" charset="0"/>
                <a:cs typeface="Arial" pitchFamily="34" charset="0"/>
              </a:rPr>
              <a:pPr/>
              <a:t>22</a:t>
            </a:fld>
            <a:endParaRPr lang="en-US" smtClean="0">
              <a:latin typeface="Arial" pitchFamily="34" charset="0"/>
              <a:cs typeface="Arial" pitchFamily="34" charset="0"/>
            </a:endParaRPr>
          </a:p>
        </p:txBody>
      </p:sp>
      <p:graphicFrame>
        <p:nvGraphicFramePr>
          <p:cNvPr id="28675" name="Object 3"/>
          <p:cNvGraphicFramePr>
            <a:graphicFrameLocks noChangeAspect="1"/>
          </p:cNvGraphicFramePr>
          <p:nvPr/>
        </p:nvGraphicFramePr>
        <p:xfrm>
          <a:off x="1600200" y="1168401"/>
          <a:ext cx="9982200" cy="557213"/>
        </p:xfrm>
        <a:graphic>
          <a:graphicData uri="http://schemas.openxmlformats.org/presentationml/2006/ole">
            <mc:AlternateContent xmlns:mc="http://schemas.openxmlformats.org/markup-compatibility/2006">
              <mc:Choice xmlns:v="urn:schemas-microsoft-com:vml" Requires="v">
                <p:oleObj spid="_x0000_s11290" name="Document" r:id="rId4" imgW="5486400" imgH="306324" progId="Word.Document.8">
                  <p:embed/>
                </p:oleObj>
              </mc:Choice>
              <mc:Fallback>
                <p:oleObj name="Document" r:id="rId4" imgW="5486400" imgH="306324" progId="Word.Document.8">
                  <p:embed/>
                  <p:pic>
                    <p:nvPicPr>
                      <p:cNvPr id="286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168401"/>
                        <a:ext cx="99822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1676400" y="2057400"/>
          <a:ext cx="8845550" cy="1066800"/>
        </p:xfrm>
        <a:graphic>
          <a:graphicData uri="http://schemas.openxmlformats.org/presentationml/2006/ole">
            <mc:AlternateContent xmlns:mc="http://schemas.openxmlformats.org/markup-compatibility/2006">
              <mc:Choice xmlns:v="urn:schemas-microsoft-com:vml" Requires="v">
                <p:oleObj spid="_x0000_s11291" name="Document" r:id="rId6" imgW="5513427" imgH="590081" progId="Word.Document.8">
                  <p:embed/>
                </p:oleObj>
              </mc:Choice>
              <mc:Fallback>
                <p:oleObj name="Document" r:id="rId6" imgW="5513427" imgH="590081" progId="Word.Document.8">
                  <p:embed/>
                  <p:pic>
                    <p:nvPicPr>
                      <p:cNvPr id="286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2057400"/>
                        <a:ext cx="8845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3733800" y="3733800"/>
          <a:ext cx="5486400" cy="1092200"/>
        </p:xfrm>
        <a:graphic>
          <a:graphicData uri="http://schemas.openxmlformats.org/presentationml/2006/ole">
            <mc:AlternateContent xmlns:mc="http://schemas.openxmlformats.org/markup-compatibility/2006">
              <mc:Choice xmlns:v="urn:schemas-microsoft-com:vml" Requires="v">
                <p:oleObj spid="_x0000_s11292" name="Document" r:id="rId8" imgW="4591050" imgH="914400" progId="ChemWindow.Document">
                  <p:embed/>
                </p:oleObj>
              </mc:Choice>
              <mc:Fallback>
                <p:oleObj name="Document" r:id="rId8" imgW="4591050" imgH="914400" progId="ChemWindow.Document">
                  <p:embed/>
                  <p:pic>
                    <p:nvPicPr>
                      <p:cNvPr id="286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733800"/>
                        <a:ext cx="5486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5124450" y="5175250"/>
          <a:ext cx="1276350" cy="463550"/>
        </p:xfrm>
        <a:graphic>
          <a:graphicData uri="http://schemas.openxmlformats.org/presentationml/2006/ole">
            <mc:AlternateContent xmlns:mc="http://schemas.openxmlformats.org/markup-compatibility/2006">
              <mc:Choice xmlns:v="urn:schemas-microsoft-com:vml" Requires="v">
                <p:oleObj spid="_x0000_s11293" name="Document" r:id="rId10" imgW="971550" imgH="352425" progId="ChemWindow.Document">
                  <p:embed/>
                </p:oleObj>
              </mc:Choice>
              <mc:Fallback>
                <p:oleObj name="Document" r:id="rId10" imgW="971550" imgH="352425" progId="ChemWindow.Document">
                  <p:embed/>
                  <p:pic>
                    <p:nvPicPr>
                      <p:cNvPr id="28678"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4450" y="5175250"/>
                        <a:ext cx="12763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6524626" y="5197475"/>
          <a:ext cx="2085975" cy="412750"/>
        </p:xfrm>
        <a:graphic>
          <a:graphicData uri="http://schemas.openxmlformats.org/presentationml/2006/ole">
            <mc:AlternateContent xmlns:mc="http://schemas.openxmlformats.org/markup-compatibility/2006">
              <mc:Choice xmlns:v="urn:schemas-microsoft-com:vml" Requires="v">
                <p:oleObj spid="_x0000_s11294" name="Document" r:id="rId12" imgW="1781175" imgH="352425" progId="ChemWindow.Document">
                  <p:embed/>
                </p:oleObj>
              </mc:Choice>
              <mc:Fallback>
                <p:oleObj name="Document" r:id="rId12" imgW="1781175" imgH="352425" progId="ChemWindow.Document">
                  <p:embed/>
                  <p:pic>
                    <p:nvPicPr>
                      <p:cNvPr id="28679"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4626" y="5197475"/>
                        <a:ext cx="20859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nvGraphicFramePr>
        <p:xfrm>
          <a:off x="1676400" y="5238750"/>
          <a:ext cx="3200400" cy="400050"/>
        </p:xfrm>
        <a:graphic>
          <a:graphicData uri="http://schemas.openxmlformats.org/presentationml/2006/ole">
            <mc:AlternateContent xmlns:mc="http://schemas.openxmlformats.org/markup-compatibility/2006">
              <mc:Choice xmlns:v="urn:schemas-microsoft-com:vml" Requires="v">
                <p:oleObj spid="_x0000_s11295" name="Document" r:id="rId14" imgW="2667000" imgH="333375" progId="ChemWindow.Document">
                  <p:embed/>
                </p:oleObj>
              </mc:Choice>
              <mc:Fallback>
                <p:oleObj name="Document" r:id="rId14" imgW="2667000" imgH="333375" progId="ChemWindow.Document">
                  <p:embed/>
                  <p:pic>
                    <p:nvPicPr>
                      <p:cNvPr id="2868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76400" y="5238750"/>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1" name="Text Box 10"/>
          <p:cNvSpPr txBox="1">
            <a:spLocks noChangeArrowheads="1"/>
          </p:cNvSpPr>
          <p:nvPr/>
        </p:nvSpPr>
        <p:spPr bwMode="auto">
          <a:xfrm>
            <a:off x="1600200" y="304800"/>
            <a:ext cx="9067800" cy="457200"/>
          </a:xfrm>
          <a:prstGeom prst="rect">
            <a:avLst/>
          </a:prstGeom>
          <a:noFill/>
          <a:ln w="9525">
            <a:noFill/>
            <a:miter lim="800000"/>
            <a:headEnd/>
            <a:tailEnd/>
          </a:ln>
        </p:spPr>
        <p:txBody>
          <a:bodyPr>
            <a:spAutoFit/>
          </a:bodyPr>
          <a:lstStyle/>
          <a:p>
            <a:pPr rtl="0" eaLnBrk="0" hangingPunct="0">
              <a:spcBef>
                <a:spcPct val="50000"/>
              </a:spcBef>
            </a:pPr>
            <a:r>
              <a:rPr lang="en-GB" sz="2400" b="1">
                <a:solidFill>
                  <a:srgbClr val="FF0000"/>
                </a:solidFill>
              </a:rPr>
              <a:t>1.1.5 IUPAC Nomenclature Rules of Branched Chain Alkanes</a:t>
            </a:r>
          </a:p>
        </p:txBody>
      </p:sp>
      <p:sp>
        <p:nvSpPr>
          <p:cNvPr id="28682" name="Text Box 11"/>
          <p:cNvSpPr txBox="1">
            <a:spLocks noChangeArrowheads="1"/>
          </p:cNvSpPr>
          <p:nvPr/>
        </p:nvSpPr>
        <p:spPr bwMode="auto">
          <a:xfrm>
            <a:off x="1600200" y="6019801"/>
            <a:ext cx="9067800" cy="830997"/>
          </a:xfrm>
          <a:prstGeom prst="rect">
            <a:avLst/>
          </a:prstGeom>
          <a:noFill/>
          <a:ln w="9525">
            <a:noFill/>
            <a:miter lim="800000"/>
            <a:headEnd/>
            <a:tailEnd/>
          </a:ln>
        </p:spPr>
        <p:txBody>
          <a:bodyPr>
            <a:spAutoFit/>
          </a:bodyPr>
          <a:lstStyle/>
          <a:p>
            <a:pPr rtl="0" eaLnBrk="0" hangingPunct="0">
              <a:spcBef>
                <a:spcPct val="50000"/>
              </a:spcBef>
            </a:pPr>
            <a:r>
              <a:rPr lang="en-GB" sz="2400" b="1"/>
              <a:t>Longest continuous chain (nonane), is branched with 3 c atom-branch (substituent), propyl.</a:t>
            </a:r>
          </a:p>
        </p:txBody>
      </p:sp>
      <p:sp>
        <p:nvSpPr>
          <p:cNvPr id="28683" name="Line 15"/>
          <p:cNvSpPr>
            <a:spLocks noChangeShapeType="1"/>
          </p:cNvSpPr>
          <p:nvPr/>
        </p:nvSpPr>
        <p:spPr bwMode="auto">
          <a:xfrm>
            <a:off x="9296400" y="4343400"/>
            <a:ext cx="0" cy="533400"/>
          </a:xfrm>
          <a:prstGeom prst="line">
            <a:avLst/>
          </a:prstGeom>
          <a:noFill/>
          <a:ln w="9525">
            <a:solidFill>
              <a:srgbClr val="FF0066"/>
            </a:solidFill>
            <a:round/>
            <a:headEnd/>
            <a:tailEnd/>
          </a:ln>
        </p:spPr>
        <p:txBody>
          <a:bodyPr/>
          <a:lstStyle/>
          <a:p>
            <a:endParaRPr lang="ar-SA"/>
          </a:p>
        </p:txBody>
      </p:sp>
      <p:sp>
        <p:nvSpPr>
          <p:cNvPr id="28684" name="Line 16"/>
          <p:cNvSpPr>
            <a:spLocks noChangeShapeType="1"/>
          </p:cNvSpPr>
          <p:nvPr/>
        </p:nvSpPr>
        <p:spPr bwMode="auto">
          <a:xfrm>
            <a:off x="8458200" y="3657600"/>
            <a:ext cx="0" cy="609600"/>
          </a:xfrm>
          <a:prstGeom prst="line">
            <a:avLst/>
          </a:prstGeom>
          <a:noFill/>
          <a:ln w="9525">
            <a:solidFill>
              <a:srgbClr val="FF0066"/>
            </a:solidFill>
            <a:round/>
            <a:headEnd/>
            <a:tailEnd/>
          </a:ln>
        </p:spPr>
        <p:txBody>
          <a:bodyPr/>
          <a:lstStyle/>
          <a:p>
            <a:endParaRPr lang="ar-SA"/>
          </a:p>
        </p:txBody>
      </p:sp>
      <p:sp>
        <p:nvSpPr>
          <p:cNvPr id="28685" name="Line 17"/>
          <p:cNvSpPr>
            <a:spLocks noChangeShapeType="1"/>
          </p:cNvSpPr>
          <p:nvPr/>
        </p:nvSpPr>
        <p:spPr bwMode="auto">
          <a:xfrm flipH="1">
            <a:off x="5791200" y="3657600"/>
            <a:ext cx="2667000" cy="0"/>
          </a:xfrm>
          <a:prstGeom prst="line">
            <a:avLst/>
          </a:prstGeom>
          <a:noFill/>
          <a:ln w="9525">
            <a:solidFill>
              <a:srgbClr val="FF0066"/>
            </a:solidFill>
            <a:round/>
            <a:headEnd/>
            <a:tailEnd/>
          </a:ln>
        </p:spPr>
        <p:txBody>
          <a:bodyPr/>
          <a:lstStyle/>
          <a:p>
            <a:endParaRPr lang="ar-SA"/>
          </a:p>
        </p:txBody>
      </p:sp>
      <p:sp>
        <p:nvSpPr>
          <p:cNvPr id="28686" name="Line 18"/>
          <p:cNvSpPr>
            <a:spLocks noChangeShapeType="1"/>
          </p:cNvSpPr>
          <p:nvPr/>
        </p:nvSpPr>
        <p:spPr bwMode="auto">
          <a:xfrm>
            <a:off x="5791200" y="3657600"/>
            <a:ext cx="0" cy="1219200"/>
          </a:xfrm>
          <a:prstGeom prst="line">
            <a:avLst/>
          </a:prstGeom>
          <a:noFill/>
          <a:ln w="9525">
            <a:solidFill>
              <a:srgbClr val="FF0066"/>
            </a:solidFill>
            <a:round/>
            <a:headEnd/>
            <a:tailEnd/>
          </a:ln>
        </p:spPr>
        <p:txBody>
          <a:bodyPr/>
          <a:lstStyle/>
          <a:p>
            <a:endParaRPr lang="ar-SA"/>
          </a:p>
        </p:txBody>
      </p:sp>
      <p:sp>
        <p:nvSpPr>
          <p:cNvPr id="28687" name="Line 19"/>
          <p:cNvSpPr>
            <a:spLocks noChangeShapeType="1"/>
          </p:cNvSpPr>
          <p:nvPr/>
        </p:nvSpPr>
        <p:spPr bwMode="auto">
          <a:xfrm>
            <a:off x="5791200" y="4876800"/>
            <a:ext cx="3505200" cy="0"/>
          </a:xfrm>
          <a:prstGeom prst="line">
            <a:avLst/>
          </a:prstGeom>
          <a:noFill/>
          <a:ln w="9525">
            <a:solidFill>
              <a:srgbClr val="FF0066"/>
            </a:solidFill>
            <a:round/>
            <a:headEnd/>
            <a:tailEnd/>
          </a:ln>
        </p:spPr>
        <p:txBody>
          <a:bodyPr/>
          <a:lstStyle/>
          <a:p>
            <a:endParaRPr lang="ar-SA"/>
          </a:p>
        </p:txBody>
      </p:sp>
      <p:sp>
        <p:nvSpPr>
          <p:cNvPr id="28688" name="Line 20"/>
          <p:cNvSpPr>
            <a:spLocks noChangeShapeType="1"/>
          </p:cNvSpPr>
          <p:nvPr/>
        </p:nvSpPr>
        <p:spPr bwMode="auto">
          <a:xfrm flipH="1">
            <a:off x="6096000" y="4343400"/>
            <a:ext cx="3200400" cy="0"/>
          </a:xfrm>
          <a:prstGeom prst="line">
            <a:avLst/>
          </a:prstGeom>
          <a:noFill/>
          <a:ln w="9525">
            <a:solidFill>
              <a:srgbClr val="FF0066"/>
            </a:solidFill>
            <a:round/>
            <a:headEnd/>
            <a:tailEnd/>
          </a:ln>
        </p:spPr>
        <p:txBody>
          <a:bodyPr/>
          <a:lstStyle/>
          <a:p>
            <a:endParaRPr lang="ar-SA"/>
          </a:p>
        </p:txBody>
      </p:sp>
      <p:sp>
        <p:nvSpPr>
          <p:cNvPr id="28689" name="Line 21"/>
          <p:cNvSpPr>
            <a:spLocks noChangeShapeType="1"/>
          </p:cNvSpPr>
          <p:nvPr/>
        </p:nvSpPr>
        <p:spPr bwMode="auto">
          <a:xfrm flipH="1">
            <a:off x="6096000" y="4267200"/>
            <a:ext cx="2362200" cy="0"/>
          </a:xfrm>
          <a:prstGeom prst="line">
            <a:avLst/>
          </a:prstGeom>
          <a:noFill/>
          <a:ln w="9525">
            <a:solidFill>
              <a:srgbClr val="FF0066"/>
            </a:solidFill>
            <a:round/>
            <a:headEnd/>
            <a:tailEnd/>
          </a:ln>
        </p:spPr>
        <p:txBody>
          <a:bodyPr/>
          <a:lstStyle/>
          <a:p>
            <a:endParaRPr lang="ar-SA"/>
          </a:p>
        </p:txBody>
      </p:sp>
      <p:sp>
        <p:nvSpPr>
          <p:cNvPr id="28690" name="Line 22"/>
          <p:cNvSpPr>
            <a:spLocks noChangeShapeType="1"/>
          </p:cNvSpPr>
          <p:nvPr/>
        </p:nvSpPr>
        <p:spPr bwMode="auto">
          <a:xfrm>
            <a:off x="6096000" y="4267200"/>
            <a:ext cx="0" cy="76200"/>
          </a:xfrm>
          <a:prstGeom prst="line">
            <a:avLst/>
          </a:prstGeom>
          <a:noFill/>
          <a:ln w="9525">
            <a:solidFill>
              <a:srgbClr val="FF0066"/>
            </a:solidFill>
            <a:round/>
            <a:headEnd/>
            <a:tailEnd/>
          </a:ln>
        </p:spPr>
        <p:txBody>
          <a:bodyPr/>
          <a:lstStyle/>
          <a:p>
            <a:endParaRPr lang="ar-SA"/>
          </a:p>
        </p:txBody>
      </p:sp>
    </p:spTree>
    <p:extLst>
      <p:ext uri="{BB962C8B-B14F-4D97-AF65-F5344CB8AC3E}">
        <p14:creationId xmlns:p14="http://schemas.microsoft.com/office/powerpoint/2010/main" val="3067816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9DE1C59E-3FDE-41C6-9F1F-6FDE3FCF05CA}" type="slidenum">
              <a:rPr lang="ar-SA" smtClean="0">
                <a:latin typeface="Arial" pitchFamily="34" charset="0"/>
                <a:cs typeface="Arial" pitchFamily="34" charset="0"/>
              </a:rPr>
              <a:pPr/>
              <a:t>23</a:t>
            </a:fld>
            <a:endParaRPr lang="en-US" smtClean="0">
              <a:latin typeface="Arial" pitchFamily="34" charset="0"/>
              <a:cs typeface="Arial" pitchFamily="34" charset="0"/>
            </a:endParaRPr>
          </a:p>
        </p:txBody>
      </p:sp>
      <p:graphicFrame>
        <p:nvGraphicFramePr>
          <p:cNvPr id="30723" name="Object 4"/>
          <p:cNvGraphicFramePr>
            <a:graphicFrameLocks noChangeAspect="1"/>
          </p:cNvGraphicFramePr>
          <p:nvPr/>
        </p:nvGraphicFramePr>
        <p:xfrm>
          <a:off x="1828800" y="990600"/>
          <a:ext cx="8382000" cy="457200"/>
        </p:xfrm>
        <a:graphic>
          <a:graphicData uri="http://schemas.openxmlformats.org/presentationml/2006/ole">
            <mc:AlternateContent xmlns:mc="http://schemas.openxmlformats.org/markup-compatibility/2006">
              <mc:Choice xmlns:v="urn:schemas-microsoft-com:vml" Requires="v">
                <p:oleObj spid="_x0000_s12306" name="Document" r:id="rId4" imgW="5486400" imgH="920496" progId="Word.Document.8">
                  <p:embed/>
                </p:oleObj>
              </mc:Choice>
              <mc:Fallback>
                <p:oleObj name="Document" r:id="rId4" imgW="5486400" imgH="920496" progId="Word.Document.8">
                  <p:embed/>
                  <p:pic>
                    <p:nvPicPr>
                      <p:cNvPr id="30723" name="Object 4"/>
                      <p:cNvPicPr>
                        <a:picLocks noChangeAspect="1" noChangeArrowheads="1"/>
                      </p:cNvPicPr>
                      <p:nvPr/>
                    </p:nvPicPr>
                    <p:blipFill>
                      <a:blip r:embed="rId5">
                        <a:extLst>
                          <a:ext uri="{28A0092B-C50C-407E-A947-70E740481C1C}">
                            <a14:useLocalDpi xmlns:a14="http://schemas.microsoft.com/office/drawing/2010/main" val="0"/>
                          </a:ext>
                        </a:extLst>
                      </a:blip>
                      <a:srcRect b="67458"/>
                      <a:stretch>
                        <a:fillRect/>
                      </a:stretch>
                    </p:blipFill>
                    <p:spPr bwMode="auto">
                      <a:xfrm>
                        <a:off x="1828800" y="9906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5"/>
          <p:cNvGraphicFramePr>
            <a:graphicFrameLocks noChangeAspect="1"/>
          </p:cNvGraphicFramePr>
          <p:nvPr/>
        </p:nvGraphicFramePr>
        <p:xfrm>
          <a:off x="4800600" y="2743201"/>
          <a:ext cx="2533650" cy="1419225"/>
        </p:xfrm>
        <a:graphic>
          <a:graphicData uri="http://schemas.openxmlformats.org/presentationml/2006/ole">
            <mc:AlternateContent xmlns:mc="http://schemas.openxmlformats.org/markup-compatibility/2006">
              <mc:Choice xmlns:v="urn:schemas-microsoft-com:vml" Requires="v">
                <p:oleObj spid="_x0000_s12307" name="Document" r:id="rId6" imgW="2533650" imgH="1419225" progId="ChemWindow.Document">
                  <p:embed/>
                </p:oleObj>
              </mc:Choice>
              <mc:Fallback>
                <p:oleObj name="Document" r:id="rId6" imgW="2533650" imgH="1419225" progId="ChemWindow.Document">
                  <p:embed/>
                  <p:pic>
                    <p:nvPicPr>
                      <p:cNvPr id="3072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1"/>
                        <a:ext cx="25336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6"/>
          <p:cNvGraphicFramePr>
            <a:graphicFrameLocks noChangeAspect="1"/>
          </p:cNvGraphicFramePr>
          <p:nvPr/>
        </p:nvGraphicFramePr>
        <p:xfrm>
          <a:off x="4648200" y="4648201"/>
          <a:ext cx="3086100" cy="352425"/>
        </p:xfrm>
        <a:graphic>
          <a:graphicData uri="http://schemas.openxmlformats.org/presentationml/2006/ole">
            <mc:AlternateContent xmlns:mc="http://schemas.openxmlformats.org/markup-compatibility/2006">
              <mc:Choice xmlns:v="urn:schemas-microsoft-com:vml" Requires="v">
                <p:oleObj spid="_x0000_s12308" name="Document" r:id="rId8" imgW="3086100" imgH="352425" progId="ChemWindow.Document">
                  <p:embed/>
                </p:oleObj>
              </mc:Choice>
              <mc:Fallback>
                <p:oleObj name="Document" r:id="rId8" imgW="3086100" imgH="352425" progId="ChemWindow.Document">
                  <p:embed/>
                  <p:pic>
                    <p:nvPicPr>
                      <p:cNvPr id="30725"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4648201"/>
                        <a:ext cx="30861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Rectangle 7"/>
          <p:cNvSpPr>
            <a:spLocks noChangeArrowheads="1"/>
          </p:cNvSpPr>
          <p:nvPr/>
        </p:nvSpPr>
        <p:spPr bwMode="auto">
          <a:xfrm>
            <a:off x="8534400" y="3367088"/>
            <a:ext cx="1143000" cy="366712"/>
          </a:xfrm>
          <a:prstGeom prst="rect">
            <a:avLst/>
          </a:prstGeom>
          <a:noFill/>
          <a:ln w="9525">
            <a:noFill/>
            <a:miter lim="800000"/>
            <a:headEnd/>
            <a:tailEnd/>
          </a:ln>
        </p:spPr>
        <p:txBody>
          <a:bodyPr>
            <a:spAutoFit/>
          </a:bodyPr>
          <a:lstStyle/>
          <a:p>
            <a:pPr rtl="0" eaLnBrk="0" hangingPunct="0"/>
            <a:r>
              <a:rPr lang="en-US" b="1"/>
              <a:t>2-methyl</a:t>
            </a:r>
            <a:r>
              <a:rPr lang="en-GB" sz="1100">
                <a:latin typeface="Times New Roman" pitchFamily="18" charset="0"/>
              </a:rPr>
              <a:t> </a:t>
            </a:r>
            <a:endParaRPr lang="en-GB" sz="2400">
              <a:latin typeface="Times New Roman" pitchFamily="18" charset="0"/>
            </a:endParaRPr>
          </a:p>
        </p:txBody>
      </p:sp>
      <p:sp>
        <p:nvSpPr>
          <p:cNvPr id="30727" name="Rectangle 8"/>
          <p:cNvSpPr>
            <a:spLocks noChangeArrowheads="1"/>
          </p:cNvSpPr>
          <p:nvPr/>
        </p:nvSpPr>
        <p:spPr bwMode="auto">
          <a:xfrm>
            <a:off x="8534400" y="3748088"/>
            <a:ext cx="1143000" cy="366712"/>
          </a:xfrm>
          <a:prstGeom prst="rect">
            <a:avLst/>
          </a:prstGeom>
          <a:noFill/>
          <a:ln w="9525">
            <a:noFill/>
            <a:miter lim="800000"/>
            <a:headEnd/>
            <a:tailEnd/>
          </a:ln>
        </p:spPr>
        <p:txBody>
          <a:bodyPr>
            <a:spAutoFit/>
          </a:bodyPr>
          <a:lstStyle/>
          <a:p>
            <a:pPr rtl="0" eaLnBrk="0" hangingPunct="0"/>
            <a:r>
              <a:rPr lang="en-US" b="1"/>
              <a:t>3-methyl</a:t>
            </a:r>
            <a:r>
              <a:rPr lang="en-GB" sz="1100">
                <a:latin typeface="Times New Roman" pitchFamily="18" charset="0"/>
              </a:rPr>
              <a:t> </a:t>
            </a:r>
            <a:endParaRPr lang="en-GB" sz="2400">
              <a:latin typeface="Times New Roman" pitchFamily="18" charset="0"/>
            </a:endParaRPr>
          </a:p>
        </p:txBody>
      </p:sp>
      <p:sp>
        <p:nvSpPr>
          <p:cNvPr id="30728" name="Rectangle 9"/>
          <p:cNvSpPr>
            <a:spLocks noChangeArrowheads="1"/>
          </p:cNvSpPr>
          <p:nvPr/>
        </p:nvSpPr>
        <p:spPr bwMode="auto">
          <a:xfrm>
            <a:off x="8534400" y="4114801"/>
            <a:ext cx="1143000" cy="366713"/>
          </a:xfrm>
          <a:prstGeom prst="rect">
            <a:avLst/>
          </a:prstGeom>
          <a:noFill/>
          <a:ln w="9525">
            <a:noFill/>
            <a:miter lim="800000"/>
            <a:headEnd/>
            <a:tailEnd/>
          </a:ln>
        </p:spPr>
        <p:txBody>
          <a:bodyPr>
            <a:spAutoFit/>
          </a:bodyPr>
          <a:lstStyle/>
          <a:p>
            <a:pPr rtl="0" eaLnBrk="0" hangingPunct="0"/>
            <a:r>
              <a:rPr lang="en-US" b="1"/>
              <a:t>4-methyl</a:t>
            </a:r>
            <a:r>
              <a:rPr lang="en-GB" sz="1100">
                <a:latin typeface="Times New Roman" pitchFamily="18" charset="0"/>
              </a:rPr>
              <a:t> </a:t>
            </a:r>
            <a:endParaRPr lang="en-GB" sz="2400">
              <a:latin typeface="Times New Roman" pitchFamily="18" charset="0"/>
            </a:endParaRPr>
          </a:p>
        </p:txBody>
      </p:sp>
      <p:sp>
        <p:nvSpPr>
          <p:cNvPr id="30729" name="Rectangle 10"/>
          <p:cNvSpPr>
            <a:spLocks noChangeArrowheads="1"/>
          </p:cNvSpPr>
          <p:nvPr/>
        </p:nvSpPr>
        <p:spPr bwMode="auto">
          <a:xfrm>
            <a:off x="8534400" y="2971801"/>
            <a:ext cx="1066800" cy="366713"/>
          </a:xfrm>
          <a:prstGeom prst="rect">
            <a:avLst/>
          </a:prstGeom>
          <a:noFill/>
          <a:ln w="9525">
            <a:noFill/>
            <a:miter lim="800000"/>
            <a:headEnd/>
            <a:tailEnd/>
          </a:ln>
        </p:spPr>
        <p:txBody>
          <a:bodyPr>
            <a:spAutoFit/>
          </a:bodyPr>
          <a:lstStyle/>
          <a:p>
            <a:pPr rtl="0" eaLnBrk="0" hangingPunct="0"/>
            <a:r>
              <a:rPr lang="en-US" b="1"/>
              <a:t>pentane</a:t>
            </a:r>
            <a:r>
              <a:rPr lang="en-GB" sz="1100">
                <a:latin typeface="Times New Roman" pitchFamily="18" charset="0"/>
              </a:rPr>
              <a:t> </a:t>
            </a:r>
            <a:endParaRPr lang="en-GB" sz="2400">
              <a:latin typeface="Times New Roman" pitchFamily="18" charset="0"/>
            </a:endParaRPr>
          </a:p>
        </p:txBody>
      </p:sp>
      <p:sp>
        <p:nvSpPr>
          <p:cNvPr id="30730" name="Text Box 11"/>
          <p:cNvSpPr txBox="1">
            <a:spLocks noChangeArrowheads="1"/>
          </p:cNvSpPr>
          <p:nvPr/>
        </p:nvSpPr>
        <p:spPr bwMode="auto">
          <a:xfrm>
            <a:off x="1600200" y="228600"/>
            <a:ext cx="8001000" cy="457200"/>
          </a:xfrm>
          <a:prstGeom prst="rect">
            <a:avLst/>
          </a:prstGeom>
          <a:noFill/>
          <a:ln w="9525">
            <a:noFill/>
            <a:miter lim="800000"/>
            <a:headEnd/>
            <a:tailEnd/>
          </a:ln>
        </p:spPr>
        <p:txBody>
          <a:bodyPr>
            <a:spAutoFit/>
          </a:bodyPr>
          <a:lstStyle/>
          <a:p>
            <a:pPr rtl="0" eaLnBrk="0" hangingPunct="0">
              <a:spcBef>
                <a:spcPct val="50000"/>
              </a:spcBef>
            </a:pPr>
            <a:r>
              <a:rPr lang="en-GB" sz="2400" b="1"/>
              <a:t>Rule # 3: Di-, Tri-, and Tetra-Rule</a:t>
            </a:r>
          </a:p>
        </p:txBody>
      </p:sp>
      <p:sp>
        <p:nvSpPr>
          <p:cNvPr id="30731" name="Line 12"/>
          <p:cNvSpPr>
            <a:spLocks noChangeShapeType="1"/>
          </p:cNvSpPr>
          <p:nvPr/>
        </p:nvSpPr>
        <p:spPr bwMode="auto">
          <a:xfrm>
            <a:off x="4800600" y="3200400"/>
            <a:ext cx="2667000" cy="0"/>
          </a:xfrm>
          <a:prstGeom prst="line">
            <a:avLst/>
          </a:prstGeom>
          <a:noFill/>
          <a:ln w="9525">
            <a:solidFill>
              <a:srgbClr val="CC0000"/>
            </a:solidFill>
            <a:round/>
            <a:headEnd/>
            <a:tailEnd/>
          </a:ln>
        </p:spPr>
        <p:txBody>
          <a:bodyPr/>
          <a:lstStyle/>
          <a:p>
            <a:endParaRPr lang="ar-SA"/>
          </a:p>
        </p:txBody>
      </p:sp>
      <p:sp>
        <p:nvSpPr>
          <p:cNvPr id="30732" name="Line 13"/>
          <p:cNvSpPr>
            <a:spLocks noChangeShapeType="1"/>
          </p:cNvSpPr>
          <p:nvPr/>
        </p:nvSpPr>
        <p:spPr bwMode="auto">
          <a:xfrm>
            <a:off x="4800600" y="3657600"/>
            <a:ext cx="2667000" cy="0"/>
          </a:xfrm>
          <a:prstGeom prst="line">
            <a:avLst/>
          </a:prstGeom>
          <a:noFill/>
          <a:ln w="9525">
            <a:solidFill>
              <a:srgbClr val="CC0000"/>
            </a:solidFill>
            <a:round/>
            <a:headEnd/>
            <a:tailEnd/>
          </a:ln>
        </p:spPr>
        <p:txBody>
          <a:bodyPr/>
          <a:lstStyle/>
          <a:p>
            <a:endParaRPr lang="ar-SA"/>
          </a:p>
        </p:txBody>
      </p:sp>
      <p:sp>
        <p:nvSpPr>
          <p:cNvPr id="30733" name="Line 14"/>
          <p:cNvSpPr>
            <a:spLocks noChangeShapeType="1"/>
          </p:cNvSpPr>
          <p:nvPr/>
        </p:nvSpPr>
        <p:spPr bwMode="auto">
          <a:xfrm flipV="1">
            <a:off x="4800600" y="3200400"/>
            <a:ext cx="0" cy="457200"/>
          </a:xfrm>
          <a:prstGeom prst="line">
            <a:avLst/>
          </a:prstGeom>
          <a:noFill/>
          <a:ln w="9525">
            <a:solidFill>
              <a:srgbClr val="CC0000"/>
            </a:solidFill>
            <a:round/>
            <a:headEnd/>
            <a:tailEnd/>
          </a:ln>
        </p:spPr>
        <p:txBody>
          <a:bodyPr/>
          <a:lstStyle/>
          <a:p>
            <a:endParaRPr lang="ar-SA"/>
          </a:p>
        </p:txBody>
      </p:sp>
      <p:sp>
        <p:nvSpPr>
          <p:cNvPr id="30734" name="Line 15"/>
          <p:cNvSpPr>
            <a:spLocks noChangeShapeType="1"/>
          </p:cNvSpPr>
          <p:nvPr/>
        </p:nvSpPr>
        <p:spPr bwMode="auto">
          <a:xfrm>
            <a:off x="7467600" y="3200400"/>
            <a:ext cx="0" cy="457200"/>
          </a:xfrm>
          <a:prstGeom prst="line">
            <a:avLst/>
          </a:prstGeom>
          <a:noFill/>
          <a:ln w="9525">
            <a:solidFill>
              <a:srgbClr val="FF0066"/>
            </a:solidFill>
            <a:round/>
            <a:headEnd/>
            <a:tailEnd/>
          </a:ln>
        </p:spPr>
        <p:txBody>
          <a:bodyPr/>
          <a:lstStyle/>
          <a:p>
            <a:endParaRPr lang="ar-SA"/>
          </a:p>
        </p:txBody>
      </p:sp>
      <p:graphicFrame>
        <p:nvGraphicFramePr>
          <p:cNvPr id="30735" name="Object 16"/>
          <p:cNvGraphicFramePr>
            <a:graphicFrameLocks noChangeAspect="1"/>
          </p:cNvGraphicFramePr>
          <p:nvPr/>
        </p:nvGraphicFramePr>
        <p:xfrm>
          <a:off x="1828800" y="1524000"/>
          <a:ext cx="1905000" cy="304800"/>
        </p:xfrm>
        <a:graphic>
          <a:graphicData uri="http://schemas.openxmlformats.org/presentationml/2006/ole">
            <mc:AlternateContent xmlns:mc="http://schemas.openxmlformats.org/markup-compatibility/2006">
              <mc:Choice xmlns:v="urn:schemas-microsoft-com:vml" Requires="v">
                <p:oleObj spid="_x0000_s12309" name="Document" r:id="rId10" imgW="5486400" imgH="920496" progId="Word.Document.8">
                  <p:embed/>
                </p:oleObj>
              </mc:Choice>
              <mc:Fallback>
                <p:oleObj name="Document" r:id="rId10" imgW="5486400" imgH="920496" progId="Word.Document.8">
                  <p:embed/>
                  <p:pic>
                    <p:nvPicPr>
                      <p:cNvPr id="30735" name="Object 16"/>
                      <p:cNvPicPr>
                        <a:picLocks noChangeAspect="1" noChangeArrowheads="1"/>
                      </p:cNvPicPr>
                      <p:nvPr/>
                    </p:nvPicPr>
                    <p:blipFill>
                      <a:blip r:embed="rId5">
                        <a:extLst>
                          <a:ext uri="{28A0092B-C50C-407E-A947-70E740481C1C}">
                            <a14:useLocalDpi xmlns:a14="http://schemas.microsoft.com/office/drawing/2010/main" val="0"/>
                          </a:ext>
                        </a:extLst>
                      </a:blip>
                      <a:srcRect t="37965" r="77272" b="40340"/>
                      <a:stretch>
                        <a:fillRect/>
                      </a:stretch>
                    </p:blipFill>
                    <p:spPr bwMode="auto">
                      <a:xfrm>
                        <a:off x="1828800" y="15240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6" name="Text Box 22"/>
          <p:cNvSpPr txBox="1">
            <a:spLocks noChangeArrowheads="1"/>
          </p:cNvSpPr>
          <p:nvPr/>
        </p:nvSpPr>
        <p:spPr bwMode="auto">
          <a:xfrm>
            <a:off x="4724400" y="3505201"/>
            <a:ext cx="2895600" cy="396875"/>
          </a:xfrm>
          <a:prstGeom prst="rect">
            <a:avLst/>
          </a:prstGeom>
          <a:noFill/>
          <a:ln w="9525">
            <a:noFill/>
            <a:miter lim="800000"/>
            <a:headEnd/>
            <a:tailEnd/>
          </a:ln>
        </p:spPr>
        <p:txBody>
          <a:bodyPr>
            <a:spAutoFit/>
          </a:bodyPr>
          <a:lstStyle/>
          <a:p>
            <a:pPr rtl="0" eaLnBrk="0" hangingPunct="0">
              <a:spcBef>
                <a:spcPct val="50000"/>
              </a:spcBef>
            </a:pPr>
            <a:r>
              <a:rPr lang="en-GB" sz="2000" b="1"/>
              <a:t>1      2     3    4     5         </a:t>
            </a:r>
          </a:p>
        </p:txBody>
      </p:sp>
    </p:spTree>
    <p:extLst>
      <p:ext uri="{BB962C8B-B14F-4D97-AF65-F5344CB8AC3E}">
        <p14:creationId xmlns:p14="http://schemas.microsoft.com/office/powerpoint/2010/main" val="2607475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xfrm>
            <a:off x="1676400" y="6245225"/>
            <a:ext cx="381000" cy="476250"/>
          </a:xfrm>
          <a:noFill/>
        </p:spPr>
        <p:txBody>
          <a:bodyPr/>
          <a:lstStyle/>
          <a:p>
            <a:fld id="{EAD13A2D-F799-42DB-A402-2837C0F3E1DC}" type="slidenum">
              <a:rPr lang="ar-SA" smtClean="0">
                <a:latin typeface="Arial" pitchFamily="34" charset="0"/>
                <a:cs typeface="Arial" pitchFamily="34" charset="0"/>
              </a:rPr>
              <a:pPr/>
              <a:t>24</a:t>
            </a:fld>
            <a:endParaRPr lang="en-US" smtClean="0">
              <a:latin typeface="Arial" pitchFamily="34" charset="0"/>
              <a:cs typeface="Arial" pitchFamily="34" charset="0"/>
            </a:endParaRPr>
          </a:p>
        </p:txBody>
      </p:sp>
      <p:graphicFrame>
        <p:nvGraphicFramePr>
          <p:cNvPr id="31747" name="Object 4"/>
          <p:cNvGraphicFramePr>
            <a:graphicFrameLocks noChangeAspect="1"/>
          </p:cNvGraphicFramePr>
          <p:nvPr/>
        </p:nvGraphicFramePr>
        <p:xfrm>
          <a:off x="1752601" y="1524001"/>
          <a:ext cx="3095625" cy="1419225"/>
        </p:xfrm>
        <a:graphic>
          <a:graphicData uri="http://schemas.openxmlformats.org/presentationml/2006/ole">
            <mc:AlternateContent xmlns:mc="http://schemas.openxmlformats.org/markup-compatibility/2006">
              <mc:Choice xmlns:v="urn:schemas-microsoft-com:vml" Requires="v">
                <p:oleObj spid="_x0000_s13330" name="Document" r:id="rId4" imgW="3095625" imgH="1419225" progId="ChemWindow.Document">
                  <p:embed/>
                </p:oleObj>
              </mc:Choice>
              <mc:Fallback>
                <p:oleObj name="Document" r:id="rId4" imgW="3095625" imgH="1419225" progId="ChemWindow.Document">
                  <p:embed/>
                  <p:pic>
                    <p:nvPicPr>
                      <p:cNvPr id="317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1524001"/>
                        <a:ext cx="30956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5"/>
          <p:cNvGraphicFramePr>
            <a:graphicFrameLocks noChangeAspect="1"/>
          </p:cNvGraphicFramePr>
          <p:nvPr/>
        </p:nvGraphicFramePr>
        <p:xfrm>
          <a:off x="1828801" y="2924176"/>
          <a:ext cx="3154363" cy="352425"/>
        </p:xfrm>
        <a:graphic>
          <a:graphicData uri="http://schemas.openxmlformats.org/presentationml/2006/ole">
            <mc:AlternateContent xmlns:mc="http://schemas.openxmlformats.org/markup-compatibility/2006">
              <mc:Choice xmlns:v="urn:schemas-microsoft-com:vml" Requires="v">
                <p:oleObj spid="_x0000_s13331" name="Document" r:id="rId6" imgW="3152775" imgH="352425" progId="ChemWindow.Document">
                  <p:embed/>
                </p:oleObj>
              </mc:Choice>
              <mc:Fallback>
                <p:oleObj name="Document" r:id="rId6" imgW="3152775" imgH="352425" progId="ChemWindow.Document">
                  <p:embed/>
                  <p:pic>
                    <p:nvPicPr>
                      <p:cNvPr id="3174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1" y="2924176"/>
                        <a:ext cx="31543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6"/>
          <p:cNvGraphicFramePr>
            <a:graphicFrameLocks noChangeAspect="1"/>
          </p:cNvGraphicFramePr>
          <p:nvPr/>
        </p:nvGraphicFramePr>
        <p:xfrm>
          <a:off x="1733550" y="3810001"/>
          <a:ext cx="4819650" cy="2447925"/>
        </p:xfrm>
        <a:graphic>
          <a:graphicData uri="http://schemas.openxmlformats.org/presentationml/2006/ole">
            <mc:AlternateContent xmlns:mc="http://schemas.openxmlformats.org/markup-compatibility/2006">
              <mc:Choice xmlns:v="urn:schemas-microsoft-com:vml" Requires="v">
                <p:oleObj spid="_x0000_s13332" name="Document" r:id="rId8" imgW="4819650" imgH="2447925" progId="ChemWindow.Document">
                  <p:embed/>
                </p:oleObj>
              </mc:Choice>
              <mc:Fallback>
                <p:oleObj name="Document" r:id="rId8" imgW="4819650" imgH="2447925" progId="ChemWindow.Document">
                  <p:embed/>
                  <p:pic>
                    <p:nvPicPr>
                      <p:cNvPr id="31749"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550" y="3810001"/>
                        <a:ext cx="48196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7"/>
          <p:cNvGraphicFramePr>
            <a:graphicFrameLocks noChangeAspect="1"/>
          </p:cNvGraphicFramePr>
          <p:nvPr/>
        </p:nvGraphicFramePr>
        <p:xfrm>
          <a:off x="5105401" y="6248401"/>
          <a:ext cx="5362575" cy="371475"/>
        </p:xfrm>
        <a:graphic>
          <a:graphicData uri="http://schemas.openxmlformats.org/presentationml/2006/ole">
            <mc:AlternateContent xmlns:mc="http://schemas.openxmlformats.org/markup-compatibility/2006">
              <mc:Choice xmlns:v="urn:schemas-microsoft-com:vml" Requires="v">
                <p:oleObj spid="_x0000_s13333" name="Document" r:id="rId10" imgW="5362575" imgH="371475" progId="ChemWindow.Document">
                  <p:embed/>
                </p:oleObj>
              </mc:Choice>
              <mc:Fallback>
                <p:oleObj name="Document" r:id="rId10" imgW="5362575" imgH="371475" progId="ChemWindow.Document">
                  <p:embed/>
                  <p:pic>
                    <p:nvPicPr>
                      <p:cNvPr id="3175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1" y="6248401"/>
                        <a:ext cx="53625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Rectangle 8"/>
          <p:cNvSpPr>
            <a:spLocks noChangeArrowheads="1"/>
          </p:cNvSpPr>
          <p:nvPr/>
        </p:nvSpPr>
        <p:spPr bwMode="auto">
          <a:xfrm>
            <a:off x="9144000" y="2209801"/>
            <a:ext cx="1066800" cy="366713"/>
          </a:xfrm>
          <a:prstGeom prst="rect">
            <a:avLst/>
          </a:prstGeom>
          <a:noFill/>
          <a:ln w="9525">
            <a:noFill/>
            <a:miter lim="800000"/>
            <a:headEnd/>
            <a:tailEnd/>
          </a:ln>
        </p:spPr>
        <p:txBody>
          <a:bodyPr>
            <a:spAutoFit/>
          </a:bodyPr>
          <a:lstStyle/>
          <a:p>
            <a:pPr rtl="0" eaLnBrk="0" hangingPunct="0"/>
            <a:r>
              <a:rPr lang="en-US" b="1"/>
              <a:t>hexane</a:t>
            </a:r>
            <a:r>
              <a:rPr lang="en-GB" sz="1100">
                <a:latin typeface="Times New Roman" pitchFamily="18" charset="0"/>
              </a:rPr>
              <a:t> </a:t>
            </a:r>
            <a:endParaRPr lang="en-GB" sz="2400">
              <a:latin typeface="Times New Roman" pitchFamily="18" charset="0"/>
            </a:endParaRPr>
          </a:p>
        </p:txBody>
      </p:sp>
      <p:sp>
        <p:nvSpPr>
          <p:cNvPr id="31752" name="Rectangle 9"/>
          <p:cNvSpPr>
            <a:spLocks noChangeArrowheads="1"/>
          </p:cNvSpPr>
          <p:nvPr/>
        </p:nvSpPr>
        <p:spPr bwMode="auto">
          <a:xfrm>
            <a:off x="9144000" y="2590801"/>
            <a:ext cx="1143000" cy="366713"/>
          </a:xfrm>
          <a:prstGeom prst="rect">
            <a:avLst/>
          </a:prstGeom>
          <a:noFill/>
          <a:ln w="9525">
            <a:noFill/>
            <a:miter lim="800000"/>
            <a:headEnd/>
            <a:tailEnd/>
          </a:ln>
        </p:spPr>
        <p:txBody>
          <a:bodyPr>
            <a:spAutoFit/>
          </a:bodyPr>
          <a:lstStyle/>
          <a:p>
            <a:pPr rtl="0" eaLnBrk="0" hangingPunct="0"/>
            <a:r>
              <a:rPr lang="en-US" b="1"/>
              <a:t>3-methyl</a:t>
            </a:r>
            <a:r>
              <a:rPr lang="en-GB" sz="1100">
                <a:latin typeface="Times New Roman" pitchFamily="18" charset="0"/>
              </a:rPr>
              <a:t> </a:t>
            </a:r>
            <a:endParaRPr lang="en-GB" sz="2400">
              <a:latin typeface="Times New Roman" pitchFamily="18" charset="0"/>
            </a:endParaRPr>
          </a:p>
        </p:txBody>
      </p:sp>
      <p:sp>
        <p:nvSpPr>
          <p:cNvPr id="31753" name="Rectangle 10"/>
          <p:cNvSpPr>
            <a:spLocks noChangeArrowheads="1"/>
          </p:cNvSpPr>
          <p:nvPr/>
        </p:nvSpPr>
        <p:spPr bwMode="auto">
          <a:xfrm>
            <a:off x="9144000" y="2971801"/>
            <a:ext cx="1066800" cy="366713"/>
          </a:xfrm>
          <a:prstGeom prst="rect">
            <a:avLst/>
          </a:prstGeom>
          <a:noFill/>
          <a:ln w="9525">
            <a:noFill/>
            <a:miter lim="800000"/>
            <a:headEnd/>
            <a:tailEnd/>
          </a:ln>
        </p:spPr>
        <p:txBody>
          <a:bodyPr>
            <a:spAutoFit/>
          </a:bodyPr>
          <a:lstStyle/>
          <a:p>
            <a:pPr rtl="0" eaLnBrk="0" hangingPunct="0"/>
            <a:r>
              <a:rPr lang="en-US" b="1"/>
              <a:t>3-ethyl</a:t>
            </a:r>
            <a:r>
              <a:rPr lang="en-GB" sz="1100">
                <a:latin typeface="Times New Roman" pitchFamily="18" charset="0"/>
              </a:rPr>
              <a:t> </a:t>
            </a:r>
            <a:endParaRPr lang="en-GB" sz="2400">
              <a:latin typeface="Times New Roman" pitchFamily="18" charset="0"/>
            </a:endParaRPr>
          </a:p>
        </p:txBody>
      </p:sp>
      <p:sp>
        <p:nvSpPr>
          <p:cNvPr id="31754" name="Rectangle 11"/>
          <p:cNvSpPr>
            <a:spLocks noChangeArrowheads="1"/>
          </p:cNvSpPr>
          <p:nvPr/>
        </p:nvSpPr>
        <p:spPr bwMode="auto">
          <a:xfrm>
            <a:off x="9144000" y="3962401"/>
            <a:ext cx="1143000" cy="366713"/>
          </a:xfrm>
          <a:prstGeom prst="rect">
            <a:avLst/>
          </a:prstGeom>
          <a:noFill/>
          <a:ln w="9525">
            <a:noFill/>
            <a:miter lim="800000"/>
            <a:headEnd/>
            <a:tailEnd/>
          </a:ln>
        </p:spPr>
        <p:txBody>
          <a:bodyPr>
            <a:spAutoFit/>
          </a:bodyPr>
          <a:lstStyle/>
          <a:p>
            <a:pPr rtl="0" eaLnBrk="0" hangingPunct="0"/>
            <a:r>
              <a:rPr lang="en-US" b="1"/>
              <a:t>nonane</a:t>
            </a:r>
            <a:r>
              <a:rPr lang="en-GB" sz="1100">
                <a:latin typeface="Times New Roman" pitchFamily="18" charset="0"/>
              </a:rPr>
              <a:t> </a:t>
            </a:r>
            <a:endParaRPr lang="en-GB" sz="2400">
              <a:latin typeface="Times New Roman" pitchFamily="18" charset="0"/>
            </a:endParaRPr>
          </a:p>
        </p:txBody>
      </p:sp>
      <p:sp>
        <p:nvSpPr>
          <p:cNvPr id="31755" name="Rectangle 12"/>
          <p:cNvSpPr>
            <a:spLocks noChangeArrowheads="1"/>
          </p:cNvSpPr>
          <p:nvPr/>
        </p:nvSpPr>
        <p:spPr bwMode="auto">
          <a:xfrm>
            <a:off x="9144000" y="4343401"/>
            <a:ext cx="1219200" cy="366713"/>
          </a:xfrm>
          <a:prstGeom prst="rect">
            <a:avLst/>
          </a:prstGeom>
          <a:noFill/>
          <a:ln w="9525">
            <a:noFill/>
            <a:miter lim="800000"/>
            <a:headEnd/>
            <a:tailEnd/>
          </a:ln>
        </p:spPr>
        <p:txBody>
          <a:bodyPr>
            <a:spAutoFit/>
          </a:bodyPr>
          <a:lstStyle/>
          <a:p>
            <a:pPr rtl="0" eaLnBrk="0" hangingPunct="0"/>
            <a:r>
              <a:rPr lang="en-US" b="1"/>
              <a:t>2-methyl</a:t>
            </a:r>
            <a:r>
              <a:rPr lang="en-GB" sz="1100">
                <a:latin typeface="Times New Roman" pitchFamily="18" charset="0"/>
              </a:rPr>
              <a:t> </a:t>
            </a:r>
            <a:endParaRPr lang="en-GB" sz="2400">
              <a:latin typeface="Times New Roman" pitchFamily="18" charset="0"/>
            </a:endParaRPr>
          </a:p>
        </p:txBody>
      </p:sp>
      <p:sp>
        <p:nvSpPr>
          <p:cNvPr id="31756" name="Rectangle 13"/>
          <p:cNvSpPr>
            <a:spLocks noChangeArrowheads="1"/>
          </p:cNvSpPr>
          <p:nvPr/>
        </p:nvSpPr>
        <p:spPr bwMode="auto">
          <a:xfrm>
            <a:off x="9144000" y="4738688"/>
            <a:ext cx="1447800" cy="366712"/>
          </a:xfrm>
          <a:prstGeom prst="rect">
            <a:avLst/>
          </a:prstGeom>
          <a:noFill/>
          <a:ln w="9525">
            <a:noFill/>
            <a:miter lim="800000"/>
            <a:headEnd/>
            <a:tailEnd/>
          </a:ln>
        </p:spPr>
        <p:txBody>
          <a:bodyPr>
            <a:spAutoFit/>
          </a:bodyPr>
          <a:lstStyle/>
          <a:p>
            <a:pPr rtl="0" eaLnBrk="0" hangingPunct="0"/>
            <a:r>
              <a:rPr lang="en-US" b="1"/>
              <a:t>4-isopropyl</a:t>
            </a:r>
            <a:r>
              <a:rPr lang="en-GB" sz="1100">
                <a:latin typeface="Times New Roman" pitchFamily="18" charset="0"/>
              </a:rPr>
              <a:t> </a:t>
            </a:r>
            <a:endParaRPr lang="en-GB" sz="2400">
              <a:latin typeface="Times New Roman" pitchFamily="18" charset="0"/>
            </a:endParaRPr>
          </a:p>
        </p:txBody>
      </p:sp>
      <p:sp>
        <p:nvSpPr>
          <p:cNvPr id="31757" name="Rectangle 14"/>
          <p:cNvSpPr>
            <a:spLocks noChangeArrowheads="1"/>
          </p:cNvSpPr>
          <p:nvPr/>
        </p:nvSpPr>
        <p:spPr bwMode="auto">
          <a:xfrm>
            <a:off x="9144000" y="5195888"/>
            <a:ext cx="1524000" cy="366712"/>
          </a:xfrm>
          <a:prstGeom prst="rect">
            <a:avLst/>
          </a:prstGeom>
          <a:noFill/>
          <a:ln w="9525">
            <a:noFill/>
            <a:miter lim="800000"/>
            <a:headEnd/>
            <a:tailEnd/>
          </a:ln>
        </p:spPr>
        <p:txBody>
          <a:bodyPr>
            <a:spAutoFit/>
          </a:bodyPr>
          <a:lstStyle/>
          <a:p>
            <a:pPr rtl="0" eaLnBrk="0" hangingPunct="0"/>
            <a:r>
              <a:rPr lang="en-US" b="1"/>
              <a:t>6-tert-butyl</a:t>
            </a:r>
            <a:r>
              <a:rPr lang="en-GB" sz="1100">
                <a:latin typeface="Times New Roman" pitchFamily="18" charset="0"/>
              </a:rPr>
              <a:t> </a:t>
            </a:r>
            <a:endParaRPr lang="en-GB" sz="2400">
              <a:latin typeface="Times New Roman" pitchFamily="18" charset="0"/>
            </a:endParaRPr>
          </a:p>
        </p:txBody>
      </p:sp>
      <p:sp>
        <p:nvSpPr>
          <p:cNvPr id="31758" name="Text Box 15"/>
          <p:cNvSpPr txBox="1">
            <a:spLocks noChangeArrowheads="1"/>
          </p:cNvSpPr>
          <p:nvPr/>
        </p:nvSpPr>
        <p:spPr bwMode="auto">
          <a:xfrm>
            <a:off x="1676400" y="2209800"/>
            <a:ext cx="3429000" cy="457200"/>
          </a:xfrm>
          <a:prstGeom prst="rect">
            <a:avLst/>
          </a:prstGeom>
          <a:noFill/>
          <a:ln w="9525">
            <a:noFill/>
            <a:miter lim="800000"/>
            <a:headEnd/>
            <a:tailEnd/>
          </a:ln>
        </p:spPr>
        <p:txBody>
          <a:bodyPr>
            <a:spAutoFit/>
          </a:bodyPr>
          <a:lstStyle/>
          <a:p>
            <a:pPr rtl="0" eaLnBrk="0" hangingPunct="0">
              <a:spcBef>
                <a:spcPct val="50000"/>
              </a:spcBef>
            </a:pPr>
            <a:r>
              <a:rPr lang="en-GB" sz="2400" b="1"/>
              <a:t>1     2    3  4     5    6     </a:t>
            </a:r>
          </a:p>
        </p:txBody>
      </p:sp>
      <p:sp>
        <p:nvSpPr>
          <p:cNvPr id="31759" name="Text Box 16"/>
          <p:cNvSpPr txBox="1">
            <a:spLocks noChangeArrowheads="1"/>
          </p:cNvSpPr>
          <p:nvPr/>
        </p:nvSpPr>
        <p:spPr bwMode="auto">
          <a:xfrm>
            <a:off x="1752600" y="1676400"/>
            <a:ext cx="3429000" cy="457200"/>
          </a:xfrm>
          <a:prstGeom prst="rect">
            <a:avLst/>
          </a:prstGeom>
          <a:noFill/>
          <a:ln w="9525">
            <a:noFill/>
            <a:miter lim="800000"/>
            <a:headEnd/>
            <a:tailEnd/>
          </a:ln>
        </p:spPr>
        <p:txBody>
          <a:bodyPr>
            <a:spAutoFit/>
          </a:bodyPr>
          <a:lstStyle/>
          <a:p>
            <a:pPr rtl="0" eaLnBrk="0" hangingPunct="0">
              <a:spcBef>
                <a:spcPct val="50000"/>
              </a:spcBef>
            </a:pPr>
            <a:r>
              <a:rPr lang="en-GB" sz="2400" b="1"/>
              <a:t>6    5    4  3     2    1     </a:t>
            </a:r>
          </a:p>
        </p:txBody>
      </p:sp>
      <p:sp>
        <p:nvSpPr>
          <p:cNvPr id="31760" name="Text Box 17"/>
          <p:cNvSpPr txBox="1">
            <a:spLocks noChangeArrowheads="1"/>
          </p:cNvSpPr>
          <p:nvPr/>
        </p:nvSpPr>
        <p:spPr bwMode="auto">
          <a:xfrm>
            <a:off x="1676400" y="4495800"/>
            <a:ext cx="5105400" cy="457200"/>
          </a:xfrm>
          <a:prstGeom prst="rect">
            <a:avLst/>
          </a:prstGeom>
          <a:noFill/>
          <a:ln w="9525">
            <a:noFill/>
            <a:miter lim="800000"/>
            <a:headEnd/>
            <a:tailEnd/>
          </a:ln>
        </p:spPr>
        <p:txBody>
          <a:bodyPr>
            <a:spAutoFit/>
          </a:bodyPr>
          <a:lstStyle/>
          <a:p>
            <a:pPr rtl="0" eaLnBrk="0" hangingPunct="0">
              <a:spcBef>
                <a:spcPct val="50000"/>
              </a:spcBef>
            </a:pPr>
            <a:r>
              <a:rPr lang="en-GB" sz="2400" b="1"/>
              <a:t>1     2    3    4    5         7      8     9</a:t>
            </a:r>
          </a:p>
        </p:txBody>
      </p:sp>
      <p:sp>
        <p:nvSpPr>
          <p:cNvPr id="31761" name="Text Box 18"/>
          <p:cNvSpPr txBox="1">
            <a:spLocks noChangeArrowheads="1"/>
          </p:cNvSpPr>
          <p:nvPr/>
        </p:nvSpPr>
        <p:spPr bwMode="auto">
          <a:xfrm>
            <a:off x="1676400" y="5105400"/>
            <a:ext cx="5105400" cy="457200"/>
          </a:xfrm>
          <a:prstGeom prst="rect">
            <a:avLst/>
          </a:prstGeom>
          <a:noFill/>
          <a:ln w="9525">
            <a:noFill/>
            <a:miter lim="800000"/>
            <a:headEnd/>
            <a:tailEnd/>
          </a:ln>
        </p:spPr>
        <p:txBody>
          <a:bodyPr>
            <a:spAutoFit/>
          </a:bodyPr>
          <a:lstStyle/>
          <a:p>
            <a:pPr rtl="0" eaLnBrk="0" hangingPunct="0">
              <a:spcBef>
                <a:spcPct val="50000"/>
              </a:spcBef>
            </a:pPr>
            <a:r>
              <a:rPr lang="en-GB" sz="2400" b="1"/>
              <a:t>                                6    </a:t>
            </a:r>
          </a:p>
        </p:txBody>
      </p:sp>
      <p:sp>
        <p:nvSpPr>
          <p:cNvPr id="31762" name="Text Box 19"/>
          <p:cNvSpPr txBox="1">
            <a:spLocks noChangeArrowheads="1"/>
          </p:cNvSpPr>
          <p:nvPr/>
        </p:nvSpPr>
        <p:spPr bwMode="auto">
          <a:xfrm>
            <a:off x="1600200" y="762001"/>
            <a:ext cx="9067800" cy="701675"/>
          </a:xfrm>
          <a:prstGeom prst="rect">
            <a:avLst/>
          </a:prstGeom>
          <a:noFill/>
          <a:ln w="9525">
            <a:noFill/>
            <a:miter lim="800000"/>
            <a:headEnd/>
            <a:tailEnd/>
          </a:ln>
        </p:spPr>
        <p:txBody>
          <a:bodyPr>
            <a:spAutoFit/>
          </a:bodyPr>
          <a:lstStyle/>
          <a:p>
            <a:pPr rtl="0" eaLnBrk="0" hangingPunct="0">
              <a:spcBef>
                <a:spcPct val="50000"/>
              </a:spcBef>
            </a:pPr>
            <a:r>
              <a:rPr lang="en-GB" sz="2000" b="1"/>
              <a:t>List substituents (groups) in alphabetical order. Discard prefixes Di-,Tri-, Tetra-, </a:t>
            </a:r>
            <a:r>
              <a:rPr lang="en-GB" sz="2000" b="1" i="1"/>
              <a:t>sec-, and tert- </a:t>
            </a:r>
            <a:r>
              <a:rPr lang="en-GB" sz="2000" b="1"/>
              <a:t>but not neo, iso, or cyclo. </a:t>
            </a:r>
          </a:p>
        </p:txBody>
      </p:sp>
      <p:sp>
        <p:nvSpPr>
          <p:cNvPr id="31763" name="Text Box 20"/>
          <p:cNvSpPr txBox="1">
            <a:spLocks noChangeArrowheads="1"/>
          </p:cNvSpPr>
          <p:nvPr/>
        </p:nvSpPr>
        <p:spPr bwMode="auto">
          <a:xfrm>
            <a:off x="1600200" y="152400"/>
            <a:ext cx="9067800" cy="457200"/>
          </a:xfrm>
          <a:prstGeom prst="rect">
            <a:avLst/>
          </a:prstGeom>
          <a:noFill/>
          <a:ln w="9525">
            <a:noFill/>
            <a:miter lim="800000"/>
            <a:headEnd/>
            <a:tailEnd/>
          </a:ln>
        </p:spPr>
        <p:txBody>
          <a:bodyPr>
            <a:spAutoFit/>
          </a:bodyPr>
          <a:lstStyle/>
          <a:p>
            <a:pPr rtl="0" eaLnBrk="0" hangingPunct="0">
              <a:spcBef>
                <a:spcPct val="50000"/>
              </a:spcBef>
            </a:pPr>
            <a:r>
              <a:rPr lang="en-GB" sz="2400" b="1"/>
              <a:t>Rule # 4: Alphabetical Rule</a:t>
            </a:r>
          </a:p>
        </p:txBody>
      </p:sp>
      <p:sp>
        <p:nvSpPr>
          <p:cNvPr id="31764" name="Line 21"/>
          <p:cNvSpPr>
            <a:spLocks noChangeShapeType="1"/>
          </p:cNvSpPr>
          <p:nvPr/>
        </p:nvSpPr>
        <p:spPr bwMode="auto">
          <a:xfrm>
            <a:off x="1676400" y="1981200"/>
            <a:ext cx="3276600" cy="0"/>
          </a:xfrm>
          <a:prstGeom prst="line">
            <a:avLst/>
          </a:prstGeom>
          <a:noFill/>
          <a:ln w="9525">
            <a:solidFill>
              <a:srgbClr val="CC0000"/>
            </a:solidFill>
            <a:round/>
            <a:headEnd/>
            <a:tailEnd/>
          </a:ln>
        </p:spPr>
        <p:txBody>
          <a:bodyPr/>
          <a:lstStyle/>
          <a:p>
            <a:endParaRPr lang="ar-SA"/>
          </a:p>
        </p:txBody>
      </p:sp>
      <p:sp>
        <p:nvSpPr>
          <p:cNvPr id="31765" name="Line 22"/>
          <p:cNvSpPr>
            <a:spLocks noChangeShapeType="1"/>
          </p:cNvSpPr>
          <p:nvPr/>
        </p:nvSpPr>
        <p:spPr bwMode="auto">
          <a:xfrm>
            <a:off x="1676400" y="2438400"/>
            <a:ext cx="3276600" cy="0"/>
          </a:xfrm>
          <a:prstGeom prst="line">
            <a:avLst/>
          </a:prstGeom>
          <a:noFill/>
          <a:ln w="9525">
            <a:solidFill>
              <a:srgbClr val="CC0000"/>
            </a:solidFill>
            <a:round/>
            <a:headEnd/>
            <a:tailEnd/>
          </a:ln>
        </p:spPr>
        <p:txBody>
          <a:bodyPr/>
          <a:lstStyle/>
          <a:p>
            <a:endParaRPr lang="ar-SA"/>
          </a:p>
        </p:txBody>
      </p:sp>
      <p:sp>
        <p:nvSpPr>
          <p:cNvPr id="31766" name="Line 23"/>
          <p:cNvSpPr>
            <a:spLocks noChangeShapeType="1"/>
          </p:cNvSpPr>
          <p:nvPr/>
        </p:nvSpPr>
        <p:spPr bwMode="auto">
          <a:xfrm flipV="1">
            <a:off x="1676400" y="1981200"/>
            <a:ext cx="0" cy="457200"/>
          </a:xfrm>
          <a:prstGeom prst="line">
            <a:avLst/>
          </a:prstGeom>
          <a:noFill/>
          <a:ln w="9525">
            <a:solidFill>
              <a:srgbClr val="CC0000"/>
            </a:solidFill>
            <a:round/>
            <a:headEnd/>
            <a:tailEnd/>
          </a:ln>
        </p:spPr>
        <p:txBody>
          <a:bodyPr/>
          <a:lstStyle/>
          <a:p>
            <a:endParaRPr lang="ar-SA"/>
          </a:p>
        </p:txBody>
      </p:sp>
      <p:sp>
        <p:nvSpPr>
          <p:cNvPr id="31767" name="Line 24"/>
          <p:cNvSpPr>
            <a:spLocks noChangeShapeType="1"/>
          </p:cNvSpPr>
          <p:nvPr/>
        </p:nvSpPr>
        <p:spPr bwMode="auto">
          <a:xfrm>
            <a:off x="4953000" y="1981200"/>
            <a:ext cx="0" cy="457200"/>
          </a:xfrm>
          <a:prstGeom prst="line">
            <a:avLst/>
          </a:prstGeom>
          <a:noFill/>
          <a:ln w="9525">
            <a:solidFill>
              <a:srgbClr val="FF0066"/>
            </a:solidFill>
            <a:round/>
            <a:headEnd/>
            <a:tailEnd/>
          </a:ln>
        </p:spPr>
        <p:txBody>
          <a:bodyPr/>
          <a:lstStyle/>
          <a:p>
            <a:endParaRPr lang="ar-SA"/>
          </a:p>
        </p:txBody>
      </p:sp>
      <p:sp>
        <p:nvSpPr>
          <p:cNvPr id="31768" name="Line 25"/>
          <p:cNvSpPr>
            <a:spLocks noChangeShapeType="1"/>
          </p:cNvSpPr>
          <p:nvPr/>
        </p:nvSpPr>
        <p:spPr bwMode="auto">
          <a:xfrm>
            <a:off x="1676400" y="4800600"/>
            <a:ext cx="4953000" cy="0"/>
          </a:xfrm>
          <a:prstGeom prst="line">
            <a:avLst/>
          </a:prstGeom>
          <a:noFill/>
          <a:ln w="9525">
            <a:solidFill>
              <a:srgbClr val="CC0000"/>
            </a:solidFill>
            <a:round/>
            <a:headEnd/>
            <a:tailEnd/>
          </a:ln>
        </p:spPr>
        <p:txBody>
          <a:bodyPr/>
          <a:lstStyle/>
          <a:p>
            <a:endParaRPr lang="ar-SA"/>
          </a:p>
        </p:txBody>
      </p:sp>
      <p:sp>
        <p:nvSpPr>
          <p:cNvPr id="31769" name="Line 26"/>
          <p:cNvSpPr>
            <a:spLocks noChangeShapeType="1"/>
          </p:cNvSpPr>
          <p:nvPr/>
        </p:nvSpPr>
        <p:spPr bwMode="auto">
          <a:xfrm>
            <a:off x="1676400" y="5257800"/>
            <a:ext cx="4953000" cy="0"/>
          </a:xfrm>
          <a:prstGeom prst="line">
            <a:avLst/>
          </a:prstGeom>
          <a:noFill/>
          <a:ln w="9525">
            <a:solidFill>
              <a:srgbClr val="CC0000"/>
            </a:solidFill>
            <a:round/>
            <a:headEnd/>
            <a:tailEnd/>
          </a:ln>
        </p:spPr>
        <p:txBody>
          <a:bodyPr/>
          <a:lstStyle/>
          <a:p>
            <a:endParaRPr lang="ar-SA"/>
          </a:p>
        </p:txBody>
      </p:sp>
      <p:sp>
        <p:nvSpPr>
          <p:cNvPr id="31770" name="Line 27"/>
          <p:cNvSpPr>
            <a:spLocks noChangeShapeType="1"/>
          </p:cNvSpPr>
          <p:nvPr/>
        </p:nvSpPr>
        <p:spPr bwMode="auto">
          <a:xfrm flipV="1">
            <a:off x="1676400" y="4800600"/>
            <a:ext cx="0" cy="457200"/>
          </a:xfrm>
          <a:prstGeom prst="line">
            <a:avLst/>
          </a:prstGeom>
          <a:noFill/>
          <a:ln w="9525">
            <a:solidFill>
              <a:srgbClr val="CC0000"/>
            </a:solidFill>
            <a:round/>
            <a:headEnd/>
            <a:tailEnd/>
          </a:ln>
        </p:spPr>
        <p:txBody>
          <a:bodyPr/>
          <a:lstStyle/>
          <a:p>
            <a:endParaRPr lang="ar-SA"/>
          </a:p>
        </p:txBody>
      </p:sp>
      <p:sp>
        <p:nvSpPr>
          <p:cNvPr id="31771" name="Line 28"/>
          <p:cNvSpPr>
            <a:spLocks noChangeShapeType="1"/>
          </p:cNvSpPr>
          <p:nvPr/>
        </p:nvSpPr>
        <p:spPr bwMode="auto">
          <a:xfrm>
            <a:off x="6629400" y="4800600"/>
            <a:ext cx="0" cy="457200"/>
          </a:xfrm>
          <a:prstGeom prst="line">
            <a:avLst/>
          </a:prstGeom>
          <a:noFill/>
          <a:ln w="9525">
            <a:solidFill>
              <a:srgbClr val="FF0066"/>
            </a:solidFill>
            <a:round/>
            <a:headEnd/>
            <a:tailEnd/>
          </a:ln>
        </p:spPr>
        <p:txBody>
          <a:bodyPr/>
          <a:lstStyle/>
          <a:p>
            <a:endParaRPr lang="ar-SA"/>
          </a:p>
        </p:txBody>
      </p:sp>
    </p:spTree>
    <p:extLst>
      <p:ext uri="{BB962C8B-B14F-4D97-AF65-F5344CB8AC3E}">
        <p14:creationId xmlns:p14="http://schemas.microsoft.com/office/powerpoint/2010/main" val="3445328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4A1BBFAB-A5BF-4BCD-AE2F-CFAF49F9B528}" type="slidenum">
              <a:rPr lang="ar-SA" smtClean="0">
                <a:latin typeface="Arial" pitchFamily="34" charset="0"/>
                <a:cs typeface="Arial" pitchFamily="34" charset="0"/>
              </a:rPr>
              <a:pPr/>
              <a:t>25</a:t>
            </a:fld>
            <a:endParaRPr lang="en-US" smtClean="0">
              <a:latin typeface="Arial" pitchFamily="34" charset="0"/>
              <a:cs typeface="Arial" pitchFamily="34" charset="0"/>
            </a:endParaRPr>
          </a:p>
        </p:txBody>
      </p:sp>
      <p:graphicFrame>
        <p:nvGraphicFramePr>
          <p:cNvPr id="32771" name="Object 2"/>
          <p:cNvGraphicFramePr>
            <a:graphicFrameLocks noChangeAspect="1"/>
          </p:cNvGraphicFramePr>
          <p:nvPr/>
        </p:nvGraphicFramePr>
        <p:xfrm>
          <a:off x="1752600" y="381000"/>
          <a:ext cx="8915400" cy="496888"/>
        </p:xfrm>
        <a:graphic>
          <a:graphicData uri="http://schemas.openxmlformats.org/presentationml/2006/ole">
            <mc:AlternateContent xmlns:mc="http://schemas.openxmlformats.org/markup-compatibility/2006">
              <mc:Choice xmlns:v="urn:schemas-microsoft-com:vml" Requires="v">
                <p:oleObj spid="_x0000_s14354" name="Document" r:id="rId4" imgW="5486400" imgH="306324" progId="Word.Document.8">
                  <p:embed/>
                </p:oleObj>
              </mc:Choice>
              <mc:Fallback>
                <p:oleObj name="Document" r:id="rId4" imgW="5486400" imgH="306324" progId="Word.Document.8">
                  <p:embed/>
                  <p:pic>
                    <p:nvPicPr>
                      <p:cNvPr id="3277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81000"/>
                        <a:ext cx="8915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3"/>
          <p:cNvGraphicFramePr>
            <a:graphicFrameLocks noChangeAspect="1"/>
          </p:cNvGraphicFramePr>
          <p:nvPr/>
        </p:nvGraphicFramePr>
        <p:xfrm>
          <a:off x="1752600" y="990600"/>
          <a:ext cx="8534400" cy="952500"/>
        </p:xfrm>
        <a:graphic>
          <a:graphicData uri="http://schemas.openxmlformats.org/presentationml/2006/ole">
            <mc:AlternateContent xmlns:mc="http://schemas.openxmlformats.org/markup-compatibility/2006">
              <mc:Choice xmlns:v="urn:schemas-microsoft-com:vml" Requires="v">
                <p:oleObj spid="_x0000_s14355" name="Document" r:id="rId6" imgW="5486400" imgH="612648" progId="Word.Document.8">
                  <p:embed/>
                </p:oleObj>
              </mc:Choice>
              <mc:Fallback>
                <p:oleObj name="Document" r:id="rId6" imgW="5486400" imgH="612648" progId="Word.Document.8">
                  <p:embed/>
                  <p:pic>
                    <p:nvPicPr>
                      <p:cNvPr id="3277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990600"/>
                        <a:ext cx="8534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4"/>
          <p:cNvGraphicFramePr>
            <a:graphicFrameLocks noChangeAspect="1"/>
          </p:cNvGraphicFramePr>
          <p:nvPr/>
        </p:nvGraphicFramePr>
        <p:xfrm>
          <a:off x="2819400" y="2462214"/>
          <a:ext cx="3562350" cy="1933575"/>
        </p:xfrm>
        <a:graphic>
          <a:graphicData uri="http://schemas.openxmlformats.org/presentationml/2006/ole">
            <mc:AlternateContent xmlns:mc="http://schemas.openxmlformats.org/markup-compatibility/2006">
              <mc:Choice xmlns:v="urn:schemas-microsoft-com:vml" Requires="v">
                <p:oleObj spid="_x0000_s14356" name="Document" r:id="rId8" imgW="3562350" imgH="1933575" progId="ChemWindow.Document">
                  <p:embed/>
                </p:oleObj>
              </mc:Choice>
              <mc:Fallback>
                <p:oleObj name="Document" r:id="rId8" imgW="3562350" imgH="1933575" progId="ChemWindow.Document">
                  <p:embed/>
                  <p:pic>
                    <p:nvPicPr>
                      <p:cNvPr id="3277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2462214"/>
                        <a:ext cx="35623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5"/>
          <p:cNvGraphicFramePr>
            <a:graphicFrameLocks noChangeAspect="1"/>
          </p:cNvGraphicFramePr>
          <p:nvPr/>
        </p:nvGraphicFramePr>
        <p:xfrm>
          <a:off x="2819400" y="5257801"/>
          <a:ext cx="4305300" cy="352425"/>
        </p:xfrm>
        <a:graphic>
          <a:graphicData uri="http://schemas.openxmlformats.org/presentationml/2006/ole">
            <mc:AlternateContent xmlns:mc="http://schemas.openxmlformats.org/markup-compatibility/2006">
              <mc:Choice xmlns:v="urn:schemas-microsoft-com:vml" Requires="v">
                <p:oleObj spid="_x0000_s14357" name="Document" r:id="rId10" imgW="4305300" imgH="352425" progId="ChemWindow.Document">
                  <p:embed/>
                </p:oleObj>
              </mc:Choice>
              <mc:Fallback>
                <p:oleObj name="Document" r:id="rId10" imgW="4305300" imgH="352425" progId="ChemWindow.Document">
                  <p:embed/>
                  <p:pic>
                    <p:nvPicPr>
                      <p:cNvPr id="3277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5257801"/>
                        <a:ext cx="43053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5" name="Rectangle 6"/>
          <p:cNvSpPr>
            <a:spLocks noChangeArrowheads="1"/>
          </p:cNvSpPr>
          <p:nvPr/>
        </p:nvSpPr>
        <p:spPr bwMode="auto">
          <a:xfrm>
            <a:off x="8153400" y="3276601"/>
            <a:ext cx="1143000" cy="366713"/>
          </a:xfrm>
          <a:prstGeom prst="rect">
            <a:avLst/>
          </a:prstGeom>
          <a:noFill/>
          <a:ln w="9525">
            <a:noFill/>
            <a:miter lim="800000"/>
            <a:headEnd/>
            <a:tailEnd/>
          </a:ln>
        </p:spPr>
        <p:txBody>
          <a:bodyPr>
            <a:spAutoFit/>
          </a:bodyPr>
          <a:lstStyle/>
          <a:p>
            <a:pPr rtl="0" eaLnBrk="0" hangingPunct="0"/>
            <a:r>
              <a:rPr lang="en-US" b="1"/>
              <a:t>2-methyl</a:t>
            </a:r>
            <a:r>
              <a:rPr lang="en-GB" sz="1100">
                <a:latin typeface="Times New Roman" pitchFamily="18" charset="0"/>
              </a:rPr>
              <a:t> </a:t>
            </a:r>
            <a:endParaRPr lang="en-GB" sz="2400">
              <a:latin typeface="Times New Roman" pitchFamily="18" charset="0"/>
            </a:endParaRPr>
          </a:p>
        </p:txBody>
      </p:sp>
      <p:sp>
        <p:nvSpPr>
          <p:cNvPr id="32776" name="Rectangle 7"/>
          <p:cNvSpPr>
            <a:spLocks noChangeArrowheads="1"/>
          </p:cNvSpPr>
          <p:nvPr/>
        </p:nvSpPr>
        <p:spPr bwMode="auto">
          <a:xfrm>
            <a:off x="8153400" y="3671888"/>
            <a:ext cx="1143000" cy="366712"/>
          </a:xfrm>
          <a:prstGeom prst="rect">
            <a:avLst/>
          </a:prstGeom>
          <a:noFill/>
          <a:ln w="9525">
            <a:noFill/>
            <a:miter lim="800000"/>
            <a:headEnd/>
            <a:tailEnd/>
          </a:ln>
        </p:spPr>
        <p:txBody>
          <a:bodyPr>
            <a:spAutoFit/>
          </a:bodyPr>
          <a:lstStyle/>
          <a:p>
            <a:pPr rtl="0" eaLnBrk="0" hangingPunct="0"/>
            <a:r>
              <a:rPr lang="en-US" b="1"/>
              <a:t>3-methyl</a:t>
            </a:r>
            <a:r>
              <a:rPr lang="en-GB" sz="1100">
                <a:latin typeface="Times New Roman" pitchFamily="18" charset="0"/>
              </a:rPr>
              <a:t> </a:t>
            </a:r>
            <a:endParaRPr lang="en-GB" sz="2400">
              <a:latin typeface="Times New Roman" pitchFamily="18" charset="0"/>
            </a:endParaRPr>
          </a:p>
        </p:txBody>
      </p:sp>
      <p:sp>
        <p:nvSpPr>
          <p:cNvPr id="32777" name="Rectangle 8"/>
          <p:cNvSpPr>
            <a:spLocks noChangeArrowheads="1"/>
          </p:cNvSpPr>
          <p:nvPr/>
        </p:nvSpPr>
        <p:spPr bwMode="auto">
          <a:xfrm>
            <a:off x="8153400" y="4419601"/>
            <a:ext cx="1143000" cy="366713"/>
          </a:xfrm>
          <a:prstGeom prst="rect">
            <a:avLst/>
          </a:prstGeom>
          <a:noFill/>
          <a:ln w="9525">
            <a:noFill/>
            <a:miter lim="800000"/>
            <a:headEnd/>
            <a:tailEnd/>
          </a:ln>
        </p:spPr>
        <p:txBody>
          <a:bodyPr>
            <a:spAutoFit/>
          </a:bodyPr>
          <a:lstStyle/>
          <a:p>
            <a:pPr rtl="0" eaLnBrk="0" hangingPunct="0"/>
            <a:r>
              <a:rPr lang="en-US" b="1"/>
              <a:t>5-methyl</a:t>
            </a:r>
            <a:r>
              <a:rPr lang="en-GB" sz="1100">
                <a:latin typeface="Times New Roman" pitchFamily="18" charset="0"/>
              </a:rPr>
              <a:t> </a:t>
            </a:r>
            <a:endParaRPr lang="en-GB" sz="2400">
              <a:latin typeface="Times New Roman" pitchFamily="18" charset="0"/>
            </a:endParaRPr>
          </a:p>
        </p:txBody>
      </p:sp>
      <p:sp>
        <p:nvSpPr>
          <p:cNvPr id="32778" name="Rectangle 9"/>
          <p:cNvSpPr>
            <a:spLocks noChangeArrowheads="1"/>
          </p:cNvSpPr>
          <p:nvPr/>
        </p:nvSpPr>
        <p:spPr bwMode="auto">
          <a:xfrm>
            <a:off x="8153400" y="4038601"/>
            <a:ext cx="1219200" cy="366713"/>
          </a:xfrm>
          <a:prstGeom prst="rect">
            <a:avLst/>
          </a:prstGeom>
          <a:noFill/>
          <a:ln w="9525">
            <a:noFill/>
            <a:miter lim="800000"/>
            <a:headEnd/>
            <a:tailEnd/>
          </a:ln>
        </p:spPr>
        <p:txBody>
          <a:bodyPr>
            <a:spAutoFit/>
          </a:bodyPr>
          <a:lstStyle/>
          <a:p>
            <a:pPr rtl="0" eaLnBrk="0" hangingPunct="0"/>
            <a:r>
              <a:rPr lang="en-US" b="1"/>
              <a:t>4-propyl</a:t>
            </a:r>
            <a:endParaRPr lang="en-GB" sz="2400">
              <a:latin typeface="Times New Roman" pitchFamily="18" charset="0"/>
            </a:endParaRPr>
          </a:p>
        </p:txBody>
      </p:sp>
      <p:sp>
        <p:nvSpPr>
          <p:cNvPr id="32779" name="Rectangle 10"/>
          <p:cNvSpPr>
            <a:spLocks noChangeArrowheads="1"/>
          </p:cNvSpPr>
          <p:nvPr/>
        </p:nvSpPr>
        <p:spPr bwMode="auto">
          <a:xfrm>
            <a:off x="8153400" y="2895601"/>
            <a:ext cx="1143000" cy="366713"/>
          </a:xfrm>
          <a:prstGeom prst="rect">
            <a:avLst/>
          </a:prstGeom>
          <a:noFill/>
          <a:ln w="9525">
            <a:noFill/>
            <a:miter lim="800000"/>
            <a:headEnd/>
            <a:tailEnd/>
          </a:ln>
        </p:spPr>
        <p:txBody>
          <a:bodyPr>
            <a:spAutoFit/>
          </a:bodyPr>
          <a:lstStyle/>
          <a:p>
            <a:pPr rtl="0" eaLnBrk="0" hangingPunct="0"/>
            <a:r>
              <a:rPr lang="en-US" b="1"/>
              <a:t>heptane</a:t>
            </a:r>
            <a:r>
              <a:rPr lang="en-GB" sz="1100">
                <a:latin typeface="Times New Roman" pitchFamily="18" charset="0"/>
              </a:rPr>
              <a:t> </a:t>
            </a:r>
            <a:endParaRPr lang="en-GB" sz="2400">
              <a:latin typeface="Times New Roman" pitchFamily="18" charset="0"/>
            </a:endParaRPr>
          </a:p>
        </p:txBody>
      </p:sp>
      <p:sp>
        <p:nvSpPr>
          <p:cNvPr id="32780" name="Line 11"/>
          <p:cNvSpPr>
            <a:spLocks noChangeShapeType="1"/>
          </p:cNvSpPr>
          <p:nvPr/>
        </p:nvSpPr>
        <p:spPr bwMode="auto">
          <a:xfrm>
            <a:off x="2819400" y="2971800"/>
            <a:ext cx="3733800" cy="0"/>
          </a:xfrm>
          <a:prstGeom prst="line">
            <a:avLst/>
          </a:prstGeom>
          <a:noFill/>
          <a:ln w="9525">
            <a:solidFill>
              <a:srgbClr val="CC0000"/>
            </a:solidFill>
            <a:round/>
            <a:headEnd/>
            <a:tailEnd/>
          </a:ln>
        </p:spPr>
        <p:txBody>
          <a:bodyPr/>
          <a:lstStyle/>
          <a:p>
            <a:endParaRPr lang="ar-SA"/>
          </a:p>
        </p:txBody>
      </p:sp>
      <p:sp>
        <p:nvSpPr>
          <p:cNvPr id="32781" name="Line 12"/>
          <p:cNvSpPr>
            <a:spLocks noChangeShapeType="1"/>
          </p:cNvSpPr>
          <p:nvPr/>
        </p:nvSpPr>
        <p:spPr bwMode="auto">
          <a:xfrm>
            <a:off x="2819400" y="3429000"/>
            <a:ext cx="3733800" cy="0"/>
          </a:xfrm>
          <a:prstGeom prst="line">
            <a:avLst/>
          </a:prstGeom>
          <a:noFill/>
          <a:ln w="9525">
            <a:solidFill>
              <a:srgbClr val="CC0000"/>
            </a:solidFill>
            <a:round/>
            <a:headEnd/>
            <a:tailEnd/>
          </a:ln>
        </p:spPr>
        <p:txBody>
          <a:bodyPr/>
          <a:lstStyle/>
          <a:p>
            <a:endParaRPr lang="ar-SA"/>
          </a:p>
        </p:txBody>
      </p:sp>
      <p:sp>
        <p:nvSpPr>
          <p:cNvPr id="32782" name="Line 13"/>
          <p:cNvSpPr>
            <a:spLocks noChangeShapeType="1"/>
          </p:cNvSpPr>
          <p:nvPr/>
        </p:nvSpPr>
        <p:spPr bwMode="auto">
          <a:xfrm flipV="1">
            <a:off x="2819400" y="2971800"/>
            <a:ext cx="0" cy="457200"/>
          </a:xfrm>
          <a:prstGeom prst="line">
            <a:avLst/>
          </a:prstGeom>
          <a:noFill/>
          <a:ln w="9525">
            <a:solidFill>
              <a:srgbClr val="CC0000"/>
            </a:solidFill>
            <a:round/>
            <a:headEnd/>
            <a:tailEnd/>
          </a:ln>
        </p:spPr>
        <p:txBody>
          <a:bodyPr/>
          <a:lstStyle/>
          <a:p>
            <a:endParaRPr lang="ar-SA"/>
          </a:p>
        </p:txBody>
      </p:sp>
      <p:sp>
        <p:nvSpPr>
          <p:cNvPr id="32783" name="Line 14"/>
          <p:cNvSpPr>
            <a:spLocks noChangeShapeType="1"/>
          </p:cNvSpPr>
          <p:nvPr/>
        </p:nvSpPr>
        <p:spPr bwMode="auto">
          <a:xfrm>
            <a:off x="6553200" y="2971800"/>
            <a:ext cx="0" cy="457200"/>
          </a:xfrm>
          <a:prstGeom prst="line">
            <a:avLst/>
          </a:prstGeom>
          <a:noFill/>
          <a:ln w="9525">
            <a:solidFill>
              <a:srgbClr val="FF0066"/>
            </a:solidFill>
            <a:round/>
            <a:headEnd/>
            <a:tailEnd/>
          </a:ln>
        </p:spPr>
        <p:txBody>
          <a:bodyPr/>
          <a:lstStyle/>
          <a:p>
            <a:endParaRPr lang="ar-SA"/>
          </a:p>
        </p:txBody>
      </p:sp>
      <p:sp>
        <p:nvSpPr>
          <p:cNvPr id="32784" name="Line 15"/>
          <p:cNvSpPr>
            <a:spLocks noChangeShapeType="1"/>
          </p:cNvSpPr>
          <p:nvPr/>
        </p:nvSpPr>
        <p:spPr bwMode="auto">
          <a:xfrm>
            <a:off x="6553200" y="2971800"/>
            <a:ext cx="0" cy="381000"/>
          </a:xfrm>
          <a:prstGeom prst="line">
            <a:avLst/>
          </a:prstGeom>
          <a:noFill/>
          <a:ln w="9525">
            <a:solidFill>
              <a:srgbClr val="CC0000"/>
            </a:solidFill>
            <a:round/>
            <a:headEnd/>
            <a:tailEnd/>
          </a:ln>
        </p:spPr>
        <p:txBody>
          <a:bodyPr/>
          <a:lstStyle/>
          <a:p>
            <a:endParaRPr lang="ar-SA"/>
          </a:p>
        </p:txBody>
      </p:sp>
      <p:sp>
        <p:nvSpPr>
          <p:cNvPr id="32785" name="Line 16"/>
          <p:cNvSpPr>
            <a:spLocks noChangeShapeType="1"/>
          </p:cNvSpPr>
          <p:nvPr/>
        </p:nvSpPr>
        <p:spPr bwMode="auto">
          <a:xfrm flipH="1">
            <a:off x="4419600" y="2971800"/>
            <a:ext cx="2133600" cy="0"/>
          </a:xfrm>
          <a:prstGeom prst="line">
            <a:avLst/>
          </a:prstGeom>
          <a:noFill/>
          <a:ln w="9525">
            <a:solidFill>
              <a:srgbClr val="CC0000"/>
            </a:solidFill>
            <a:round/>
            <a:headEnd/>
            <a:tailEnd/>
          </a:ln>
        </p:spPr>
        <p:txBody>
          <a:bodyPr/>
          <a:lstStyle/>
          <a:p>
            <a:endParaRPr lang="ar-SA"/>
          </a:p>
        </p:txBody>
      </p:sp>
      <p:sp>
        <p:nvSpPr>
          <p:cNvPr id="32786" name="Line 17"/>
          <p:cNvSpPr>
            <a:spLocks noChangeShapeType="1"/>
          </p:cNvSpPr>
          <p:nvPr/>
        </p:nvSpPr>
        <p:spPr bwMode="auto">
          <a:xfrm>
            <a:off x="4419600" y="2971800"/>
            <a:ext cx="0" cy="1371600"/>
          </a:xfrm>
          <a:prstGeom prst="line">
            <a:avLst/>
          </a:prstGeom>
          <a:noFill/>
          <a:ln w="9525">
            <a:solidFill>
              <a:srgbClr val="FF0066"/>
            </a:solidFill>
            <a:round/>
            <a:headEnd/>
            <a:tailEnd/>
          </a:ln>
        </p:spPr>
        <p:txBody>
          <a:bodyPr/>
          <a:lstStyle/>
          <a:p>
            <a:endParaRPr lang="ar-SA"/>
          </a:p>
        </p:txBody>
      </p:sp>
      <p:sp>
        <p:nvSpPr>
          <p:cNvPr id="32787" name="Line 18"/>
          <p:cNvSpPr>
            <a:spLocks noChangeShapeType="1"/>
          </p:cNvSpPr>
          <p:nvPr/>
        </p:nvSpPr>
        <p:spPr bwMode="auto">
          <a:xfrm>
            <a:off x="4419600" y="4343400"/>
            <a:ext cx="1295400" cy="0"/>
          </a:xfrm>
          <a:prstGeom prst="line">
            <a:avLst/>
          </a:prstGeom>
          <a:noFill/>
          <a:ln w="9525">
            <a:solidFill>
              <a:srgbClr val="FF0066"/>
            </a:solidFill>
            <a:round/>
            <a:headEnd/>
            <a:tailEnd/>
          </a:ln>
        </p:spPr>
        <p:txBody>
          <a:bodyPr/>
          <a:lstStyle/>
          <a:p>
            <a:endParaRPr lang="ar-SA"/>
          </a:p>
        </p:txBody>
      </p:sp>
      <p:sp>
        <p:nvSpPr>
          <p:cNvPr id="32788" name="Line 19"/>
          <p:cNvSpPr>
            <a:spLocks noChangeShapeType="1"/>
          </p:cNvSpPr>
          <p:nvPr/>
        </p:nvSpPr>
        <p:spPr bwMode="auto">
          <a:xfrm flipV="1">
            <a:off x="5715000" y="3962400"/>
            <a:ext cx="0" cy="381000"/>
          </a:xfrm>
          <a:prstGeom prst="line">
            <a:avLst/>
          </a:prstGeom>
          <a:noFill/>
          <a:ln w="9525">
            <a:solidFill>
              <a:srgbClr val="FF0066"/>
            </a:solidFill>
            <a:round/>
            <a:headEnd/>
            <a:tailEnd/>
          </a:ln>
        </p:spPr>
        <p:txBody>
          <a:bodyPr/>
          <a:lstStyle/>
          <a:p>
            <a:endParaRPr lang="ar-SA"/>
          </a:p>
        </p:txBody>
      </p:sp>
      <p:sp>
        <p:nvSpPr>
          <p:cNvPr id="32789" name="Line 20"/>
          <p:cNvSpPr>
            <a:spLocks noChangeShapeType="1"/>
          </p:cNvSpPr>
          <p:nvPr/>
        </p:nvSpPr>
        <p:spPr bwMode="auto">
          <a:xfrm flipH="1">
            <a:off x="5029200" y="3962400"/>
            <a:ext cx="685800" cy="0"/>
          </a:xfrm>
          <a:prstGeom prst="line">
            <a:avLst/>
          </a:prstGeom>
          <a:noFill/>
          <a:ln w="9525">
            <a:solidFill>
              <a:srgbClr val="FF0066"/>
            </a:solidFill>
            <a:round/>
            <a:headEnd/>
            <a:tailEnd/>
          </a:ln>
        </p:spPr>
        <p:txBody>
          <a:bodyPr/>
          <a:lstStyle/>
          <a:p>
            <a:endParaRPr lang="ar-SA"/>
          </a:p>
        </p:txBody>
      </p:sp>
      <p:sp>
        <p:nvSpPr>
          <p:cNvPr id="32790" name="Line 21"/>
          <p:cNvSpPr>
            <a:spLocks noChangeShapeType="1"/>
          </p:cNvSpPr>
          <p:nvPr/>
        </p:nvSpPr>
        <p:spPr bwMode="auto">
          <a:xfrm flipH="1">
            <a:off x="5029200" y="3352800"/>
            <a:ext cx="1524000" cy="0"/>
          </a:xfrm>
          <a:prstGeom prst="line">
            <a:avLst/>
          </a:prstGeom>
          <a:noFill/>
          <a:ln w="9525">
            <a:solidFill>
              <a:srgbClr val="FF0066"/>
            </a:solidFill>
            <a:round/>
            <a:headEnd/>
            <a:tailEnd/>
          </a:ln>
        </p:spPr>
        <p:txBody>
          <a:bodyPr/>
          <a:lstStyle/>
          <a:p>
            <a:endParaRPr lang="ar-SA"/>
          </a:p>
        </p:txBody>
      </p:sp>
      <p:sp>
        <p:nvSpPr>
          <p:cNvPr id="32791" name="Line 22"/>
          <p:cNvSpPr>
            <a:spLocks noChangeShapeType="1"/>
          </p:cNvSpPr>
          <p:nvPr/>
        </p:nvSpPr>
        <p:spPr bwMode="auto">
          <a:xfrm>
            <a:off x="5029200" y="3352800"/>
            <a:ext cx="0" cy="609600"/>
          </a:xfrm>
          <a:prstGeom prst="line">
            <a:avLst/>
          </a:prstGeom>
          <a:noFill/>
          <a:ln w="9525">
            <a:solidFill>
              <a:srgbClr val="FF0066"/>
            </a:solidFill>
            <a:round/>
            <a:headEnd/>
            <a:tailEnd/>
          </a:ln>
        </p:spPr>
        <p:txBody>
          <a:bodyPr/>
          <a:lstStyle/>
          <a:p>
            <a:endParaRPr lang="ar-SA"/>
          </a:p>
        </p:txBody>
      </p:sp>
      <p:sp>
        <p:nvSpPr>
          <p:cNvPr id="32792" name="Text Box 23"/>
          <p:cNvSpPr txBox="1">
            <a:spLocks noChangeArrowheads="1"/>
          </p:cNvSpPr>
          <p:nvPr/>
        </p:nvSpPr>
        <p:spPr bwMode="auto">
          <a:xfrm>
            <a:off x="2819400" y="3124200"/>
            <a:ext cx="3429000" cy="457200"/>
          </a:xfrm>
          <a:prstGeom prst="rect">
            <a:avLst/>
          </a:prstGeom>
          <a:noFill/>
          <a:ln w="9525">
            <a:noFill/>
            <a:miter lim="800000"/>
            <a:headEnd/>
            <a:tailEnd/>
          </a:ln>
        </p:spPr>
        <p:txBody>
          <a:bodyPr>
            <a:spAutoFit/>
          </a:bodyPr>
          <a:lstStyle/>
          <a:p>
            <a:pPr rtl="0" eaLnBrk="0" hangingPunct="0">
              <a:spcBef>
                <a:spcPct val="50000"/>
              </a:spcBef>
            </a:pPr>
            <a:r>
              <a:rPr lang="en-GB" sz="2400" b="1"/>
              <a:t>7    6     5    4   3   2   1     </a:t>
            </a:r>
          </a:p>
        </p:txBody>
      </p:sp>
    </p:spTree>
    <p:extLst>
      <p:ext uri="{BB962C8B-B14F-4D97-AF65-F5344CB8AC3E}">
        <p14:creationId xmlns:p14="http://schemas.microsoft.com/office/powerpoint/2010/main" val="1687554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p>
            <a:fld id="{4FC34C9E-7C19-44C3-92CF-151A81658560}" type="slidenum">
              <a:rPr lang="ar-SA" smtClean="0">
                <a:latin typeface="Arial" pitchFamily="34" charset="0"/>
                <a:cs typeface="Arial" pitchFamily="34" charset="0"/>
              </a:rPr>
              <a:pPr/>
              <a:t>26</a:t>
            </a:fld>
            <a:endParaRPr lang="en-US" smtClean="0">
              <a:latin typeface="Arial" pitchFamily="34" charset="0"/>
              <a:cs typeface="Arial" pitchFamily="34" charset="0"/>
            </a:endParaRPr>
          </a:p>
        </p:txBody>
      </p:sp>
      <p:graphicFrame>
        <p:nvGraphicFramePr>
          <p:cNvPr id="33795" name="Object 2"/>
          <p:cNvGraphicFramePr>
            <a:graphicFrameLocks noChangeAspect="1"/>
          </p:cNvGraphicFramePr>
          <p:nvPr/>
        </p:nvGraphicFramePr>
        <p:xfrm>
          <a:off x="1524000" y="685800"/>
          <a:ext cx="9144000" cy="1530350"/>
        </p:xfrm>
        <a:graphic>
          <a:graphicData uri="http://schemas.openxmlformats.org/presentationml/2006/ole">
            <mc:AlternateContent xmlns:mc="http://schemas.openxmlformats.org/markup-compatibility/2006">
              <mc:Choice xmlns:v="urn:schemas-microsoft-com:vml" Requires="v">
                <p:oleObj spid="_x0000_s15374" name="Document" r:id="rId4" imgW="5486400" imgH="920496" progId="Word.Document.8">
                  <p:embed/>
                </p:oleObj>
              </mc:Choice>
              <mc:Fallback>
                <p:oleObj name="Document" r:id="rId4" imgW="5486400" imgH="920496" progId="Word.Document.8">
                  <p:embed/>
                  <p:pic>
                    <p:nvPicPr>
                      <p:cNvPr id="3379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85800"/>
                        <a:ext cx="91440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3"/>
          <p:cNvGraphicFramePr>
            <a:graphicFrameLocks noChangeAspect="1"/>
          </p:cNvGraphicFramePr>
          <p:nvPr/>
        </p:nvGraphicFramePr>
        <p:xfrm>
          <a:off x="2667000" y="2719389"/>
          <a:ext cx="3562350" cy="1419225"/>
        </p:xfrm>
        <a:graphic>
          <a:graphicData uri="http://schemas.openxmlformats.org/presentationml/2006/ole">
            <mc:AlternateContent xmlns:mc="http://schemas.openxmlformats.org/markup-compatibility/2006">
              <mc:Choice xmlns:v="urn:schemas-microsoft-com:vml" Requires="v">
                <p:oleObj spid="_x0000_s15375" name="Document" r:id="rId6" imgW="3562350" imgH="1419225" progId="ChemWindow.Document">
                  <p:embed/>
                </p:oleObj>
              </mc:Choice>
              <mc:Fallback>
                <p:oleObj name="Document" r:id="rId6" imgW="3562350" imgH="1419225" progId="ChemWindow.Document">
                  <p:embed/>
                  <p:pic>
                    <p:nvPicPr>
                      <p:cNvPr id="3379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719389"/>
                        <a:ext cx="35623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4"/>
          <p:cNvGraphicFramePr>
            <a:graphicFrameLocks noChangeAspect="1"/>
          </p:cNvGraphicFramePr>
          <p:nvPr/>
        </p:nvGraphicFramePr>
        <p:xfrm>
          <a:off x="2743200" y="5029201"/>
          <a:ext cx="3619500" cy="352425"/>
        </p:xfrm>
        <a:graphic>
          <a:graphicData uri="http://schemas.openxmlformats.org/presentationml/2006/ole">
            <mc:AlternateContent xmlns:mc="http://schemas.openxmlformats.org/markup-compatibility/2006">
              <mc:Choice xmlns:v="urn:schemas-microsoft-com:vml" Requires="v">
                <p:oleObj spid="_x0000_s15376" name="Document" r:id="rId8" imgW="3619500" imgH="352425" progId="ChemWindow.Document">
                  <p:embed/>
                </p:oleObj>
              </mc:Choice>
              <mc:Fallback>
                <p:oleObj name="Document" r:id="rId8" imgW="3619500" imgH="352425" progId="ChemWindow.Document">
                  <p:embed/>
                  <p:pic>
                    <p:nvPicPr>
                      <p:cNvPr id="3379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5029201"/>
                        <a:ext cx="3619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Rectangle 5"/>
          <p:cNvSpPr>
            <a:spLocks noChangeArrowheads="1"/>
          </p:cNvSpPr>
          <p:nvPr/>
        </p:nvSpPr>
        <p:spPr bwMode="auto">
          <a:xfrm>
            <a:off x="8610600" y="3124201"/>
            <a:ext cx="1143000" cy="366713"/>
          </a:xfrm>
          <a:prstGeom prst="rect">
            <a:avLst/>
          </a:prstGeom>
          <a:noFill/>
          <a:ln w="9525">
            <a:noFill/>
            <a:miter lim="800000"/>
            <a:headEnd/>
            <a:tailEnd/>
          </a:ln>
        </p:spPr>
        <p:txBody>
          <a:bodyPr>
            <a:spAutoFit/>
          </a:bodyPr>
          <a:lstStyle/>
          <a:p>
            <a:pPr rtl="0" eaLnBrk="0" hangingPunct="0"/>
            <a:r>
              <a:rPr lang="en-US" b="1"/>
              <a:t>2-methyl</a:t>
            </a:r>
            <a:r>
              <a:rPr lang="en-GB" sz="1100">
                <a:latin typeface="Times New Roman" pitchFamily="18" charset="0"/>
              </a:rPr>
              <a:t> </a:t>
            </a:r>
            <a:endParaRPr lang="en-GB" sz="2400">
              <a:latin typeface="Times New Roman" pitchFamily="18" charset="0"/>
            </a:endParaRPr>
          </a:p>
        </p:txBody>
      </p:sp>
      <p:sp>
        <p:nvSpPr>
          <p:cNvPr id="33799" name="Rectangle 6"/>
          <p:cNvSpPr>
            <a:spLocks noChangeArrowheads="1"/>
          </p:cNvSpPr>
          <p:nvPr/>
        </p:nvSpPr>
        <p:spPr bwMode="auto">
          <a:xfrm>
            <a:off x="8610600" y="3443288"/>
            <a:ext cx="1143000" cy="366712"/>
          </a:xfrm>
          <a:prstGeom prst="rect">
            <a:avLst/>
          </a:prstGeom>
          <a:noFill/>
          <a:ln w="9525">
            <a:noFill/>
            <a:miter lim="800000"/>
            <a:headEnd/>
            <a:tailEnd/>
          </a:ln>
        </p:spPr>
        <p:txBody>
          <a:bodyPr>
            <a:spAutoFit/>
          </a:bodyPr>
          <a:lstStyle/>
          <a:p>
            <a:pPr rtl="0" eaLnBrk="0" hangingPunct="0"/>
            <a:r>
              <a:rPr lang="en-US" b="1"/>
              <a:t>3-methyl</a:t>
            </a:r>
            <a:r>
              <a:rPr lang="en-GB" sz="1100">
                <a:latin typeface="Times New Roman" pitchFamily="18" charset="0"/>
              </a:rPr>
              <a:t> </a:t>
            </a:r>
            <a:endParaRPr lang="en-GB" sz="2400">
              <a:latin typeface="Times New Roman" pitchFamily="18" charset="0"/>
            </a:endParaRPr>
          </a:p>
        </p:txBody>
      </p:sp>
      <p:sp>
        <p:nvSpPr>
          <p:cNvPr id="33800" name="Rectangle 7"/>
          <p:cNvSpPr>
            <a:spLocks noChangeArrowheads="1"/>
          </p:cNvSpPr>
          <p:nvPr/>
        </p:nvSpPr>
        <p:spPr bwMode="auto">
          <a:xfrm>
            <a:off x="8610601" y="3824288"/>
            <a:ext cx="1038105" cy="369332"/>
          </a:xfrm>
          <a:prstGeom prst="rect">
            <a:avLst/>
          </a:prstGeom>
          <a:noFill/>
          <a:ln w="9525">
            <a:noFill/>
            <a:miter lim="800000"/>
            <a:headEnd/>
            <a:tailEnd/>
          </a:ln>
        </p:spPr>
        <p:txBody>
          <a:bodyPr wrap="none">
            <a:spAutoFit/>
          </a:bodyPr>
          <a:lstStyle/>
          <a:p>
            <a:pPr rtl="0" eaLnBrk="0" hangingPunct="0"/>
            <a:r>
              <a:rPr lang="en-US" b="1"/>
              <a:t>4-methyl</a:t>
            </a:r>
          </a:p>
        </p:txBody>
      </p:sp>
      <p:sp>
        <p:nvSpPr>
          <p:cNvPr id="33801" name="Rectangle 8"/>
          <p:cNvSpPr>
            <a:spLocks noChangeArrowheads="1"/>
          </p:cNvSpPr>
          <p:nvPr/>
        </p:nvSpPr>
        <p:spPr bwMode="auto">
          <a:xfrm>
            <a:off x="8629651" y="4281488"/>
            <a:ext cx="1038105" cy="369332"/>
          </a:xfrm>
          <a:prstGeom prst="rect">
            <a:avLst/>
          </a:prstGeom>
          <a:noFill/>
          <a:ln w="9525">
            <a:noFill/>
            <a:miter lim="800000"/>
            <a:headEnd/>
            <a:tailEnd/>
          </a:ln>
        </p:spPr>
        <p:txBody>
          <a:bodyPr wrap="none">
            <a:spAutoFit/>
          </a:bodyPr>
          <a:lstStyle/>
          <a:p>
            <a:pPr rtl="0" eaLnBrk="0" hangingPunct="0"/>
            <a:r>
              <a:rPr lang="en-US" b="1"/>
              <a:t>6-methyl</a:t>
            </a:r>
          </a:p>
        </p:txBody>
      </p:sp>
      <p:sp>
        <p:nvSpPr>
          <p:cNvPr id="33802" name="Rectangle 9"/>
          <p:cNvSpPr>
            <a:spLocks noChangeArrowheads="1"/>
          </p:cNvSpPr>
          <p:nvPr/>
        </p:nvSpPr>
        <p:spPr bwMode="auto">
          <a:xfrm>
            <a:off x="8629650" y="2667000"/>
            <a:ext cx="976614" cy="369332"/>
          </a:xfrm>
          <a:prstGeom prst="rect">
            <a:avLst/>
          </a:prstGeom>
          <a:noFill/>
          <a:ln w="9525">
            <a:noFill/>
            <a:miter lim="800000"/>
            <a:headEnd/>
            <a:tailEnd/>
          </a:ln>
        </p:spPr>
        <p:txBody>
          <a:bodyPr wrap="none">
            <a:spAutoFit/>
          </a:bodyPr>
          <a:lstStyle/>
          <a:p>
            <a:pPr rtl="0" eaLnBrk="0" hangingPunct="0"/>
            <a:r>
              <a:rPr lang="en-US" b="1"/>
              <a:t>heptane</a:t>
            </a:r>
          </a:p>
        </p:txBody>
      </p:sp>
      <p:sp>
        <p:nvSpPr>
          <p:cNvPr id="33803" name="Text Box 11"/>
          <p:cNvSpPr txBox="1">
            <a:spLocks noChangeArrowheads="1"/>
          </p:cNvSpPr>
          <p:nvPr/>
        </p:nvSpPr>
        <p:spPr bwMode="auto">
          <a:xfrm>
            <a:off x="2667000" y="2895600"/>
            <a:ext cx="3962400" cy="457200"/>
          </a:xfrm>
          <a:prstGeom prst="rect">
            <a:avLst/>
          </a:prstGeom>
          <a:noFill/>
          <a:ln w="9525">
            <a:noFill/>
            <a:miter lim="800000"/>
            <a:headEnd/>
            <a:tailEnd/>
          </a:ln>
        </p:spPr>
        <p:txBody>
          <a:bodyPr>
            <a:spAutoFit/>
          </a:bodyPr>
          <a:lstStyle/>
          <a:p>
            <a:pPr rtl="0" eaLnBrk="0" hangingPunct="0">
              <a:spcBef>
                <a:spcPct val="50000"/>
              </a:spcBef>
            </a:pPr>
            <a:r>
              <a:rPr lang="en-GB" sz="2400" b="1"/>
              <a:t>1     2   3     4    5   6   7     </a:t>
            </a:r>
          </a:p>
        </p:txBody>
      </p:sp>
      <p:sp>
        <p:nvSpPr>
          <p:cNvPr id="33804" name="Text Box 12"/>
          <p:cNvSpPr txBox="1">
            <a:spLocks noChangeArrowheads="1"/>
          </p:cNvSpPr>
          <p:nvPr/>
        </p:nvSpPr>
        <p:spPr bwMode="auto">
          <a:xfrm>
            <a:off x="2590800" y="3429000"/>
            <a:ext cx="4267200" cy="457200"/>
          </a:xfrm>
          <a:prstGeom prst="rect">
            <a:avLst/>
          </a:prstGeom>
          <a:noFill/>
          <a:ln w="9525">
            <a:noFill/>
            <a:miter lim="800000"/>
            <a:headEnd/>
            <a:tailEnd/>
          </a:ln>
        </p:spPr>
        <p:txBody>
          <a:bodyPr>
            <a:spAutoFit/>
          </a:bodyPr>
          <a:lstStyle/>
          <a:p>
            <a:pPr rtl="0" eaLnBrk="0" hangingPunct="0">
              <a:spcBef>
                <a:spcPct val="50000"/>
              </a:spcBef>
            </a:pPr>
            <a:r>
              <a:rPr lang="en-GB" sz="2400" b="1"/>
              <a:t> 7    6    5    4    3   2   1     </a:t>
            </a:r>
          </a:p>
        </p:txBody>
      </p:sp>
      <p:sp>
        <p:nvSpPr>
          <p:cNvPr id="33805" name="Line 14"/>
          <p:cNvSpPr>
            <a:spLocks noChangeShapeType="1"/>
          </p:cNvSpPr>
          <p:nvPr/>
        </p:nvSpPr>
        <p:spPr bwMode="auto">
          <a:xfrm>
            <a:off x="2514600" y="3124200"/>
            <a:ext cx="4191000" cy="0"/>
          </a:xfrm>
          <a:prstGeom prst="line">
            <a:avLst/>
          </a:prstGeom>
          <a:noFill/>
          <a:ln w="9525">
            <a:solidFill>
              <a:srgbClr val="CC0000"/>
            </a:solidFill>
            <a:round/>
            <a:headEnd/>
            <a:tailEnd/>
          </a:ln>
        </p:spPr>
        <p:txBody>
          <a:bodyPr/>
          <a:lstStyle/>
          <a:p>
            <a:endParaRPr lang="ar-SA"/>
          </a:p>
        </p:txBody>
      </p:sp>
      <p:sp>
        <p:nvSpPr>
          <p:cNvPr id="33806" name="Line 15"/>
          <p:cNvSpPr>
            <a:spLocks noChangeShapeType="1"/>
          </p:cNvSpPr>
          <p:nvPr/>
        </p:nvSpPr>
        <p:spPr bwMode="auto">
          <a:xfrm>
            <a:off x="2514600" y="3581400"/>
            <a:ext cx="4191000" cy="0"/>
          </a:xfrm>
          <a:prstGeom prst="line">
            <a:avLst/>
          </a:prstGeom>
          <a:noFill/>
          <a:ln w="9525">
            <a:solidFill>
              <a:srgbClr val="CC0000"/>
            </a:solidFill>
            <a:round/>
            <a:headEnd/>
            <a:tailEnd/>
          </a:ln>
        </p:spPr>
        <p:txBody>
          <a:bodyPr/>
          <a:lstStyle/>
          <a:p>
            <a:endParaRPr lang="ar-SA"/>
          </a:p>
        </p:txBody>
      </p:sp>
      <p:sp>
        <p:nvSpPr>
          <p:cNvPr id="33807" name="Line 16"/>
          <p:cNvSpPr>
            <a:spLocks noChangeShapeType="1"/>
          </p:cNvSpPr>
          <p:nvPr/>
        </p:nvSpPr>
        <p:spPr bwMode="auto">
          <a:xfrm flipV="1">
            <a:off x="2514600" y="3124200"/>
            <a:ext cx="0" cy="457200"/>
          </a:xfrm>
          <a:prstGeom prst="line">
            <a:avLst/>
          </a:prstGeom>
          <a:noFill/>
          <a:ln w="9525">
            <a:solidFill>
              <a:srgbClr val="CC0000"/>
            </a:solidFill>
            <a:round/>
            <a:headEnd/>
            <a:tailEnd/>
          </a:ln>
        </p:spPr>
        <p:txBody>
          <a:bodyPr/>
          <a:lstStyle/>
          <a:p>
            <a:endParaRPr lang="ar-SA"/>
          </a:p>
        </p:txBody>
      </p:sp>
      <p:sp>
        <p:nvSpPr>
          <p:cNvPr id="33808" name="Line 17"/>
          <p:cNvSpPr>
            <a:spLocks noChangeShapeType="1"/>
          </p:cNvSpPr>
          <p:nvPr/>
        </p:nvSpPr>
        <p:spPr bwMode="auto">
          <a:xfrm>
            <a:off x="6705600" y="3124200"/>
            <a:ext cx="0" cy="457200"/>
          </a:xfrm>
          <a:prstGeom prst="line">
            <a:avLst/>
          </a:prstGeom>
          <a:noFill/>
          <a:ln w="9525">
            <a:solidFill>
              <a:srgbClr val="FF0066"/>
            </a:solidFill>
            <a:round/>
            <a:headEnd/>
            <a:tailEnd/>
          </a:ln>
        </p:spPr>
        <p:txBody>
          <a:bodyPr/>
          <a:lstStyle/>
          <a:p>
            <a:endParaRPr lang="ar-SA"/>
          </a:p>
        </p:txBody>
      </p:sp>
      <p:sp>
        <p:nvSpPr>
          <p:cNvPr id="33809" name="Rectangle 18"/>
          <p:cNvSpPr>
            <a:spLocks noChangeArrowheads="1"/>
          </p:cNvSpPr>
          <p:nvPr/>
        </p:nvSpPr>
        <p:spPr bwMode="auto">
          <a:xfrm>
            <a:off x="6858000" y="3124201"/>
            <a:ext cx="1143000" cy="366713"/>
          </a:xfrm>
          <a:prstGeom prst="rect">
            <a:avLst/>
          </a:prstGeom>
          <a:noFill/>
          <a:ln w="9525">
            <a:noFill/>
            <a:miter lim="800000"/>
            <a:headEnd/>
            <a:tailEnd/>
          </a:ln>
        </p:spPr>
        <p:txBody>
          <a:bodyPr>
            <a:spAutoFit/>
          </a:bodyPr>
          <a:lstStyle/>
          <a:p>
            <a:pPr rtl="0" eaLnBrk="0" hangingPunct="0"/>
            <a:r>
              <a:rPr lang="en-US" b="1"/>
              <a:t>2-methyl</a:t>
            </a:r>
            <a:r>
              <a:rPr lang="en-GB" sz="1100">
                <a:latin typeface="Times New Roman" pitchFamily="18" charset="0"/>
              </a:rPr>
              <a:t> </a:t>
            </a:r>
            <a:endParaRPr lang="en-GB" sz="2400">
              <a:latin typeface="Times New Roman" pitchFamily="18" charset="0"/>
            </a:endParaRPr>
          </a:p>
        </p:txBody>
      </p:sp>
      <p:sp>
        <p:nvSpPr>
          <p:cNvPr id="33810" name="Rectangle 19"/>
          <p:cNvSpPr>
            <a:spLocks noChangeArrowheads="1"/>
          </p:cNvSpPr>
          <p:nvPr/>
        </p:nvSpPr>
        <p:spPr bwMode="auto">
          <a:xfrm>
            <a:off x="6877051" y="3429000"/>
            <a:ext cx="1038105" cy="369332"/>
          </a:xfrm>
          <a:prstGeom prst="rect">
            <a:avLst/>
          </a:prstGeom>
          <a:noFill/>
          <a:ln w="9525">
            <a:noFill/>
            <a:miter lim="800000"/>
            <a:headEnd/>
            <a:tailEnd/>
          </a:ln>
        </p:spPr>
        <p:txBody>
          <a:bodyPr wrap="none">
            <a:spAutoFit/>
          </a:bodyPr>
          <a:lstStyle/>
          <a:p>
            <a:pPr rtl="0" eaLnBrk="0" hangingPunct="0"/>
            <a:r>
              <a:rPr lang="en-US" b="1"/>
              <a:t>4-methyl</a:t>
            </a:r>
          </a:p>
        </p:txBody>
      </p:sp>
      <p:sp>
        <p:nvSpPr>
          <p:cNvPr id="33811" name="Rectangle 20"/>
          <p:cNvSpPr>
            <a:spLocks noChangeArrowheads="1"/>
          </p:cNvSpPr>
          <p:nvPr/>
        </p:nvSpPr>
        <p:spPr bwMode="auto">
          <a:xfrm>
            <a:off x="6858001" y="4267200"/>
            <a:ext cx="1038105" cy="369332"/>
          </a:xfrm>
          <a:prstGeom prst="rect">
            <a:avLst/>
          </a:prstGeom>
          <a:noFill/>
          <a:ln w="9525">
            <a:noFill/>
            <a:miter lim="800000"/>
            <a:headEnd/>
            <a:tailEnd/>
          </a:ln>
        </p:spPr>
        <p:txBody>
          <a:bodyPr wrap="none">
            <a:spAutoFit/>
          </a:bodyPr>
          <a:lstStyle/>
          <a:p>
            <a:pPr rtl="0" eaLnBrk="0" hangingPunct="0"/>
            <a:r>
              <a:rPr lang="en-US" b="1"/>
              <a:t>6-methyl</a:t>
            </a:r>
          </a:p>
        </p:txBody>
      </p:sp>
      <p:sp>
        <p:nvSpPr>
          <p:cNvPr id="33812" name="Rectangle 21"/>
          <p:cNvSpPr>
            <a:spLocks noChangeArrowheads="1"/>
          </p:cNvSpPr>
          <p:nvPr/>
        </p:nvSpPr>
        <p:spPr bwMode="auto">
          <a:xfrm>
            <a:off x="6858001" y="3824288"/>
            <a:ext cx="1038105" cy="369332"/>
          </a:xfrm>
          <a:prstGeom prst="rect">
            <a:avLst/>
          </a:prstGeom>
          <a:noFill/>
          <a:ln w="9525">
            <a:noFill/>
            <a:miter lim="800000"/>
            <a:headEnd/>
            <a:tailEnd/>
          </a:ln>
        </p:spPr>
        <p:txBody>
          <a:bodyPr wrap="none">
            <a:spAutoFit/>
          </a:bodyPr>
          <a:lstStyle/>
          <a:p>
            <a:pPr rtl="0" eaLnBrk="0" hangingPunct="0"/>
            <a:r>
              <a:rPr lang="en-US" b="1"/>
              <a:t>5-methyl</a:t>
            </a:r>
          </a:p>
        </p:txBody>
      </p:sp>
    </p:spTree>
    <p:extLst>
      <p:ext uri="{BB962C8B-B14F-4D97-AF65-F5344CB8AC3E}">
        <p14:creationId xmlns:p14="http://schemas.microsoft.com/office/powerpoint/2010/main" val="283821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p>
            <a:fld id="{EA461323-ECAB-4949-A5CF-01E6E7EC6058}" type="slidenum">
              <a:rPr lang="ar-SA" smtClean="0">
                <a:latin typeface="Arial" pitchFamily="34" charset="0"/>
                <a:cs typeface="Arial" pitchFamily="34" charset="0"/>
              </a:rPr>
              <a:pPr/>
              <a:t>27</a:t>
            </a:fld>
            <a:endParaRPr lang="en-US" smtClean="0">
              <a:latin typeface="Arial" pitchFamily="34" charset="0"/>
              <a:cs typeface="Arial" pitchFamily="34" charset="0"/>
            </a:endParaRPr>
          </a:p>
        </p:txBody>
      </p:sp>
      <p:graphicFrame>
        <p:nvGraphicFramePr>
          <p:cNvPr id="33794" name="Object 2"/>
          <p:cNvGraphicFramePr>
            <a:graphicFrameLocks noChangeAspect="1"/>
          </p:cNvGraphicFramePr>
          <p:nvPr/>
        </p:nvGraphicFramePr>
        <p:xfrm>
          <a:off x="1524000" y="76201"/>
          <a:ext cx="8610600" cy="1235075"/>
        </p:xfrm>
        <a:graphic>
          <a:graphicData uri="http://schemas.openxmlformats.org/presentationml/2006/ole">
            <mc:AlternateContent xmlns:mc="http://schemas.openxmlformats.org/markup-compatibility/2006">
              <mc:Choice xmlns:v="urn:schemas-microsoft-com:vml" Requires="v">
                <p:oleObj spid="_x0000_s16414" name="Document" r:id="rId10" imgW="7105650" imgH="1019175" progId="ChemWindow.Document">
                  <p:embed/>
                </p:oleObj>
              </mc:Choice>
              <mc:Fallback>
                <p:oleObj name="Document" r:id="rId10" imgW="7105650" imgH="1019175" progId="ChemWindow.Document">
                  <p:embed/>
                  <p:pic>
                    <p:nvPicPr>
                      <p:cNvPr id="33794"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76201"/>
                        <a:ext cx="86106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3"/>
          <p:cNvGraphicFramePr>
            <a:graphicFrameLocks noChangeAspect="1"/>
          </p:cNvGraphicFramePr>
          <p:nvPr/>
        </p:nvGraphicFramePr>
        <p:xfrm>
          <a:off x="1905000" y="1238250"/>
          <a:ext cx="4933950" cy="1276350"/>
        </p:xfrm>
        <a:graphic>
          <a:graphicData uri="http://schemas.openxmlformats.org/presentationml/2006/ole">
            <mc:AlternateContent xmlns:mc="http://schemas.openxmlformats.org/markup-compatibility/2006">
              <mc:Choice xmlns:v="urn:schemas-microsoft-com:vml" Requires="v">
                <p:oleObj spid="_x0000_s16415" name="Document" r:id="rId12" imgW="4933950" imgH="1276350" progId="ChemWindow.Document">
                  <p:embed/>
                </p:oleObj>
              </mc:Choice>
              <mc:Fallback>
                <p:oleObj name="Document" r:id="rId12" imgW="4933950" imgH="1276350" progId="ChemWindow.Document">
                  <p:embed/>
                  <p:pic>
                    <p:nvPicPr>
                      <p:cNvPr id="3482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1238250"/>
                        <a:ext cx="49339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2590800" y="2847976"/>
          <a:ext cx="3733800" cy="352425"/>
        </p:xfrm>
        <a:graphic>
          <a:graphicData uri="http://schemas.openxmlformats.org/presentationml/2006/ole">
            <mc:AlternateContent xmlns:mc="http://schemas.openxmlformats.org/markup-compatibility/2006">
              <mc:Choice xmlns:v="urn:schemas-microsoft-com:vml" Requires="v">
                <p:oleObj spid="_x0000_s16416" name="Document" r:id="rId14" imgW="3733800" imgH="352425" progId="ChemWindow.Document">
                  <p:embed/>
                </p:oleObj>
              </mc:Choice>
              <mc:Fallback>
                <p:oleObj name="Document" r:id="rId14" imgW="3733800" imgH="352425" progId="ChemWindow.Document">
                  <p:embed/>
                  <p:pic>
                    <p:nvPicPr>
                      <p:cNvPr id="33796"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2847976"/>
                        <a:ext cx="37338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Rectangle 5"/>
          <p:cNvSpPr>
            <a:spLocks noChangeArrowheads="1"/>
          </p:cNvSpPr>
          <p:nvPr/>
        </p:nvSpPr>
        <p:spPr bwMode="auto">
          <a:xfrm>
            <a:off x="8001001" y="1371601"/>
            <a:ext cx="1309141" cy="646331"/>
          </a:xfrm>
          <a:prstGeom prst="rect">
            <a:avLst/>
          </a:prstGeom>
          <a:noFill/>
          <a:ln w="9525">
            <a:noFill/>
            <a:miter lim="800000"/>
            <a:headEnd/>
            <a:tailEnd/>
          </a:ln>
        </p:spPr>
        <p:txBody>
          <a:bodyPr wrap="none">
            <a:spAutoFit/>
          </a:bodyPr>
          <a:lstStyle/>
          <a:p>
            <a:pPr rtl="0" eaLnBrk="0" hangingPunct="0"/>
            <a:r>
              <a:rPr lang="en-US" b="1"/>
              <a:t>4- isopropyl</a:t>
            </a:r>
          </a:p>
          <a:p>
            <a:pPr rtl="0" eaLnBrk="0" hangingPunct="0"/>
            <a:endParaRPr lang="en-US" b="1"/>
          </a:p>
        </p:txBody>
      </p:sp>
      <p:sp>
        <p:nvSpPr>
          <p:cNvPr id="33798" name="Rectangle 6"/>
          <p:cNvSpPr>
            <a:spLocks noChangeArrowheads="1"/>
          </p:cNvSpPr>
          <p:nvPr/>
        </p:nvSpPr>
        <p:spPr bwMode="auto">
          <a:xfrm>
            <a:off x="8045451" y="1676400"/>
            <a:ext cx="1143903" cy="369332"/>
          </a:xfrm>
          <a:prstGeom prst="rect">
            <a:avLst/>
          </a:prstGeom>
          <a:noFill/>
          <a:ln w="9525">
            <a:noFill/>
            <a:miter lim="800000"/>
            <a:headEnd/>
            <a:tailEnd/>
          </a:ln>
        </p:spPr>
        <p:txBody>
          <a:bodyPr wrap="none">
            <a:spAutoFit/>
          </a:bodyPr>
          <a:lstStyle/>
          <a:p>
            <a:pPr rtl="0" eaLnBrk="0" hangingPunct="0"/>
            <a:r>
              <a:rPr lang="en-US" b="1"/>
              <a:t>6-methyl  </a:t>
            </a:r>
          </a:p>
        </p:txBody>
      </p:sp>
      <p:sp>
        <p:nvSpPr>
          <p:cNvPr id="33799" name="Rectangle 7"/>
          <p:cNvSpPr>
            <a:spLocks noChangeArrowheads="1"/>
          </p:cNvSpPr>
          <p:nvPr/>
        </p:nvSpPr>
        <p:spPr bwMode="auto">
          <a:xfrm>
            <a:off x="8001001" y="990600"/>
            <a:ext cx="907621" cy="369332"/>
          </a:xfrm>
          <a:prstGeom prst="rect">
            <a:avLst/>
          </a:prstGeom>
          <a:noFill/>
          <a:ln w="9525">
            <a:noFill/>
            <a:miter lim="800000"/>
            <a:headEnd/>
            <a:tailEnd/>
          </a:ln>
        </p:spPr>
        <p:txBody>
          <a:bodyPr wrap="none">
            <a:spAutoFit/>
          </a:bodyPr>
          <a:lstStyle/>
          <a:p>
            <a:pPr rtl="0" eaLnBrk="0" hangingPunct="0"/>
            <a:r>
              <a:rPr lang="en-US" b="1"/>
              <a:t>nonane</a:t>
            </a:r>
          </a:p>
        </p:txBody>
      </p:sp>
      <p:graphicFrame>
        <p:nvGraphicFramePr>
          <p:cNvPr id="33800" name="Object 8"/>
          <p:cNvGraphicFramePr>
            <a:graphicFrameLocks noChangeAspect="1"/>
          </p:cNvGraphicFramePr>
          <p:nvPr/>
        </p:nvGraphicFramePr>
        <p:xfrm>
          <a:off x="2659063" y="3530600"/>
          <a:ext cx="3708400" cy="431800"/>
        </p:xfrm>
        <a:graphic>
          <a:graphicData uri="http://schemas.openxmlformats.org/presentationml/2006/ole">
            <mc:AlternateContent xmlns:mc="http://schemas.openxmlformats.org/markup-compatibility/2006">
              <mc:Choice xmlns:v="urn:schemas-microsoft-com:vml" Requires="v">
                <p:oleObj spid="_x0000_s16417" name="Document" r:id="rId16" imgW="3771900" imgH="390525" progId="ChemWindow.Document">
                  <p:embed/>
                </p:oleObj>
              </mc:Choice>
              <mc:Fallback>
                <p:oleObj name="Document" r:id="rId16" imgW="3771900" imgH="390525" progId="ChemWindow.Document">
                  <p:embed/>
                  <p:pic>
                    <p:nvPicPr>
                      <p:cNvPr id="3380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59063" y="3530600"/>
                        <a:ext cx="3708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1" name="Rectangle 9"/>
          <p:cNvSpPr>
            <a:spLocks noChangeArrowheads="1"/>
          </p:cNvSpPr>
          <p:nvPr/>
        </p:nvSpPr>
        <p:spPr bwMode="auto">
          <a:xfrm>
            <a:off x="3657601" y="3214688"/>
            <a:ext cx="950901" cy="369332"/>
          </a:xfrm>
          <a:prstGeom prst="rect">
            <a:avLst/>
          </a:prstGeom>
          <a:noFill/>
          <a:ln w="9525">
            <a:noFill/>
            <a:miter lim="800000"/>
            <a:headEnd/>
            <a:tailEnd/>
          </a:ln>
        </p:spPr>
        <p:txBody>
          <a:bodyPr wrap="none">
            <a:spAutoFit/>
          </a:bodyPr>
          <a:lstStyle/>
          <a:p>
            <a:pPr rtl="0" eaLnBrk="0" hangingPunct="0"/>
            <a:r>
              <a:rPr lang="en-US" b="1"/>
              <a:t>And not</a:t>
            </a:r>
          </a:p>
        </p:txBody>
      </p:sp>
      <p:graphicFrame>
        <p:nvGraphicFramePr>
          <p:cNvPr id="33802" name="Object 10"/>
          <p:cNvGraphicFramePr>
            <a:graphicFrameLocks noChangeAspect="1"/>
          </p:cNvGraphicFramePr>
          <p:nvPr/>
        </p:nvGraphicFramePr>
        <p:xfrm>
          <a:off x="2195514" y="5510214"/>
          <a:ext cx="2452687" cy="496887"/>
        </p:xfrm>
        <a:graphic>
          <a:graphicData uri="http://schemas.openxmlformats.org/presentationml/2006/ole">
            <mc:AlternateContent xmlns:mc="http://schemas.openxmlformats.org/markup-compatibility/2006">
              <mc:Choice xmlns:v="urn:schemas-microsoft-com:vml" Requires="v">
                <p:oleObj spid="_x0000_s16418" name="Document" r:id="rId18" imgW="944880" imgH="190500" progId="ChemWindow.Document">
                  <p:embed/>
                </p:oleObj>
              </mc:Choice>
              <mc:Fallback>
                <p:oleObj name="Document" r:id="rId18" imgW="944880" imgH="190500" progId="ChemWindow.Document">
                  <p:embed/>
                  <p:pic>
                    <p:nvPicPr>
                      <p:cNvPr id="33802"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5514" y="5510214"/>
                        <a:ext cx="24526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3" name="Object 11"/>
          <p:cNvGraphicFramePr>
            <a:graphicFrameLocks noChangeAspect="1"/>
          </p:cNvGraphicFramePr>
          <p:nvPr/>
        </p:nvGraphicFramePr>
        <p:xfrm>
          <a:off x="1676400" y="4592639"/>
          <a:ext cx="3886200" cy="446087"/>
        </p:xfrm>
        <a:graphic>
          <a:graphicData uri="http://schemas.openxmlformats.org/presentationml/2006/ole">
            <mc:AlternateContent xmlns:mc="http://schemas.openxmlformats.org/markup-compatibility/2006">
              <mc:Choice xmlns:v="urn:schemas-microsoft-com:vml" Requires="v">
                <p:oleObj spid="_x0000_s16419" name="Document" r:id="rId20" imgW="1508760" imgH="312420" progId="ChemWindow.Document">
                  <p:embed/>
                </p:oleObj>
              </mc:Choice>
              <mc:Fallback>
                <p:oleObj name="Document" r:id="rId20" imgW="1508760" imgH="312420" progId="ChemWindow.Document">
                  <p:embed/>
                  <p:pic>
                    <p:nvPicPr>
                      <p:cNvPr id="33803"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76400" y="4592639"/>
                        <a:ext cx="38862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4" name="Rectangle 12"/>
          <p:cNvSpPr>
            <a:spLocks noChangeArrowheads="1"/>
          </p:cNvSpPr>
          <p:nvPr/>
        </p:nvSpPr>
        <p:spPr bwMode="auto">
          <a:xfrm>
            <a:off x="1828801" y="4027488"/>
            <a:ext cx="1919885" cy="400110"/>
          </a:xfrm>
          <a:prstGeom prst="rect">
            <a:avLst/>
          </a:prstGeom>
          <a:noFill/>
          <a:ln w="9525">
            <a:noFill/>
            <a:miter lim="800000"/>
            <a:headEnd/>
            <a:tailEnd/>
          </a:ln>
        </p:spPr>
        <p:txBody>
          <a:bodyPr wrap="none">
            <a:spAutoFit/>
          </a:bodyPr>
          <a:lstStyle/>
          <a:p>
            <a:pPr rtl="0" eaLnBrk="0" hangingPunct="0"/>
            <a:r>
              <a:rPr lang="en-US" sz="2000" b="1"/>
              <a:t>Important hints:</a:t>
            </a:r>
          </a:p>
        </p:txBody>
      </p:sp>
      <p:sp>
        <p:nvSpPr>
          <p:cNvPr id="33805" name="Rectangle 13"/>
          <p:cNvSpPr>
            <a:spLocks noChangeArrowheads="1"/>
          </p:cNvSpPr>
          <p:nvPr/>
        </p:nvSpPr>
        <p:spPr bwMode="auto">
          <a:xfrm>
            <a:off x="5638800" y="4584701"/>
            <a:ext cx="1317990" cy="461665"/>
          </a:xfrm>
          <a:prstGeom prst="rect">
            <a:avLst/>
          </a:prstGeom>
          <a:noFill/>
          <a:ln w="9525">
            <a:noFill/>
            <a:miter lim="800000"/>
            <a:headEnd/>
            <a:tailEnd/>
          </a:ln>
        </p:spPr>
        <p:txBody>
          <a:bodyPr wrap="none">
            <a:spAutoFit/>
          </a:bodyPr>
          <a:lstStyle/>
          <a:p>
            <a:pPr rtl="0" eaLnBrk="0" hangingPunct="0"/>
            <a:r>
              <a:rPr lang="en-US" sz="2400" b="1"/>
              <a:t>Same as:</a:t>
            </a:r>
          </a:p>
        </p:txBody>
      </p:sp>
      <p:sp>
        <p:nvSpPr>
          <p:cNvPr id="33806" name="Rectangle 14"/>
          <p:cNvSpPr>
            <a:spLocks noChangeArrowheads="1"/>
          </p:cNvSpPr>
          <p:nvPr/>
        </p:nvSpPr>
        <p:spPr bwMode="auto">
          <a:xfrm>
            <a:off x="7007226" y="4584701"/>
            <a:ext cx="2954655" cy="461665"/>
          </a:xfrm>
          <a:prstGeom prst="rect">
            <a:avLst/>
          </a:prstGeom>
          <a:noFill/>
          <a:ln w="9525">
            <a:noFill/>
            <a:miter lim="800000"/>
            <a:headEnd/>
            <a:tailEnd/>
          </a:ln>
        </p:spPr>
        <p:txBody>
          <a:bodyPr wrap="none">
            <a:spAutoFit/>
          </a:bodyPr>
          <a:lstStyle/>
          <a:p>
            <a:pPr rtl="0" eaLnBrk="0" hangingPunct="0"/>
            <a:r>
              <a:rPr lang="en-US" sz="2400" b="1"/>
              <a:t>CH</a:t>
            </a:r>
            <a:r>
              <a:rPr lang="en-US" sz="2400" b="1" baseline="-25000"/>
              <a:t>3</a:t>
            </a:r>
            <a:r>
              <a:rPr lang="en-US" sz="2400" b="1"/>
              <a:t>CH</a:t>
            </a:r>
            <a:r>
              <a:rPr lang="en-US" sz="2400" b="1" baseline="-25000"/>
              <a:t>2</a:t>
            </a:r>
            <a:r>
              <a:rPr lang="en-US" sz="2400" b="1"/>
              <a:t>CH</a:t>
            </a:r>
            <a:r>
              <a:rPr lang="en-US" sz="2400" b="1" baseline="-25000"/>
              <a:t>2</a:t>
            </a:r>
            <a:r>
              <a:rPr lang="en-US" sz="2400" b="1"/>
              <a:t>CH</a:t>
            </a:r>
            <a:r>
              <a:rPr lang="en-US" sz="2400" b="1" baseline="-25000"/>
              <a:t>2</a:t>
            </a:r>
            <a:r>
              <a:rPr lang="en-US" sz="2400" b="1"/>
              <a:t>CH</a:t>
            </a:r>
            <a:r>
              <a:rPr lang="en-US" sz="2400" b="1" baseline="-25000"/>
              <a:t>2</a:t>
            </a:r>
            <a:r>
              <a:rPr lang="en-US" sz="2400" b="1"/>
              <a:t>CH</a:t>
            </a:r>
            <a:r>
              <a:rPr lang="en-US" sz="2400" b="1" baseline="-25000"/>
              <a:t>3</a:t>
            </a:r>
          </a:p>
        </p:txBody>
      </p:sp>
      <p:graphicFrame>
        <p:nvGraphicFramePr>
          <p:cNvPr id="33809" name="Object 17"/>
          <p:cNvGraphicFramePr>
            <a:graphicFrameLocks noChangeAspect="1"/>
          </p:cNvGraphicFramePr>
          <p:nvPr/>
        </p:nvGraphicFramePr>
        <p:xfrm>
          <a:off x="7064376" y="5146675"/>
          <a:ext cx="1851025" cy="1066800"/>
        </p:xfrm>
        <a:graphic>
          <a:graphicData uri="http://schemas.openxmlformats.org/presentationml/2006/ole">
            <mc:AlternateContent xmlns:mc="http://schemas.openxmlformats.org/markup-compatibility/2006">
              <mc:Choice xmlns:v="urn:schemas-microsoft-com:vml" Requires="v">
                <p:oleObj spid="_x0000_s16420" r:id="rId22" imgW="861060" imgH="495300" progId="ChemWindow.Document">
                  <p:embed/>
                </p:oleObj>
              </mc:Choice>
              <mc:Fallback>
                <p:oleObj r:id="rId22" imgW="861060" imgH="495300" progId="ChemWindow.Document">
                  <p:embed/>
                  <p:pic>
                    <p:nvPicPr>
                      <p:cNvPr id="33809" name="Object 1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64376" y="5146675"/>
                        <a:ext cx="185102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11" name="Rectangle 19"/>
          <p:cNvSpPr>
            <a:spLocks noChangeArrowheads="1"/>
          </p:cNvSpPr>
          <p:nvPr/>
        </p:nvSpPr>
        <p:spPr bwMode="auto">
          <a:xfrm>
            <a:off x="5257800" y="5575301"/>
            <a:ext cx="1317990" cy="461665"/>
          </a:xfrm>
          <a:prstGeom prst="rect">
            <a:avLst/>
          </a:prstGeom>
          <a:noFill/>
          <a:ln w="9525">
            <a:noFill/>
            <a:miter lim="800000"/>
            <a:headEnd/>
            <a:tailEnd/>
          </a:ln>
        </p:spPr>
        <p:txBody>
          <a:bodyPr wrap="none">
            <a:spAutoFit/>
          </a:bodyPr>
          <a:lstStyle/>
          <a:p>
            <a:pPr rtl="0" eaLnBrk="0" hangingPunct="0"/>
            <a:r>
              <a:rPr lang="en-US" sz="2400" b="1"/>
              <a:t>Same as:</a:t>
            </a:r>
          </a:p>
        </p:txBody>
      </p:sp>
      <p:sp>
        <p:nvSpPr>
          <p:cNvPr id="33812" name="Text Box 20"/>
          <p:cNvSpPr txBox="1">
            <a:spLocks noChangeArrowheads="1"/>
          </p:cNvSpPr>
          <p:nvPr/>
        </p:nvSpPr>
        <p:spPr bwMode="auto">
          <a:xfrm>
            <a:off x="1905000" y="2438400"/>
            <a:ext cx="5029200" cy="457200"/>
          </a:xfrm>
          <a:prstGeom prst="rect">
            <a:avLst/>
          </a:prstGeom>
          <a:noFill/>
          <a:ln w="9525">
            <a:noFill/>
            <a:miter lim="800000"/>
            <a:headEnd/>
            <a:tailEnd/>
          </a:ln>
        </p:spPr>
        <p:txBody>
          <a:bodyPr>
            <a:spAutoFit/>
          </a:bodyPr>
          <a:lstStyle/>
          <a:p>
            <a:pPr rtl="0" eaLnBrk="0" hangingPunct="0">
              <a:spcBef>
                <a:spcPct val="50000"/>
              </a:spcBef>
            </a:pPr>
            <a:r>
              <a:rPr lang="en-GB" sz="2400" b="1"/>
              <a:t>9     8    7     6    5    4    3     2    1     </a:t>
            </a:r>
          </a:p>
        </p:txBody>
      </p:sp>
      <p:sp>
        <p:nvSpPr>
          <p:cNvPr id="33813" name="Line 21"/>
          <p:cNvSpPr>
            <a:spLocks noChangeShapeType="1"/>
          </p:cNvSpPr>
          <p:nvPr/>
        </p:nvSpPr>
        <p:spPr bwMode="auto">
          <a:xfrm>
            <a:off x="1752600" y="2057400"/>
            <a:ext cx="5486400" cy="0"/>
          </a:xfrm>
          <a:prstGeom prst="line">
            <a:avLst/>
          </a:prstGeom>
          <a:noFill/>
          <a:ln w="9525">
            <a:solidFill>
              <a:srgbClr val="FF0066"/>
            </a:solidFill>
            <a:round/>
            <a:headEnd/>
            <a:tailEnd/>
          </a:ln>
        </p:spPr>
        <p:txBody>
          <a:bodyPr/>
          <a:lstStyle/>
          <a:p>
            <a:endParaRPr lang="ar-SA"/>
          </a:p>
        </p:txBody>
      </p:sp>
      <p:sp>
        <p:nvSpPr>
          <p:cNvPr id="33814" name="Line 22"/>
          <p:cNvSpPr>
            <a:spLocks noChangeShapeType="1"/>
          </p:cNvSpPr>
          <p:nvPr/>
        </p:nvSpPr>
        <p:spPr bwMode="auto">
          <a:xfrm>
            <a:off x="1752600" y="2438400"/>
            <a:ext cx="5486400" cy="0"/>
          </a:xfrm>
          <a:prstGeom prst="line">
            <a:avLst/>
          </a:prstGeom>
          <a:noFill/>
          <a:ln w="9525">
            <a:solidFill>
              <a:srgbClr val="FF0066"/>
            </a:solidFill>
            <a:round/>
            <a:headEnd/>
            <a:tailEnd/>
          </a:ln>
        </p:spPr>
        <p:txBody>
          <a:bodyPr/>
          <a:lstStyle/>
          <a:p>
            <a:endParaRPr lang="ar-SA"/>
          </a:p>
        </p:txBody>
      </p:sp>
      <p:sp>
        <p:nvSpPr>
          <p:cNvPr id="33815" name="Line 23"/>
          <p:cNvSpPr>
            <a:spLocks noChangeShapeType="1"/>
          </p:cNvSpPr>
          <p:nvPr/>
        </p:nvSpPr>
        <p:spPr bwMode="auto">
          <a:xfrm flipV="1">
            <a:off x="7239000" y="2057400"/>
            <a:ext cx="0" cy="381000"/>
          </a:xfrm>
          <a:prstGeom prst="line">
            <a:avLst/>
          </a:prstGeom>
          <a:noFill/>
          <a:ln w="9525">
            <a:solidFill>
              <a:srgbClr val="FF0066"/>
            </a:solidFill>
            <a:round/>
            <a:headEnd/>
            <a:tailEnd/>
          </a:ln>
        </p:spPr>
        <p:txBody>
          <a:bodyPr/>
          <a:lstStyle/>
          <a:p>
            <a:endParaRPr lang="ar-SA"/>
          </a:p>
        </p:txBody>
      </p:sp>
      <p:sp>
        <p:nvSpPr>
          <p:cNvPr id="33816" name="Line 24"/>
          <p:cNvSpPr>
            <a:spLocks noChangeShapeType="1"/>
          </p:cNvSpPr>
          <p:nvPr/>
        </p:nvSpPr>
        <p:spPr bwMode="auto">
          <a:xfrm>
            <a:off x="1752600" y="2057400"/>
            <a:ext cx="0" cy="381000"/>
          </a:xfrm>
          <a:prstGeom prst="line">
            <a:avLst/>
          </a:prstGeom>
          <a:noFill/>
          <a:ln w="9525">
            <a:solidFill>
              <a:srgbClr val="FF0066"/>
            </a:solidFill>
            <a:round/>
            <a:headEnd/>
            <a:tailEnd/>
          </a:ln>
        </p:spPr>
        <p:txBody>
          <a:bodyPr/>
          <a:lstStyle/>
          <a:p>
            <a:endParaRPr lang="ar-SA"/>
          </a:p>
        </p:txBody>
      </p:sp>
    </p:spTree>
    <p:extLst>
      <p:ext uri="{BB962C8B-B14F-4D97-AF65-F5344CB8AC3E}">
        <p14:creationId xmlns:p14="http://schemas.microsoft.com/office/powerpoint/2010/main" val="1827848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16"/>
                                        </p:tgtEl>
                                        <p:attrNameLst>
                                          <p:attrName>style.visibility</p:attrName>
                                        </p:attrNameLst>
                                      </p:cBhvr>
                                      <p:to>
                                        <p:strVal val="visible"/>
                                      </p:to>
                                    </p:set>
                                    <p:animEffect transition="in" filter="box(in)">
                                      <p:cBhvr>
                                        <p:cTn id="7" dur="500"/>
                                        <p:tgtEl>
                                          <p:spTgt spid="3381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3815"/>
                                        </p:tgtEl>
                                        <p:attrNameLst>
                                          <p:attrName>style.visibility</p:attrName>
                                        </p:attrNameLst>
                                      </p:cBhvr>
                                      <p:to>
                                        <p:strVal val="visible"/>
                                      </p:to>
                                    </p:set>
                                    <p:anim calcmode="lin" valueType="num">
                                      <p:cBhvr additive="base">
                                        <p:cTn id="10" dur="500" fill="hold"/>
                                        <p:tgtEl>
                                          <p:spTgt spid="33815"/>
                                        </p:tgtEl>
                                        <p:attrNameLst>
                                          <p:attrName>ppt_x</p:attrName>
                                        </p:attrNameLst>
                                      </p:cBhvr>
                                      <p:tavLst>
                                        <p:tav tm="0">
                                          <p:val>
                                            <p:strVal val="#ppt_x"/>
                                          </p:val>
                                        </p:tav>
                                        <p:tav tm="100000">
                                          <p:val>
                                            <p:strVal val="#ppt_x"/>
                                          </p:val>
                                        </p:tav>
                                      </p:tavLst>
                                    </p:anim>
                                    <p:anim calcmode="lin" valueType="num">
                                      <p:cBhvr additive="base">
                                        <p:cTn id="11" dur="500" fill="hold"/>
                                        <p:tgtEl>
                                          <p:spTgt spid="33815"/>
                                        </p:tgtEl>
                                        <p:attrNameLst>
                                          <p:attrName>ppt_y</p:attrName>
                                        </p:attrNameLst>
                                      </p:cBhvr>
                                      <p:tavLst>
                                        <p:tav tm="0">
                                          <p:val>
                                            <p:strVal val="1+#ppt_h/2"/>
                                          </p:val>
                                        </p:tav>
                                        <p:tav tm="100000">
                                          <p:val>
                                            <p:strVal val="#ppt_y"/>
                                          </p:val>
                                        </p:tav>
                                      </p:tavLst>
                                    </p:anim>
                                  </p:childTnLst>
                                </p:cTn>
                              </p:par>
                              <p:par>
                                <p:cTn id="12" presetID="4" presetClass="entr" presetSubtype="32" fill="hold" grpId="0" nodeType="withEffect">
                                  <p:stCondLst>
                                    <p:cond delay="0"/>
                                  </p:stCondLst>
                                  <p:childTnLst>
                                    <p:set>
                                      <p:cBhvr>
                                        <p:cTn id="13" dur="1" fill="hold">
                                          <p:stCondLst>
                                            <p:cond delay="0"/>
                                          </p:stCondLst>
                                        </p:cTn>
                                        <p:tgtEl>
                                          <p:spTgt spid="33813"/>
                                        </p:tgtEl>
                                        <p:attrNameLst>
                                          <p:attrName>style.visibility</p:attrName>
                                        </p:attrNameLst>
                                      </p:cBhvr>
                                      <p:to>
                                        <p:strVal val="visible"/>
                                      </p:to>
                                    </p:set>
                                    <p:animEffect transition="in" filter="box(out)">
                                      <p:cBhvr>
                                        <p:cTn id="14" dur="500"/>
                                        <p:tgtEl>
                                          <p:spTgt spid="33813"/>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33814"/>
                                        </p:tgtEl>
                                        <p:attrNameLst>
                                          <p:attrName>style.visibility</p:attrName>
                                        </p:attrNameLst>
                                      </p:cBhvr>
                                      <p:to>
                                        <p:strVal val="visible"/>
                                      </p:to>
                                    </p:set>
                                    <p:animEffect transition="in" filter="box(in)">
                                      <p:cBhvr>
                                        <p:cTn id="17" dur="500"/>
                                        <p:tgtEl>
                                          <p:spTgt spid="33814"/>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3799"/>
                                        </p:tgtEl>
                                        <p:attrNameLst>
                                          <p:attrName>style.visibility</p:attrName>
                                        </p:attrNameLst>
                                      </p:cBhvr>
                                      <p:to>
                                        <p:strVal val="visible"/>
                                      </p:to>
                                    </p:set>
                                    <p:animEffect transition="in" filter="barn(inHorizontal)">
                                      <p:cBhvr>
                                        <p:cTn id="22" dur="500"/>
                                        <p:tgtEl>
                                          <p:spTgt spid="33799"/>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nodeType="clickEffect">
                                  <p:stCondLst>
                                    <p:cond delay="0"/>
                                  </p:stCondLst>
                                  <p:childTnLst>
                                    <p:set>
                                      <p:cBhvr>
                                        <p:cTn id="26" dur="1" fill="hold">
                                          <p:stCondLst>
                                            <p:cond delay="0"/>
                                          </p:stCondLst>
                                        </p:cTn>
                                        <p:tgtEl>
                                          <p:spTgt spid="33794"/>
                                        </p:tgtEl>
                                        <p:attrNameLst>
                                          <p:attrName>style.visibility</p:attrName>
                                        </p:attrNameLst>
                                      </p:cBhvr>
                                      <p:to>
                                        <p:strVal val="visible"/>
                                      </p:to>
                                    </p:set>
                                    <p:anim calcmode="lin" valueType="num">
                                      <p:cBhvr>
                                        <p:cTn id="27" dur="1000" fill="hold"/>
                                        <p:tgtEl>
                                          <p:spTgt spid="33794"/>
                                        </p:tgtEl>
                                        <p:attrNameLst>
                                          <p:attrName>ppt_w</p:attrName>
                                        </p:attrNameLst>
                                      </p:cBhvr>
                                      <p:tavLst>
                                        <p:tav tm="0">
                                          <p:val>
                                            <p:fltVal val="0"/>
                                          </p:val>
                                        </p:tav>
                                        <p:tav tm="100000">
                                          <p:val>
                                            <p:strVal val="#ppt_w"/>
                                          </p:val>
                                        </p:tav>
                                      </p:tavLst>
                                    </p:anim>
                                    <p:anim calcmode="lin" valueType="num">
                                      <p:cBhvr>
                                        <p:cTn id="28" dur="1000" fill="hold"/>
                                        <p:tgtEl>
                                          <p:spTgt spid="33794"/>
                                        </p:tgtEl>
                                        <p:attrNameLst>
                                          <p:attrName>ppt_h</p:attrName>
                                        </p:attrNameLst>
                                      </p:cBhvr>
                                      <p:tavLst>
                                        <p:tav tm="0">
                                          <p:val>
                                            <p:fltVal val="0"/>
                                          </p:val>
                                        </p:tav>
                                        <p:tav tm="100000">
                                          <p:val>
                                            <p:strVal val="#ppt_h"/>
                                          </p:val>
                                        </p:tav>
                                      </p:tavLst>
                                    </p:anim>
                                    <p:anim calcmode="lin" valueType="num">
                                      <p:cBhvr>
                                        <p:cTn id="29" dur="1000" fill="hold"/>
                                        <p:tgtEl>
                                          <p:spTgt spid="3379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379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6"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6" fill="hold" grpId="0" nodeType="clickEffect">
                                  <p:stCondLst>
                                    <p:cond delay="0"/>
                                  </p:stCondLst>
                                  <p:iterate type="lt">
                                    <p:tmPct val="20000"/>
                                  </p:iterate>
                                  <p:childTnLst>
                                    <p:set>
                                      <p:cBhvr>
                                        <p:cTn id="34" dur="1" fill="hold">
                                          <p:stCondLst>
                                            <p:cond delay="0"/>
                                          </p:stCondLst>
                                        </p:cTn>
                                        <p:tgtEl>
                                          <p:spTgt spid="33812"/>
                                        </p:tgtEl>
                                        <p:attrNameLst>
                                          <p:attrName>style.visibility</p:attrName>
                                        </p:attrNameLst>
                                      </p:cBhvr>
                                      <p:to>
                                        <p:strVal val="visible"/>
                                      </p:to>
                                    </p:set>
                                    <p:anim calcmode="lin" valueType="num">
                                      <p:cBhvr additive="base">
                                        <p:cTn id="35" dur="500" fill="hold"/>
                                        <p:tgtEl>
                                          <p:spTgt spid="33812"/>
                                        </p:tgtEl>
                                        <p:attrNameLst>
                                          <p:attrName>ppt_x</p:attrName>
                                        </p:attrNameLst>
                                      </p:cBhvr>
                                      <p:tavLst>
                                        <p:tav tm="0">
                                          <p:val>
                                            <p:strVal val="1+#ppt_w/2"/>
                                          </p:val>
                                        </p:tav>
                                        <p:tav tm="100000">
                                          <p:val>
                                            <p:strVal val="#ppt_x"/>
                                          </p:val>
                                        </p:tav>
                                      </p:tavLst>
                                    </p:anim>
                                    <p:anim calcmode="lin" valueType="num">
                                      <p:cBhvr additive="base">
                                        <p:cTn id="36" dur="500" fill="hold"/>
                                        <p:tgtEl>
                                          <p:spTgt spid="33812"/>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812"/>
                                        </p:tgtEl>
                                        <p:attrNameLst>
                                          <p:attrName>ppt_c</p:attrName>
                                        </p:attrNameLst>
                                      </p:cBhvr>
                                      <p:to>
                                        <a:srgbClr val="FF0066"/>
                                      </p:to>
                                    </p:animClr>
                                    <p:audio>
                                      <p:cMediaNode>
                                        <p:cTn display="0" masterRel="sameClick">
                                          <p:stCondLst>
                                            <p:cond evt="begin" delay="0">
                                              <p:tn val="33"/>
                                            </p:cond>
                                          </p:stCondLst>
                                          <p:endCondLst>
                                            <p:cond evt="onStopAudio" delay="0">
                                              <p:tgtEl>
                                                <p:sldTgt/>
                                              </p:tgtEl>
                                            </p:cond>
                                          </p:endCondLst>
                                        </p:cTn>
                                        <p:tgtEl>
                                          <p:sndTgt r:embed="rId7" name="wind.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33797"/>
                                        </p:tgtEl>
                                        <p:attrNameLst>
                                          <p:attrName>style.visibility</p:attrName>
                                        </p:attrNameLst>
                                      </p:cBhvr>
                                      <p:to>
                                        <p:strVal val="visible"/>
                                      </p:to>
                                    </p:set>
                                    <p:animEffect transition="in" filter="barn(inHorizontal)">
                                      <p:cBhvr>
                                        <p:cTn id="41" dur="500"/>
                                        <p:tgtEl>
                                          <p:spTgt spid="33797"/>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33798"/>
                                        </p:tgtEl>
                                        <p:attrNameLst>
                                          <p:attrName>style.visibility</p:attrName>
                                        </p:attrNameLst>
                                      </p:cBhvr>
                                      <p:to>
                                        <p:strVal val="visible"/>
                                      </p:to>
                                    </p:set>
                                    <p:animEffect transition="in" filter="barn(inHorizontal)">
                                      <p:cBhvr>
                                        <p:cTn id="46" dur="500"/>
                                        <p:tgtEl>
                                          <p:spTgt spid="33798"/>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nodeType="clickEffect">
                                  <p:stCondLst>
                                    <p:cond delay="0"/>
                                  </p:stCondLst>
                                  <p:childTnLst>
                                    <p:set>
                                      <p:cBhvr>
                                        <p:cTn id="50" dur="1" fill="hold">
                                          <p:stCondLst>
                                            <p:cond delay="0"/>
                                          </p:stCondLst>
                                        </p:cTn>
                                        <p:tgtEl>
                                          <p:spTgt spid="33796"/>
                                        </p:tgtEl>
                                        <p:attrNameLst>
                                          <p:attrName>style.visibility</p:attrName>
                                        </p:attrNameLst>
                                      </p:cBhvr>
                                      <p:to>
                                        <p:strVal val="visible"/>
                                      </p:to>
                                    </p:set>
                                    <p:anim calcmode="lin" valueType="num">
                                      <p:cBhvr additive="base">
                                        <p:cTn id="51" dur="500" fill="hold"/>
                                        <p:tgtEl>
                                          <p:spTgt spid="33796"/>
                                        </p:tgtEl>
                                        <p:attrNameLst>
                                          <p:attrName>ppt_x</p:attrName>
                                        </p:attrNameLst>
                                      </p:cBhvr>
                                      <p:tavLst>
                                        <p:tav tm="0">
                                          <p:val>
                                            <p:strVal val="0-#ppt_w/2"/>
                                          </p:val>
                                        </p:tav>
                                        <p:tav tm="100000">
                                          <p:val>
                                            <p:strVal val="#ppt_x"/>
                                          </p:val>
                                        </p:tav>
                                      </p:tavLst>
                                    </p:anim>
                                    <p:anim calcmode="lin" valueType="num">
                                      <p:cBhvr additive="base">
                                        <p:cTn id="52" dur="500" fill="hold"/>
                                        <p:tgtEl>
                                          <p:spTgt spid="337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8" name="clap.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3801"/>
                                        </p:tgtEl>
                                        <p:attrNameLst>
                                          <p:attrName>style.visibility</p:attrName>
                                        </p:attrNameLst>
                                      </p:cBhvr>
                                      <p:to>
                                        <p:strVal val="visible"/>
                                      </p:to>
                                    </p:set>
                                    <p:anim calcmode="lin" valueType="num">
                                      <p:cBhvr additive="base">
                                        <p:cTn id="57" dur="500" fill="hold"/>
                                        <p:tgtEl>
                                          <p:spTgt spid="33801"/>
                                        </p:tgtEl>
                                        <p:attrNameLst>
                                          <p:attrName>ppt_x</p:attrName>
                                        </p:attrNameLst>
                                      </p:cBhvr>
                                      <p:tavLst>
                                        <p:tav tm="0">
                                          <p:val>
                                            <p:strVal val="0-#ppt_w/2"/>
                                          </p:val>
                                        </p:tav>
                                        <p:tav tm="100000">
                                          <p:val>
                                            <p:strVal val="#ppt_x"/>
                                          </p:val>
                                        </p:tav>
                                      </p:tavLst>
                                    </p:anim>
                                    <p:anim calcmode="lin" valueType="num">
                                      <p:cBhvr additive="base">
                                        <p:cTn id="58" dur="500" fill="hold"/>
                                        <p:tgtEl>
                                          <p:spTgt spid="338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9" name="drumroll.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33800"/>
                                        </p:tgtEl>
                                        <p:attrNameLst>
                                          <p:attrName>style.visibility</p:attrName>
                                        </p:attrNameLst>
                                      </p:cBhvr>
                                      <p:to>
                                        <p:strVal val="visible"/>
                                      </p:to>
                                    </p:set>
                                    <p:anim calcmode="lin" valueType="num">
                                      <p:cBhvr additive="base">
                                        <p:cTn id="63" dur="500" fill="hold"/>
                                        <p:tgtEl>
                                          <p:spTgt spid="33800"/>
                                        </p:tgtEl>
                                        <p:attrNameLst>
                                          <p:attrName>ppt_x</p:attrName>
                                        </p:attrNameLst>
                                      </p:cBhvr>
                                      <p:tavLst>
                                        <p:tav tm="0">
                                          <p:val>
                                            <p:strVal val="0-#ppt_w/2"/>
                                          </p:val>
                                        </p:tav>
                                        <p:tav tm="100000">
                                          <p:val>
                                            <p:strVal val="#ppt_x"/>
                                          </p:val>
                                        </p:tav>
                                      </p:tavLst>
                                    </p:anim>
                                    <p:anim calcmode="lin" valueType="num">
                                      <p:cBhvr additive="base">
                                        <p:cTn id="64" dur="500" fill="hold"/>
                                        <p:tgtEl>
                                          <p:spTgt spid="338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chimes.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3804"/>
                                        </p:tgtEl>
                                        <p:attrNameLst>
                                          <p:attrName>style.visibility</p:attrName>
                                        </p:attrNameLst>
                                      </p:cBhvr>
                                      <p:to>
                                        <p:strVal val="visible"/>
                                      </p:to>
                                    </p:set>
                                    <p:anim calcmode="lin" valueType="num">
                                      <p:cBhvr additive="base">
                                        <p:cTn id="69" dur="500" fill="hold"/>
                                        <p:tgtEl>
                                          <p:spTgt spid="33804"/>
                                        </p:tgtEl>
                                        <p:attrNameLst>
                                          <p:attrName>ppt_x</p:attrName>
                                        </p:attrNameLst>
                                      </p:cBhvr>
                                      <p:tavLst>
                                        <p:tav tm="0">
                                          <p:val>
                                            <p:strVal val="0-#ppt_w/2"/>
                                          </p:val>
                                        </p:tav>
                                        <p:tav tm="100000">
                                          <p:val>
                                            <p:strVal val="#ppt_x"/>
                                          </p:val>
                                        </p:tav>
                                      </p:tavLst>
                                    </p:anim>
                                    <p:anim calcmode="lin" valueType="num">
                                      <p:cBhvr additive="base">
                                        <p:cTn id="70" dur="500" fill="hold"/>
                                        <p:tgtEl>
                                          <p:spTgt spid="338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9" name="drumroll.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6" presetClass="entr" presetSubtype="0" fill="hold" nodeType="clickEffect">
                                  <p:stCondLst>
                                    <p:cond delay="0"/>
                                  </p:stCondLst>
                                  <p:childTnLst>
                                    <p:set>
                                      <p:cBhvr>
                                        <p:cTn id="74" dur="1" fill="hold">
                                          <p:stCondLst>
                                            <p:cond delay="0"/>
                                          </p:stCondLst>
                                        </p:cTn>
                                        <p:tgtEl>
                                          <p:spTgt spid="33803"/>
                                        </p:tgtEl>
                                        <p:attrNameLst>
                                          <p:attrName>style.visibility</p:attrName>
                                        </p:attrNameLst>
                                      </p:cBhvr>
                                      <p:to>
                                        <p:strVal val="visible"/>
                                      </p:to>
                                    </p:set>
                                    <p:animEffect transition="in" filter="wipe(down)">
                                      <p:cBhvr>
                                        <p:cTn id="75" dur="580">
                                          <p:stCondLst>
                                            <p:cond delay="0"/>
                                          </p:stCondLst>
                                        </p:cTn>
                                        <p:tgtEl>
                                          <p:spTgt spid="33803"/>
                                        </p:tgtEl>
                                      </p:cBhvr>
                                    </p:animEffect>
                                    <p:anim calcmode="lin" valueType="num">
                                      <p:cBhvr>
                                        <p:cTn id="76" dur="1822" tmFilter="0,0; 0.14,0.36; 0.43,0.73; 0.71,0.91; 1.0,1.0">
                                          <p:stCondLst>
                                            <p:cond delay="0"/>
                                          </p:stCondLst>
                                        </p:cTn>
                                        <p:tgtEl>
                                          <p:spTgt spid="3380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380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380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380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3803"/>
                                        </p:tgtEl>
                                        <p:attrNameLst>
                                          <p:attrName>ppt_y</p:attrName>
                                        </p:attrNameLst>
                                      </p:cBhvr>
                                      <p:tavLst>
                                        <p:tav tm="0" fmla="#ppt_y-sin(pi*$)/81">
                                          <p:val>
                                            <p:fltVal val="0"/>
                                          </p:val>
                                        </p:tav>
                                        <p:tav tm="100000">
                                          <p:val>
                                            <p:fltVal val="1"/>
                                          </p:val>
                                        </p:tav>
                                      </p:tavLst>
                                    </p:anim>
                                    <p:animScale>
                                      <p:cBhvr>
                                        <p:cTn id="81" dur="26">
                                          <p:stCondLst>
                                            <p:cond delay="650"/>
                                          </p:stCondLst>
                                        </p:cTn>
                                        <p:tgtEl>
                                          <p:spTgt spid="33803"/>
                                        </p:tgtEl>
                                      </p:cBhvr>
                                      <p:to x="100000" y="60000"/>
                                    </p:animScale>
                                    <p:animScale>
                                      <p:cBhvr>
                                        <p:cTn id="82" dur="166" decel="50000">
                                          <p:stCondLst>
                                            <p:cond delay="676"/>
                                          </p:stCondLst>
                                        </p:cTn>
                                        <p:tgtEl>
                                          <p:spTgt spid="33803"/>
                                        </p:tgtEl>
                                      </p:cBhvr>
                                      <p:to x="100000" y="100000"/>
                                    </p:animScale>
                                    <p:animScale>
                                      <p:cBhvr>
                                        <p:cTn id="83" dur="26">
                                          <p:stCondLst>
                                            <p:cond delay="1312"/>
                                          </p:stCondLst>
                                        </p:cTn>
                                        <p:tgtEl>
                                          <p:spTgt spid="33803"/>
                                        </p:tgtEl>
                                      </p:cBhvr>
                                      <p:to x="100000" y="80000"/>
                                    </p:animScale>
                                    <p:animScale>
                                      <p:cBhvr>
                                        <p:cTn id="84" dur="166" decel="50000">
                                          <p:stCondLst>
                                            <p:cond delay="1338"/>
                                          </p:stCondLst>
                                        </p:cTn>
                                        <p:tgtEl>
                                          <p:spTgt spid="33803"/>
                                        </p:tgtEl>
                                      </p:cBhvr>
                                      <p:to x="100000" y="100000"/>
                                    </p:animScale>
                                    <p:animScale>
                                      <p:cBhvr>
                                        <p:cTn id="85" dur="26">
                                          <p:stCondLst>
                                            <p:cond delay="1642"/>
                                          </p:stCondLst>
                                        </p:cTn>
                                        <p:tgtEl>
                                          <p:spTgt spid="33803"/>
                                        </p:tgtEl>
                                      </p:cBhvr>
                                      <p:to x="100000" y="90000"/>
                                    </p:animScale>
                                    <p:animScale>
                                      <p:cBhvr>
                                        <p:cTn id="86" dur="166" decel="50000">
                                          <p:stCondLst>
                                            <p:cond delay="1668"/>
                                          </p:stCondLst>
                                        </p:cTn>
                                        <p:tgtEl>
                                          <p:spTgt spid="33803"/>
                                        </p:tgtEl>
                                      </p:cBhvr>
                                      <p:to x="100000" y="100000"/>
                                    </p:animScale>
                                    <p:animScale>
                                      <p:cBhvr>
                                        <p:cTn id="87" dur="26">
                                          <p:stCondLst>
                                            <p:cond delay="1808"/>
                                          </p:stCondLst>
                                        </p:cTn>
                                        <p:tgtEl>
                                          <p:spTgt spid="33803"/>
                                        </p:tgtEl>
                                      </p:cBhvr>
                                      <p:to x="100000" y="95000"/>
                                    </p:animScale>
                                    <p:animScale>
                                      <p:cBhvr>
                                        <p:cTn id="88" dur="166" decel="50000">
                                          <p:stCondLst>
                                            <p:cond delay="1834"/>
                                          </p:stCondLst>
                                        </p:cTn>
                                        <p:tgtEl>
                                          <p:spTgt spid="33803"/>
                                        </p:tgtEl>
                                      </p:cBhvr>
                                      <p:to x="100000" y="100000"/>
                                    </p:animScale>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3805"/>
                                        </p:tgtEl>
                                        <p:attrNameLst>
                                          <p:attrName>style.visibility</p:attrName>
                                        </p:attrNameLst>
                                      </p:cBhvr>
                                      <p:to>
                                        <p:strVal val="visible"/>
                                      </p:to>
                                    </p:set>
                                    <p:anim calcmode="lin" valueType="num">
                                      <p:cBhvr additive="base">
                                        <p:cTn id="93" dur="500" fill="hold"/>
                                        <p:tgtEl>
                                          <p:spTgt spid="33805"/>
                                        </p:tgtEl>
                                        <p:attrNameLst>
                                          <p:attrName>ppt_x</p:attrName>
                                        </p:attrNameLst>
                                      </p:cBhvr>
                                      <p:tavLst>
                                        <p:tav tm="0">
                                          <p:val>
                                            <p:strVal val="0-#ppt_w/2"/>
                                          </p:val>
                                        </p:tav>
                                        <p:tav tm="100000">
                                          <p:val>
                                            <p:strVal val="#ppt_x"/>
                                          </p:val>
                                        </p:tav>
                                      </p:tavLst>
                                    </p:anim>
                                    <p:anim calcmode="lin" valueType="num">
                                      <p:cBhvr additive="base">
                                        <p:cTn id="94" dur="500" fill="hold"/>
                                        <p:tgtEl>
                                          <p:spTgt spid="338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9" name="drumroll.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33806"/>
                                        </p:tgtEl>
                                        <p:attrNameLst>
                                          <p:attrName>style.visibility</p:attrName>
                                        </p:attrNameLst>
                                      </p:cBhvr>
                                      <p:to>
                                        <p:strVal val="visible"/>
                                      </p:to>
                                    </p:set>
                                    <p:anim calcmode="lin" valueType="num">
                                      <p:cBhvr additive="base">
                                        <p:cTn id="99" dur="500" fill="hold"/>
                                        <p:tgtEl>
                                          <p:spTgt spid="33806"/>
                                        </p:tgtEl>
                                        <p:attrNameLst>
                                          <p:attrName>ppt_x</p:attrName>
                                        </p:attrNameLst>
                                      </p:cBhvr>
                                      <p:tavLst>
                                        <p:tav tm="0">
                                          <p:val>
                                            <p:strVal val="0-#ppt_w/2"/>
                                          </p:val>
                                        </p:tav>
                                        <p:tav tm="100000">
                                          <p:val>
                                            <p:strVal val="#ppt_x"/>
                                          </p:val>
                                        </p:tav>
                                      </p:tavLst>
                                    </p:anim>
                                    <p:anim calcmode="lin" valueType="num">
                                      <p:cBhvr additive="base">
                                        <p:cTn id="100" dur="500" fill="hold"/>
                                        <p:tgtEl>
                                          <p:spTgt spid="338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9" name="drumroll.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ntr" presetSubtype="16" fill="hold" nodeType="clickEffect">
                                  <p:stCondLst>
                                    <p:cond delay="0"/>
                                  </p:stCondLst>
                                  <p:childTnLst>
                                    <p:set>
                                      <p:cBhvr>
                                        <p:cTn id="104" dur="1" fill="hold">
                                          <p:stCondLst>
                                            <p:cond delay="0"/>
                                          </p:stCondLst>
                                        </p:cTn>
                                        <p:tgtEl>
                                          <p:spTgt spid="33802"/>
                                        </p:tgtEl>
                                        <p:attrNameLst>
                                          <p:attrName>style.visibility</p:attrName>
                                        </p:attrNameLst>
                                      </p:cBhvr>
                                      <p:to>
                                        <p:strVal val="visible"/>
                                      </p:to>
                                    </p:set>
                                    <p:animEffect transition="in" filter="box(in)">
                                      <p:cBhvr>
                                        <p:cTn id="105" dur="500"/>
                                        <p:tgtEl>
                                          <p:spTgt spid="3380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33811"/>
                                        </p:tgtEl>
                                        <p:attrNameLst>
                                          <p:attrName>style.visibility</p:attrName>
                                        </p:attrNameLst>
                                      </p:cBhvr>
                                      <p:to>
                                        <p:strVal val="visible"/>
                                      </p:to>
                                    </p:set>
                                    <p:anim calcmode="lin" valueType="num">
                                      <p:cBhvr additive="base">
                                        <p:cTn id="110" dur="500" fill="hold"/>
                                        <p:tgtEl>
                                          <p:spTgt spid="33811"/>
                                        </p:tgtEl>
                                        <p:attrNameLst>
                                          <p:attrName>ppt_x</p:attrName>
                                        </p:attrNameLst>
                                      </p:cBhvr>
                                      <p:tavLst>
                                        <p:tav tm="0">
                                          <p:val>
                                            <p:strVal val="0-#ppt_w/2"/>
                                          </p:val>
                                        </p:tav>
                                        <p:tav tm="100000">
                                          <p:val>
                                            <p:strVal val="#ppt_x"/>
                                          </p:val>
                                        </p:tav>
                                      </p:tavLst>
                                    </p:anim>
                                    <p:anim calcmode="lin" valueType="num">
                                      <p:cBhvr additive="base">
                                        <p:cTn id="111" dur="500" fill="hold"/>
                                        <p:tgtEl>
                                          <p:spTgt spid="338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9" name="drumroll.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33809"/>
                                        </p:tgtEl>
                                        <p:attrNameLst>
                                          <p:attrName>style.visibility</p:attrName>
                                        </p:attrNameLst>
                                      </p:cBhvr>
                                      <p:to>
                                        <p:strVal val="visible"/>
                                      </p:to>
                                    </p:set>
                                    <p:anim calcmode="lin" valueType="num">
                                      <p:cBhvr additive="base">
                                        <p:cTn id="116" dur="500" fill="hold"/>
                                        <p:tgtEl>
                                          <p:spTgt spid="33809"/>
                                        </p:tgtEl>
                                        <p:attrNameLst>
                                          <p:attrName>ppt_x</p:attrName>
                                        </p:attrNameLst>
                                      </p:cBhvr>
                                      <p:tavLst>
                                        <p:tav tm="0">
                                          <p:val>
                                            <p:strVal val="#ppt_x"/>
                                          </p:val>
                                        </p:tav>
                                        <p:tav tm="100000">
                                          <p:val>
                                            <p:strVal val="#ppt_x"/>
                                          </p:val>
                                        </p:tav>
                                      </p:tavLst>
                                    </p:anim>
                                    <p:anim calcmode="lin" valueType="num">
                                      <p:cBhvr additive="base">
                                        <p:cTn id="117" dur="500" fill="hold"/>
                                        <p:tgtEl>
                                          <p:spTgt spid="338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P spid="33798" grpId="0" autoUpdateAnimBg="0"/>
      <p:bldP spid="33799" grpId="0" autoUpdateAnimBg="0"/>
      <p:bldP spid="33801" grpId="0" autoUpdateAnimBg="0"/>
      <p:bldP spid="33804" grpId="0" autoUpdateAnimBg="0"/>
      <p:bldP spid="33805" grpId="0" autoUpdateAnimBg="0"/>
      <p:bldP spid="33806" grpId="0" autoUpdateAnimBg="0"/>
      <p:bldP spid="33811" grpId="0" autoUpdateAnimBg="0"/>
      <p:bldP spid="33812" grpId="0"/>
      <p:bldP spid="33813" grpId="0" animBg="1"/>
      <p:bldP spid="33814" grpId="0" animBg="1"/>
      <p:bldP spid="33815" grpId="0" animBg="1"/>
      <p:bldP spid="338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p>
            <a:fld id="{560C9E89-2887-48E2-A773-8A0D1A126D28}" type="slidenum">
              <a:rPr lang="ar-SA"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35843" name="Rectangle 7"/>
          <p:cNvSpPr>
            <a:spLocks noChangeArrowheads="1"/>
          </p:cNvSpPr>
          <p:nvPr/>
        </p:nvSpPr>
        <p:spPr bwMode="auto">
          <a:xfrm>
            <a:off x="1530351" y="2033905"/>
            <a:ext cx="7835671" cy="1477328"/>
          </a:xfrm>
          <a:prstGeom prst="rect">
            <a:avLst/>
          </a:prstGeom>
          <a:noFill/>
          <a:ln w="9525">
            <a:noFill/>
            <a:miter lim="800000"/>
            <a:headEnd/>
            <a:tailEnd/>
          </a:ln>
        </p:spPr>
        <p:txBody>
          <a:bodyPr wrap="none" anchor="ctr">
            <a:spAutoFit/>
          </a:bodyPr>
          <a:lstStyle/>
          <a:p>
            <a:pPr rtl="0"/>
            <a:r>
              <a:rPr lang="en-US" b="1"/>
              <a:t>This means that this carbon is always given number 1. In a compound </a:t>
            </a:r>
          </a:p>
          <a:p>
            <a:pPr rtl="0"/>
            <a:r>
              <a:rPr lang="en-US" b="1"/>
              <a:t>such as 4-(1-methylethyl) octane, the substituent name is in parentheses; the </a:t>
            </a:r>
          </a:p>
          <a:p>
            <a:pPr rtl="0"/>
            <a:r>
              <a:rPr lang="en-US" b="1"/>
              <a:t>number inside the parentheses indicates a position on the substituent, whereas </a:t>
            </a:r>
          </a:p>
          <a:p>
            <a:pPr rtl="0"/>
            <a:r>
              <a:rPr lang="en-US" b="1"/>
              <a:t>the number outside the parentheses indicates a position on the parent </a:t>
            </a:r>
          </a:p>
          <a:p>
            <a:pPr rtl="0"/>
            <a:r>
              <a:rPr lang="en-US" b="1"/>
              <a:t>hydrocarbon.  For example:   </a:t>
            </a:r>
          </a:p>
        </p:txBody>
      </p:sp>
      <p:sp>
        <p:nvSpPr>
          <p:cNvPr id="35844" name="Rectangle 8"/>
          <p:cNvSpPr>
            <a:spLocks noChangeArrowheads="1"/>
          </p:cNvSpPr>
          <p:nvPr/>
        </p:nvSpPr>
        <p:spPr bwMode="auto">
          <a:xfrm>
            <a:off x="1524000" y="457200"/>
            <a:ext cx="8839200" cy="641350"/>
          </a:xfrm>
          <a:prstGeom prst="rect">
            <a:avLst/>
          </a:prstGeom>
          <a:noFill/>
          <a:ln w="9525">
            <a:noFill/>
            <a:miter lim="800000"/>
            <a:headEnd/>
            <a:tailEnd/>
          </a:ln>
        </p:spPr>
        <p:txBody>
          <a:bodyPr>
            <a:spAutoFit/>
          </a:bodyPr>
          <a:lstStyle/>
          <a:p>
            <a:r>
              <a:rPr lang="en-US" b="1"/>
              <a:t>Isopropyl, sec-butyl, tert-butyl as well as other branched substituents could be named as systematic substituent names.</a:t>
            </a:r>
          </a:p>
        </p:txBody>
      </p:sp>
      <p:sp>
        <p:nvSpPr>
          <p:cNvPr id="35845" name="Rectangle 9"/>
          <p:cNvSpPr>
            <a:spLocks noChangeArrowheads="1"/>
          </p:cNvSpPr>
          <p:nvPr/>
        </p:nvSpPr>
        <p:spPr bwMode="auto">
          <a:xfrm>
            <a:off x="1524000" y="1295400"/>
            <a:ext cx="8839200" cy="641350"/>
          </a:xfrm>
          <a:prstGeom prst="rect">
            <a:avLst/>
          </a:prstGeom>
          <a:noFill/>
          <a:ln w="9525">
            <a:noFill/>
            <a:miter lim="800000"/>
            <a:headEnd/>
            <a:tailEnd/>
          </a:ln>
        </p:spPr>
        <p:txBody>
          <a:bodyPr>
            <a:spAutoFit/>
          </a:bodyPr>
          <a:lstStyle/>
          <a:p>
            <a:r>
              <a:rPr lang="en-US" b="1"/>
              <a:t>Systematic substituent names are obtained by numbering the alkyl substituent starting at the carbon that is attached to the parent hydrocarbon.</a:t>
            </a:r>
          </a:p>
        </p:txBody>
      </p:sp>
      <p:graphicFrame>
        <p:nvGraphicFramePr>
          <p:cNvPr id="35846" name="Object 10"/>
          <p:cNvGraphicFramePr>
            <a:graphicFrameLocks noChangeAspect="1"/>
          </p:cNvGraphicFramePr>
          <p:nvPr/>
        </p:nvGraphicFramePr>
        <p:xfrm>
          <a:off x="3429000" y="4038600"/>
          <a:ext cx="5638800" cy="381000"/>
        </p:xfrm>
        <a:graphic>
          <a:graphicData uri="http://schemas.openxmlformats.org/presentationml/2006/ole">
            <mc:AlternateContent xmlns:mc="http://schemas.openxmlformats.org/markup-compatibility/2006">
              <mc:Choice xmlns:v="urn:schemas-microsoft-com:vml" Requires="v">
                <p:oleObj spid="_x0000_s17438" name="Document" r:id="rId4" imgW="2926080" imgH="297180" progId="ChemWindow.Document">
                  <p:embed/>
                </p:oleObj>
              </mc:Choice>
              <mc:Fallback>
                <p:oleObj name="Document" r:id="rId4" imgW="2926080" imgH="297180" progId="ChemWindow.Document">
                  <p:embed/>
                  <p:pic>
                    <p:nvPicPr>
                      <p:cNvPr id="3584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038600"/>
                        <a:ext cx="563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11"/>
          <p:cNvGraphicFramePr>
            <a:graphicFrameLocks noChangeAspect="1"/>
          </p:cNvGraphicFramePr>
          <p:nvPr/>
        </p:nvGraphicFramePr>
        <p:xfrm>
          <a:off x="6096001" y="4541838"/>
          <a:ext cx="1012825" cy="792162"/>
        </p:xfrm>
        <a:graphic>
          <a:graphicData uri="http://schemas.openxmlformats.org/presentationml/2006/ole">
            <mc:AlternateContent xmlns:mc="http://schemas.openxmlformats.org/markup-compatibility/2006">
              <mc:Choice xmlns:v="urn:schemas-microsoft-com:vml" Requires="v">
                <p:oleObj spid="_x0000_s17439" name="Document" r:id="rId6" imgW="556260" imgH="434340" progId="ChemWindow.Document">
                  <p:embed/>
                </p:oleObj>
              </mc:Choice>
              <mc:Fallback>
                <p:oleObj name="Document" r:id="rId6" imgW="556260" imgH="434340" progId="ChemWindow.Document">
                  <p:embed/>
                  <p:pic>
                    <p:nvPicPr>
                      <p:cNvPr id="3584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1" y="4541838"/>
                        <a:ext cx="1012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12"/>
          <p:cNvGraphicFramePr>
            <a:graphicFrameLocks noChangeAspect="1"/>
          </p:cNvGraphicFramePr>
          <p:nvPr/>
        </p:nvGraphicFramePr>
        <p:xfrm>
          <a:off x="6630988" y="4343400"/>
          <a:ext cx="150812" cy="381000"/>
        </p:xfrm>
        <a:graphic>
          <a:graphicData uri="http://schemas.openxmlformats.org/presentationml/2006/ole">
            <mc:AlternateContent xmlns:mc="http://schemas.openxmlformats.org/markup-compatibility/2006">
              <mc:Choice xmlns:v="urn:schemas-microsoft-com:vml" Requires="v">
                <p:oleObj spid="_x0000_s17440" name="Document" r:id="rId8" imgW="60909" imgH="152273" progId="ChemWindow.Document">
                  <p:embed/>
                </p:oleObj>
              </mc:Choice>
              <mc:Fallback>
                <p:oleObj name="Document" r:id="rId8" imgW="60909" imgH="152273" progId="ChemWindow.Document">
                  <p:embed/>
                  <p:pic>
                    <p:nvPicPr>
                      <p:cNvPr id="3584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0988" y="4343400"/>
                        <a:ext cx="1508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9" name="Object 13"/>
          <p:cNvGraphicFramePr>
            <a:graphicFrameLocks noChangeAspect="1"/>
          </p:cNvGraphicFramePr>
          <p:nvPr/>
        </p:nvGraphicFramePr>
        <p:xfrm>
          <a:off x="6203950" y="4343400"/>
          <a:ext cx="120650" cy="304800"/>
        </p:xfrm>
        <a:graphic>
          <a:graphicData uri="http://schemas.openxmlformats.org/presentationml/2006/ole">
            <mc:AlternateContent xmlns:mc="http://schemas.openxmlformats.org/markup-compatibility/2006">
              <mc:Choice xmlns:v="urn:schemas-microsoft-com:vml" Requires="v">
                <p:oleObj spid="_x0000_s17441" name="Document" r:id="rId10" imgW="60909" imgH="152273" progId="ChemWindow.Document">
                  <p:embed/>
                </p:oleObj>
              </mc:Choice>
              <mc:Fallback>
                <p:oleObj name="Document" r:id="rId10" imgW="60909" imgH="152273" progId="ChemWindow.Document">
                  <p:embed/>
                  <p:pic>
                    <p:nvPicPr>
                      <p:cNvPr id="3584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3950" y="4343400"/>
                        <a:ext cx="120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0" name="Object 14"/>
          <p:cNvGraphicFramePr>
            <a:graphicFrameLocks noChangeAspect="1"/>
          </p:cNvGraphicFramePr>
          <p:nvPr/>
        </p:nvGraphicFramePr>
        <p:xfrm>
          <a:off x="5746750" y="4876800"/>
          <a:ext cx="120650" cy="304800"/>
        </p:xfrm>
        <a:graphic>
          <a:graphicData uri="http://schemas.openxmlformats.org/presentationml/2006/ole">
            <mc:AlternateContent xmlns:mc="http://schemas.openxmlformats.org/markup-compatibility/2006">
              <mc:Choice xmlns:v="urn:schemas-microsoft-com:vml" Requires="v">
                <p:oleObj spid="_x0000_s17442" name="Document" r:id="rId12" imgW="60909" imgH="152273" progId="ChemWindow.Document">
                  <p:embed/>
                </p:oleObj>
              </mc:Choice>
              <mc:Fallback>
                <p:oleObj name="Document" r:id="rId12" imgW="60909" imgH="152273" progId="ChemWindow.Document">
                  <p:embed/>
                  <p:pic>
                    <p:nvPicPr>
                      <p:cNvPr id="3585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6750" y="4876800"/>
                        <a:ext cx="120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1" name="Object 15"/>
          <p:cNvGraphicFramePr>
            <a:graphicFrameLocks noChangeAspect="1"/>
          </p:cNvGraphicFramePr>
          <p:nvPr/>
        </p:nvGraphicFramePr>
        <p:xfrm>
          <a:off x="5638800" y="4503738"/>
          <a:ext cx="1524000" cy="423862"/>
        </p:xfrm>
        <a:graphic>
          <a:graphicData uri="http://schemas.openxmlformats.org/presentationml/2006/ole">
            <mc:AlternateContent xmlns:mc="http://schemas.openxmlformats.org/markup-compatibility/2006">
              <mc:Choice xmlns:v="urn:schemas-microsoft-com:vml" Requires="v">
                <p:oleObj spid="_x0000_s17443" name="Document" r:id="rId14" imgW="1066800" imgH="297180" progId="ChemWindow.Document">
                  <p:embed/>
                </p:oleObj>
              </mc:Choice>
              <mc:Fallback>
                <p:oleObj name="Document" r:id="rId14" imgW="1066800" imgH="297180" progId="ChemWindow.Document">
                  <p:embed/>
                  <p:pic>
                    <p:nvPicPr>
                      <p:cNvPr id="35851"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4503738"/>
                        <a:ext cx="15240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2" name="Rectangle 16"/>
          <p:cNvSpPr>
            <a:spLocks noChangeArrowheads="1"/>
          </p:cNvSpPr>
          <p:nvPr/>
        </p:nvSpPr>
        <p:spPr bwMode="auto">
          <a:xfrm>
            <a:off x="8991600" y="4038601"/>
            <a:ext cx="1066800" cy="366713"/>
          </a:xfrm>
          <a:prstGeom prst="rect">
            <a:avLst/>
          </a:prstGeom>
          <a:noFill/>
          <a:ln w="9525">
            <a:noFill/>
            <a:miter lim="800000"/>
            <a:headEnd/>
            <a:tailEnd/>
          </a:ln>
        </p:spPr>
        <p:txBody>
          <a:bodyPr>
            <a:spAutoFit/>
          </a:bodyPr>
          <a:lstStyle/>
          <a:p>
            <a:r>
              <a:rPr lang="en-US" b="1"/>
              <a:t>decane </a:t>
            </a:r>
          </a:p>
        </p:txBody>
      </p:sp>
      <p:graphicFrame>
        <p:nvGraphicFramePr>
          <p:cNvPr id="35853" name="Object 17"/>
          <p:cNvGraphicFramePr>
            <a:graphicFrameLocks noChangeAspect="1"/>
          </p:cNvGraphicFramePr>
          <p:nvPr/>
        </p:nvGraphicFramePr>
        <p:xfrm>
          <a:off x="3657600" y="3657600"/>
          <a:ext cx="4876800" cy="1219200"/>
        </p:xfrm>
        <a:graphic>
          <a:graphicData uri="http://schemas.openxmlformats.org/presentationml/2006/ole">
            <mc:AlternateContent xmlns:mc="http://schemas.openxmlformats.org/markup-compatibility/2006">
              <mc:Choice xmlns:v="urn:schemas-microsoft-com:vml" Requires="v">
                <p:oleObj spid="_x0000_s17444" name="Document" r:id="rId16" imgW="2743200" imgH="685800" progId="ChemWindow.Document">
                  <p:embed/>
                </p:oleObj>
              </mc:Choice>
              <mc:Fallback>
                <p:oleObj name="Document" r:id="rId16" imgW="2743200" imgH="685800" progId="ChemWindow.Document">
                  <p:embed/>
                  <p:pic>
                    <p:nvPicPr>
                      <p:cNvPr id="35853"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57600" y="3657600"/>
                        <a:ext cx="487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4" name="Rectangle 18"/>
          <p:cNvSpPr>
            <a:spLocks noChangeArrowheads="1"/>
          </p:cNvSpPr>
          <p:nvPr/>
        </p:nvSpPr>
        <p:spPr bwMode="auto">
          <a:xfrm>
            <a:off x="7848600" y="4876801"/>
            <a:ext cx="2667000" cy="366713"/>
          </a:xfrm>
          <a:prstGeom prst="rect">
            <a:avLst/>
          </a:prstGeom>
          <a:noFill/>
          <a:ln w="9525">
            <a:noFill/>
            <a:miter lim="800000"/>
            <a:headEnd/>
            <a:tailEnd/>
          </a:ln>
        </p:spPr>
        <p:txBody>
          <a:bodyPr>
            <a:spAutoFit/>
          </a:bodyPr>
          <a:lstStyle/>
          <a:p>
            <a:pPr rtl="0"/>
            <a:r>
              <a:rPr lang="en-US" b="1"/>
              <a:t>(1,2-dimethylpropyl)</a:t>
            </a:r>
          </a:p>
        </p:txBody>
      </p:sp>
      <p:sp>
        <p:nvSpPr>
          <p:cNvPr id="35855" name="Rectangle 19"/>
          <p:cNvSpPr>
            <a:spLocks noChangeArrowheads="1"/>
          </p:cNvSpPr>
          <p:nvPr/>
        </p:nvSpPr>
        <p:spPr bwMode="auto">
          <a:xfrm>
            <a:off x="8991600" y="4419601"/>
            <a:ext cx="1524000" cy="366713"/>
          </a:xfrm>
          <a:prstGeom prst="rect">
            <a:avLst/>
          </a:prstGeom>
          <a:noFill/>
          <a:ln w="9525">
            <a:noFill/>
            <a:miter lim="800000"/>
            <a:headEnd/>
            <a:tailEnd/>
          </a:ln>
        </p:spPr>
        <p:txBody>
          <a:bodyPr>
            <a:spAutoFit/>
          </a:bodyPr>
          <a:lstStyle/>
          <a:p>
            <a:r>
              <a:rPr lang="en-US" b="1"/>
              <a:t>4-propyl</a:t>
            </a:r>
          </a:p>
        </p:txBody>
      </p:sp>
      <p:sp>
        <p:nvSpPr>
          <p:cNvPr id="35856" name="Rectangle 20"/>
          <p:cNvSpPr>
            <a:spLocks noChangeArrowheads="1"/>
          </p:cNvSpPr>
          <p:nvPr/>
        </p:nvSpPr>
        <p:spPr bwMode="auto">
          <a:xfrm>
            <a:off x="5257800" y="5500688"/>
            <a:ext cx="2819400" cy="366712"/>
          </a:xfrm>
          <a:prstGeom prst="rect">
            <a:avLst/>
          </a:prstGeom>
          <a:noFill/>
          <a:ln w="9525">
            <a:noFill/>
            <a:miter lim="800000"/>
            <a:headEnd/>
            <a:tailEnd/>
          </a:ln>
        </p:spPr>
        <p:txBody>
          <a:bodyPr>
            <a:spAutoFit/>
          </a:bodyPr>
          <a:lstStyle/>
          <a:p>
            <a:r>
              <a:rPr lang="en-US" b="1"/>
              <a:t>-4-propyldecane</a:t>
            </a:r>
          </a:p>
        </p:txBody>
      </p:sp>
      <p:sp>
        <p:nvSpPr>
          <p:cNvPr id="35857" name="Rectangle 21"/>
          <p:cNvSpPr>
            <a:spLocks noChangeArrowheads="1"/>
          </p:cNvSpPr>
          <p:nvPr/>
        </p:nvSpPr>
        <p:spPr bwMode="auto">
          <a:xfrm>
            <a:off x="2819400" y="5486401"/>
            <a:ext cx="2667000" cy="366713"/>
          </a:xfrm>
          <a:prstGeom prst="rect">
            <a:avLst/>
          </a:prstGeom>
          <a:noFill/>
          <a:ln w="9525">
            <a:noFill/>
            <a:miter lim="800000"/>
            <a:headEnd/>
            <a:tailEnd/>
          </a:ln>
        </p:spPr>
        <p:txBody>
          <a:bodyPr>
            <a:spAutoFit/>
          </a:bodyPr>
          <a:lstStyle/>
          <a:p>
            <a:pPr rtl="0"/>
            <a:r>
              <a:rPr lang="en-US" b="1"/>
              <a:t>6-(1,2-dimethylpropyl)</a:t>
            </a:r>
          </a:p>
        </p:txBody>
      </p:sp>
      <p:sp>
        <p:nvSpPr>
          <p:cNvPr id="35858" name="Rectangle 22"/>
          <p:cNvSpPr>
            <a:spLocks noChangeArrowheads="1"/>
          </p:cNvSpPr>
          <p:nvPr/>
        </p:nvSpPr>
        <p:spPr bwMode="auto">
          <a:xfrm>
            <a:off x="7613650" y="4876800"/>
            <a:ext cx="372218" cy="369332"/>
          </a:xfrm>
          <a:prstGeom prst="rect">
            <a:avLst/>
          </a:prstGeom>
          <a:noFill/>
          <a:ln w="9525">
            <a:noFill/>
            <a:miter lim="800000"/>
            <a:headEnd/>
            <a:tailEnd/>
          </a:ln>
        </p:spPr>
        <p:txBody>
          <a:bodyPr wrap="none">
            <a:spAutoFit/>
          </a:bodyPr>
          <a:lstStyle/>
          <a:p>
            <a:r>
              <a:rPr lang="en-US" b="1"/>
              <a:t>6-</a:t>
            </a:r>
          </a:p>
        </p:txBody>
      </p:sp>
    </p:spTree>
    <p:extLst>
      <p:ext uri="{BB962C8B-B14F-4D97-AF65-F5344CB8AC3E}">
        <p14:creationId xmlns:p14="http://schemas.microsoft.com/office/powerpoint/2010/main" val="949416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00200" y="274638"/>
            <a:ext cx="9067800" cy="1143000"/>
          </a:xfrm>
        </p:spPr>
        <p:txBody>
          <a:bodyPr/>
          <a:lstStyle/>
          <a:p>
            <a:pPr algn="l" rtl="0"/>
            <a:r>
              <a:rPr lang="en-US" sz="2000" b="1" u="sng"/>
              <a:t>Using IUPAC system, name each of the following compounds</a:t>
            </a:r>
          </a:p>
        </p:txBody>
      </p:sp>
      <p:graphicFrame>
        <p:nvGraphicFramePr>
          <p:cNvPr id="36867" name="Object 17"/>
          <p:cNvGraphicFramePr>
            <a:graphicFrameLocks noGrp="1" noChangeAspect="1"/>
          </p:cNvGraphicFramePr>
          <p:nvPr>
            <p:ph sz="half" idx="1"/>
          </p:nvPr>
        </p:nvGraphicFramePr>
        <p:xfrm>
          <a:off x="2209800" y="1752600"/>
          <a:ext cx="5410200" cy="990600"/>
        </p:xfrm>
        <a:graphic>
          <a:graphicData uri="http://schemas.openxmlformats.org/presentationml/2006/ole">
            <mc:AlternateContent xmlns:mc="http://schemas.openxmlformats.org/markup-compatibility/2006">
              <mc:Choice xmlns:v="urn:schemas-microsoft-com:vml" Requires="v">
                <p:oleObj spid="_x0000_s18438" r:id="rId4" imgW="2193036" imgH="550164" progId="">
                  <p:embed/>
                </p:oleObj>
              </mc:Choice>
              <mc:Fallback>
                <p:oleObj r:id="rId4" imgW="2193036" imgH="550164" progId="">
                  <p:embed/>
                  <p:pic>
                    <p:nvPicPr>
                      <p:cNvPr id="36867"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752600"/>
                        <a:ext cx="54102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2341" name="Rectangle 5"/>
          <p:cNvSpPr>
            <a:spLocks noChangeArrowheads="1"/>
          </p:cNvSpPr>
          <p:nvPr/>
        </p:nvSpPr>
        <p:spPr bwMode="auto">
          <a:xfrm>
            <a:off x="1676400" y="4168776"/>
            <a:ext cx="8991600" cy="2308225"/>
          </a:xfrm>
          <a:prstGeom prst="rect">
            <a:avLst/>
          </a:prstGeom>
          <a:noFill/>
          <a:ln w="9525">
            <a:noFill/>
            <a:miter lim="800000"/>
            <a:headEnd/>
            <a:tailEnd/>
          </a:ln>
        </p:spPr>
        <p:txBody>
          <a:bodyPr>
            <a:spAutoFit/>
          </a:bodyPr>
          <a:lstStyle/>
          <a:p>
            <a:pPr marL="342900" indent="-342900"/>
            <a:r>
              <a:rPr lang="en-US" sz="2400" b="1" u="sng"/>
              <a:t>Draw the structure and give the IUPAC name of a compound with a molecular formula C</a:t>
            </a:r>
            <a:r>
              <a:rPr lang="en-US" sz="2400" b="1" u="sng" baseline="-25000"/>
              <a:t>5</a:t>
            </a:r>
            <a:r>
              <a:rPr lang="en-US" sz="2400" b="1" u="sng"/>
              <a:t>H</a:t>
            </a:r>
            <a:r>
              <a:rPr lang="en-US" sz="2400" b="1" u="sng" baseline="-25000"/>
              <a:t>12</a:t>
            </a:r>
            <a:r>
              <a:rPr lang="en-US" sz="2400" b="1" u="sng"/>
              <a:t> </a:t>
            </a:r>
            <a:r>
              <a:rPr lang="en-US" sz="2400" b="1"/>
              <a:t>that has:</a:t>
            </a:r>
          </a:p>
          <a:p>
            <a:pPr marL="342900" indent="-342900">
              <a:buFontTx/>
              <a:buAutoNum type="alphaLcParenR"/>
            </a:pPr>
            <a:r>
              <a:rPr lang="en-US" sz="2400" b="1"/>
              <a:t>Only primary and secondary hydrogen atoms</a:t>
            </a:r>
          </a:p>
          <a:p>
            <a:pPr marL="342900" indent="-342900">
              <a:buFontTx/>
              <a:buAutoNum type="alphaLcParenR"/>
            </a:pPr>
            <a:r>
              <a:rPr lang="en-US" sz="2400" b="1"/>
              <a:t>Only primary hydrogen atoms</a:t>
            </a:r>
          </a:p>
          <a:p>
            <a:pPr marL="342900" indent="-342900">
              <a:buFontTx/>
              <a:buAutoNum type="alphaLcParenR"/>
            </a:pPr>
            <a:r>
              <a:rPr lang="en-US" sz="2400" b="1"/>
              <a:t>One tertiary hydrogen atom</a:t>
            </a:r>
          </a:p>
          <a:p>
            <a:pPr marL="342900" indent="-342900">
              <a:buFontTx/>
              <a:buAutoNum type="alphaLcParenR"/>
            </a:pPr>
            <a:r>
              <a:rPr lang="en-US" sz="2400" b="1"/>
              <a:t>Two secondary hydrogen atoms</a:t>
            </a:r>
          </a:p>
        </p:txBody>
      </p:sp>
      <p:sp>
        <p:nvSpPr>
          <p:cNvPr id="36869" name="Rectangle 7"/>
          <p:cNvSpPr>
            <a:spLocks noChangeArrowheads="1"/>
          </p:cNvSpPr>
          <p:nvPr/>
        </p:nvSpPr>
        <p:spPr bwMode="auto">
          <a:xfrm>
            <a:off x="2133600" y="3105150"/>
            <a:ext cx="6553200" cy="369888"/>
          </a:xfrm>
          <a:prstGeom prst="rect">
            <a:avLst/>
          </a:prstGeom>
          <a:noFill/>
          <a:ln w="9525">
            <a:noFill/>
            <a:miter lim="800000"/>
            <a:headEnd/>
            <a:tailEnd/>
          </a:ln>
        </p:spPr>
        <p:txBody>
          <a:bodyPr>
            <a:spAutoFit/>
          </a:bodyPr>
          <a:lstStyle/>
          <a:p>
            <a:pPr rtl="0"/>
            <a:r>
              <a:rPr lang="en-US" b="1"/>
              <a:t>CH</a:t>
            </a:r>
            <a:r>
              <a:rPr lang="en-US" sz="1200" b="1"/>
              <a:t>3</a:t>
            </a:r>
            <a:r>
              <a:rPr lang="en-US" b="1"/>
              <a:t>(CH</a:t>
            </a:r>
            <a:r>
              <a:rPr lang="en-US" sz="1200" b="1"/>
              <a:t>2</a:t>
            </a:r>
            <a:r>
              <a:rPr lang="en-US" b="1"/>
              <a:t>)</a:t>
            </a:r>
            <a:r>
              <a:rPr lang="en-US" sz="1200" b="1"/>
              <a:t>2</a:t>
            </a:r>
            <a:r>
              <a:rPr lang="en-US" b="1"/>
              <a:t>C(CH</a:t>
            </a:r>
            <a:r>
              <a:rPr lang="en-US" sz="1200" b="1"/>
              <a:t>2</a:t>
            </a:r>
            <a:r>
              <a:rPr lang="en-US" b="1"/>
              <a:t>CH</a:t>
            </a:r>
            <a:r>
              <a:rPr lang="en-US" sz="1200" b="1"/>
              <a:t>3</a:t>
            </a:r>
            <a:r>
              <a:rPr lang="en-US" b="1"/>
              <a:t>)</a:t>
            </a:r>
            <a:r>
              <a:rPr lang="en-US" sz="1200" b="1"/>
              <a:t>2</a:t>
            </a:r>
            <a:r>
              <a:rPr lang="en-US" b="1"/>
              <a:t>CH(CH</a:t>
            </a:r>
            <a:r>
              <a:rPr lang="en-US" sz="1200" b="1"/>
              <a:t>3</a:t>
            </a:r>
            <a:r>
              <a:rPr lang="en-US" b="1"/>
              <a:t>)CH(CH</a:t>
            </a:r>
            <a:r>
              <a:rPr lang="en-US" sz="1200" b="1"/>
              <a:t>2</a:t>
            </a:r>
            <a:r>
              <a:rPr lang="en-US" b="1"/>
              <a:t>CH</a:t>
            </a:r>
            <a:r>
              <a:rPr lang="en-US" sz="1200" b="1"/>
              <a:t>2</a:t>
            </a:r>
            <a:r>
              <a:rPr lang="en-US" b="1"/>
              <a:t>CH</a:t>
            </a:r>
            <a:r>
              <a:rPr lang="en-US" sz="1200" b="1"/>
              <a:t>3</a:t>
            </a:r>
            <a:r>
              <a:rPr lang="en-US" b="1"/>
              <a:t>)</a:t>
            </a:r>
            <a:r>
              <a:rPr lang="en-US" sz="1200" b="1"/>
              <a:t>2</a:t>
            </a:r>
            <a:endParaRPr lang="en-US" b="1"/>
          </a:p>
        </p:txBody>
      </p:sp>
    </p:spTree>
    <p:extLst>
      <p:ext uri="{BB962C8B-B14F-4D97-AF65-F5344CB8AC3E}">
        <p14:creationId xmlns:p14="http://schemas.microsoft.com/office/powerpoint/2010/main" val="3508866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2341"/>
                                        </p:tgtEl>
                                        <p:attrNameLst>
                                          <p:attrName>style.visibility</p:attrName>
                                        </p:attrNameLst>
                                      </p:cBhvr>
                                      <p:to>
                                        <p:strVal val="visible"/>
                                      </p:to>
                                    </p:set>
                                    <p:animEffect transition="in" filter="wipe(down)">
                                      <p:cBhvr>
                                        <p:cTn id="7" dur="145">
                                          <p:stCondLst>
                                            <p:cond delay="0"/>
                                          </p:stCondLst>
                                        </p:cTn>
                                        <p:tgtEl>
                                          <p:spTgt spid="142341"/>
                                        </p:tgtEl>
                                      </p:cBhvr>
                                    </p:animEffect>
                                    <p:anim calcmode="lin" valueType="num">
                                      <p:cBhvr>
                                        <p:cTn id="8" dur="456" tmFilter="0,0; 0.14,0.36; 0.43,0.73; 0.71,0.91; 1.0,1.0">
                                          <p:stCondLst>
                                            <p:cond delay="0"/>
                                          </p:stCondLst>
                                        </p:cTn>
                                        <p:tgtEl>
                                          <p:spTgt spid="142341"/>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42341"/>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42341"/>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42341"/>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42341"/>
                                        </p:tgtEl>
                                        <p:attrNameLst>
                                          <p:attrName>ppt_y</p:attrName>
                                        </p:attrNameLst>
                                      </p:cBhvr>
                                      <p:tavLst>
                                        <p:tav tm="0" fmla="#ppt_y-sin(pi*$)/81">
                                          <p:val>
                                            <p:fltVal val="0"/>
                                          </p:val>
                                        </p:tav>
                                        <p:tav tm="100000">
                                          <p:val>
                                            <p:fltVal val="1"/>
                                          </p:val>
                                        </p:tav>
                                      </p:tavLst>
                                    </p:anim>
                                    <p:animScale>
                                      <p:cBhvr>
                                        <p:cTn id="13" dur="7">
                                          <p:stCondLst>
                                            <p:cond delay="162"/>
                                          </p:stCondLst>
                                        </p:cTn>
                                        <p:tgtEl>
                                          <p:spTgt spid="142341"/>
                                        </p:tgtEl>
                                      </p:cBhvr>
                                      <p:to x="100000" y="60000"/>
                                    </p:animScale>
                                    <p:animScale>
                                      <p:cBhvr>
                                        <p:cTn id="14" dur="41" decel="50000">
                                          <p:stCondLst>
                                            <p:cond delay="169"/>
                                          </p:stCondLst>
                                        </p:cTn>
                                        <p:tgtEl>
                                          <p:spTgt spid="142341"/>
                                        </p:tgtEl>
                                      </p:cBhvr>
                                      <p:to x="100000" y="100000"/>
                                    </p:animScale>
                                    <p:animScale>
                                      <p:cBhvr>
                                        <p:cTn id="15" dur="7">
                                          <p:stCondLst>
                                            <p:cond delay="328"/>
                                          </p:stCondLst>
                                        </p:cTn>
                                        <p:tgtEl>
                                          <p:spTgt spid="142341"/>
                                        </p:tgtEl>
                                      </p:cBhvr>
                                      <p:to x="100000" y="80000"/>
                                    </p:animScale>
                                    <p:animScale>
                                      <p:cBhvr>
                                        <p:cTn id="16" dur="41" decel="50000">
                                          <p:stCondLst>
                                            <p:cond delay="335"/>
                                          </p:stCondLst>
                                        </p:cTn>
                                        <p:tgtEl>
                                          <p:spTgt spid="142341"/>
                                        </p:tgtEl>
                                      </p:cBhvr>
                                      <p:to x="100000" y="100000"/>
                                    </p:animScale>
                                    <p:animScale>
                                      <p:cBhvr>
                                        <p:cTn id="17" dur="7">
                                          <p:stCondLst>
                                            <p:cond delay="410"/>
                                          </p:stCondLst>
                                        </p:cTn>
                                        <p:tgtEl>
                                          <p:spTgt spid="142341"/>
                                        </p:tgtEl>
                                      </p:cBhvr>
                                      <p:to x="100000" y="90000"/>
                                    </p:animScale>
                                    <p:animScale>
                                      <p:cBhvr>
                                        <p:cTn id="18" dur="41" decel="50000">
                                          <p:stCondLst>
                                            <p:cond delay="417"/>
                                          </p:stCondLst>
                                        </p:cTn>
                                        <p:tgtEl>
                                          <p:spTgt spid="142341"/>
                                        </p:tgtEl>
                                      </p:cBhvr>
                                      <p:to x="100000" y="100000"/>
                                    </p:animScale>
                                    <p:animScale>
                                      <p:cBhvr>
                                        <p:cTn id="19" dur="7">
                                          <p:stCondLst>
                                            <p:cond delay="452"/>
                                          </p:stCondLst>
                                        </p:cTn>
                                        <p:tgtEl>
                                          <p:spTgt spid="142341"/>
                                        </p:tgtEl>
                                      </p:cBhvr>
                                      <p:to x="100000" y="95000"/>
                                    </p:animScale>
                                    <p:animScale>
                                      <p:cBhvr>
                                        <p:cTn id="20" dur="41" decel="50000">
                                          <p:stCondLst>
                                            <p:cond delay="458"/>
                                          </p:stCondLst>
                                        </p:cTn>
                                        <p:tgtEl>
                                          <p:spTgt spid="1423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436029"/>
            <a:ext cx="10607040" cy="4832092"/>
          </a:xfrm>
          <a:prstGeom prst="rect">
            <a:avLst/>
          </a:prstGeom>
          <a:ln>
            <a:solidFill>
              <a:srgbClr val="C00000"/>
            </a:solidFill>
          </a:ln>
        </p:spPr>
        <p:txBody>
          <a:bodyPr wrap="square">
            <a:spAutoFit/>
          </a:bodyPr>
          <a:lstStyle/>
          <a:p>
            <a:pPr>
              <a:defRPr/>
            </a:pPr>
            <a:r>
              <a:rPr lang="en-US" sz="2400" b="1" u="sng" dirty="0">
                <a:solidFill>
                  <a:srgbClr val="FF0000"/>
                </a:solidFill>
                <a:latin typeface="Times New Roman" pitchFamily="18" charset="0"/>
                <a:cs typeface="Times New Roman" pitchFamily="18" charset="0"/>
              </a:rPr>
              <a:t>The objectives of the first handout are to know:</a:t>
            </a:r>
          </a:p>
          <a:p>
            <a:pPr>
              <a:defRPr/>
            </a:pPr>
            <a:endParaRPr lang="en-US" sz="2400" b="1" u="sng" dirty="0">
              <a:solidFill>
                <a:srgbClr val="FF0000"/>
              </a:solidFill>
              <a:latin typeface="Times New Roman" pitchFamily="18" charset="0"/>
              <a:cs typeface="Times New Roman" pitchFamily="18" charset="0"/>
            </a:endParaRPr>
          </a:p>
          <a:p>
            <a:pPr marL="0" lvl="1" indent="406400">
              <a:buFont typeface="Arial" pitchFamily="34" charset="0"/>
              <a:buChar char="•"/>
              <a:defRPr/>
            </a:pPr>
            <a:r>
              <a:rPr lang="en-US" sz="2000" b="1" dirty="0">
                <a:latin typeface="Times New Roman" pitchFamily="18" charset="0"/>
                <a:cs typeface="Times New Roman" pitchFamily="18" charset="0"/>
              </a:rPr>
              <a:t>General Chemistry Review (Introduction)</a:t>
            </a:r>
          </a:p>
          <a:p>
            <a:pPr>
              <a:defRPr/>
            </a:pPr>
            <a:endParaRPr lang="en-US" sz="2000" b="1" dirty="0">
              <a:solidFill>
                <a:srgbClr val="FF0000"/>
              </a:solidFill>
              <a:latin typeface="Times New Roman" pitchFamily="18" charset="0"/>
              <a:cs typeface="Times New Roman" pitchFamily="18" charset="0"/>
            </a:endParaRPr>
          </a:p>
          <a:p>
            <a:pPr>
              <a:buFont typeface="Arial" pitchFamily="34" charset="0"/>
              <a:buChar char="•"/>
              <a:defRPr/>
            </a:pPr>
            <a:r>
              <a:rPr lang="en-US" sz="2000" b="1" dirty="0">
                <a:latin typeface="Times New Roman" pitchFamily="18" charset="0"/>
                <a:cs typeface="Times New Roman" pitchFamily="18" charset="0"/>
              </a:rPr>
              <a:t>     Definition of hydrocarbons,  Alkanes and  its different presentation</a:t>
            </a:r>
          </a:p>
          <a:p>
            <a:pPr>
              <a:buFont typeface="Arial" pitchFamily="34" charset="0"/>
              <a:buChar char="•"/>
              <a:defRPr/>
            </a:pPr>
            <a:endParaRPr lang="en-US" sz="2000" b="1" dirty="0">
              <a:latin typeface="Times New Roman" pitchFamily="18" charset="0"/>
              <a:cs typeface="Times New Roman" pitchFamily="18" charset="0"/>
            </a:endParaRPr>
          </a:p>
          <a:p>
            <a:pPr lvl="1" indent="-457200">
              <a:buFont typeface="Arial" pitchFamily="34" charset="0"/>
              <a:buChar char="•"/>
              <a:tabLst>
                <a:tab pos="346075" algn="l"/>
                <a:tab pos="568325" algn="l"/>
              </a:tabLst>
              <a:defRPr/>
            </a:pPr>
            <a:r>
              <a:rPr lang="en-US" sz="2000" b="1" dirty="0">
                <a:latin typeface="Times New Roman" pitchFamily="18" charset="0"/>
                <a:cs typeface="Times New Roman" pitchFamily="18" charset="0"/>
              </a:rPr>
              <a:t>Types of carbon and hydrogen atoms. </a:t>
            </a:r>
          </a:p>
          <a:p>
            <a:pPr>
              <a:defRPr/>
            </a:pPr>
            <a:endParaRPr lang="en-US" sz="2000" b="1" dirty="0">
              <a:latin typeface="Times New Roman" pitchFamily="18" charset="0"/>
              <a:cs typeface="Times New Roman" pitchFamily="18" charset="0"/>
            </a:endParaRPr>
          </a:p>
          <a:p>
            <a:pPr marL="0" lvl="1" indent="406400">
              <a:buFont typeface="Arial" pitchFamily="34" charset="0"/>
              <a:buChar char="•"/>
              <a:defRPr/>
            </a:pPr>
            <a:r>
              <a:rPr lang="en-US" sz="2000" b="1" dirty="0">
                <a:latin typeface="Times New Roman" pitchFamily="18" charset="0"/>
                <a:cs typeface="Times New Roman" pitchFamily="18" charset="0"/>
              </a:rPr>
              <a:t>Alkyl groups, Isomerism; constitution, and skeletal isomers</a:t>
            </a:r>
            <a:r>
              <a:rPr lang="en-US" sz="2000" b="1" dirty="0" smtClean="0">
                <a:latin typeface="Times New Roman" pitchFamily="18" charset="0"/>
                <a:cs typeface="Times New Roman" pitchFamily="18" charset="0"/>
              </a:rPr>
              <a:t>.</a:t>
            </a:r>
          </a:p>
          <a:p>
            <a:pPr marL="0" lvl="1" indent="406400">
              <a:buFont typeface="Arial" pitchFamily="34" charset="0"/>
              <a:buChar char="•"/>
              <a:defRPr/>
            </a:pPr>
            <a:endParaRPr lang="en-US" sz="2000" b="1" dirty="0">
              <a:latin typeface="Times New Roman" pitchFamily="18" charset="0"/>
              <a:cs typeface="Times New Roman" pitchFamily="18" charset="0"/>
            </a:endParaRPr>
          </a:p>
          <a:p>
            <a:pPr marL="0" lvl="1" indent="406400">
              <a:buFont typeface="Arial" pitchFamily="34" charset="0"/>
              <a:buChar char="•"/>
              <a:defRPr/>
            </a:pPr>
            <a:r>
              <a:rPr lang="en-US" sz="2000" b="1" dirty="0">
                <a:latin typeface="Times New Roman" pitchFamily="18" charset="0"/>
                <a:cs typeface="Times New Roman" pitchFamily="18" charset="0"/>
              </a:rPr>
              <a:t>IUPAC nomenclature rules of unbranched &amp; branched </a:t>
            </a:r>
            <a:r>
              <a:rPr lang="en-US" sz="2000" b="1" dirty="0" smtClean="0">
                <a:latin typeface="Times New Roman" pitchFamily="18" charset="0"/>
                <a:cs typeface="Times New Roman" pitchFamily="18" charset="0"/>
              </a:rPr>
              <a:t>alkanes</a:t>
            </a:r>
            <a:endParaRPr lang="en-US" sz="2000" b="1" dirty="0">
              <a:latin typeface="Times New Roman" pitchFamily="18" charset="0"/>
              <a:cs typeface="Times New Roman" pitchFamily="18" charset="0"/>
            </a:endParaRPr>
          </a:p>
          <a:p>
            <a:pPr marL="0" lvl="1" indent="406400">
              <a:buFont typeface="Arial" pitchFamily="34" charset="0"/>
              <a:buChar char="•"/>
              <a:defRPr/>
            </a:pPr>
            <a:r>
              <a:rPr lang="en-US" sz="2000" b="1" dirty="0" smtClean="0">
                <a:latin typeface="Times New Roman" pitchFamily="18" charset="0"/>
                <a:cs typeface="Times New Roman" pitchFamily="18" charset="0"/>
              </a:rPr>
              <a:t>All </a:t>
            </a:r>
            <a:r>
              <a:rPr lang="en-US" sz="2000" b="1" dirty="0">
                <a:latin typeface="Times New Roman" pitchFamily="18" charset="0"/>
                <a:cs typeface="Times New Roman" pitchFamily="18" charset="0"/>
              </a:rPr>
              <a:t>special cases related to </a:t>
            </a:r>
            <a:r>
              <a:rPr lang="en-US" sz="2000" b="1" dirty="0" smtClean="0">
                <a:latin typeface="Times New Roman" pitchFamily="18" charset="0"/>
                <a:cs typeface="Times New Roman" pitchFamily="18" charset="0"/>
              </a:rPr>
              <a:t>naming</a:t>
            </a:r>
          </a:p>
          <a:p>
            <a:pPr marL="0" lvl="1" indent="406400">
              <a:buFont typeface="Arial" pitchFamily="34" charset="0"/>
              <a:buChar char="•"/>
              <a:defRPr/>
            </a:pPr>
            <a:r>
              <a:rPr lang="en-US" sz="2000" b="1" dirty="0">
                <a:latin typeface="Times New Roman" pitchFamily="18" charset="0"/>
                <a:cs typeface="Times New Roman" pitchFamily="18" charset="0"/>
              </a:rPr>
              <a:t>How to solve exercises on naming and drawing of </a:t>
            </a:r>
            <a:r>
              <a:rPr lang="en-US" sz="2000" b="1" dirty="0" smtClean="0">
                <a:latin typeface="Times New Roman" pitchFamily="18" charset="0"/>
                <a:cs typeface="Times New Roman" pitchFamily="18" charset="0"/>
              </a:rPr>
              <a:t>alkanes.</a:t>
            </a:r>
          </a:p>
          <a:p>
            <a:pPr marL="0" lvl="1" indent="406400">
              <a:buFont typeface="Arial" pitchFamily="34" charset="0"/>
              <a:buChar char="•"/>
              <a:defRPr/>
            </a:pPr>
            <a:endParaRPr lang="en-US" sz="2000" dirty="0"/>
          </a:p>
          <a:p>
            <a:pPr marL="0" lvl="1" indent="406400">
              <a:buFont typeface="Arial" pitchFamily="34" charset="0"/>
              <a:buChar char="•"/>
              <a:defRPr/>
            </a:pPr>
            <a:endParaRPr lang="en-US" sz="2000" b="1" dirty="0">
              <a:latin typeface="Times New Roman" pitchFamily="18" charset="0"/>
              <a:cs typeface="Times New Roman" pitchFamily="18" charset="0"/>
            </a:endParaRPr>
          </a:p>
        </p:txBody>
      </p:sp>
      <p:sp>
        <p:nvSpPr>
          <p:cNvPr id="7" name="Rectangle 6"/>
          <p:cNvSpPr/>
          <p:nvPr/>
        </p:nvSpPr>
        <p:spPr>
          <a:xfrm>
            <a:off x="609600" y="5705573"/>
            <a:ext cx="8930639" cy="369332"/>
          </a:xfrm>
          <a:prstGeom prst="rect">
            <a:avLst/>
          </a:prstGeom>
        </p:spPr>
        <p:txBody>
          <a:bodyPr wrap="square">
            <a:spAutoFit/>
          </a:bodyPr>
          <a:lstStyle/>
          <a:p>
            <a:pPr>
              <a:buFont typeface="Arial" pitchFamily="34" charset="0"/>
              <a:buChar char="•"/>
            </a:pP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033908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bwMode="auto">
          <a:xfrm>
            <a:off x="10134600" y="6400801"/>
            <a:ext cx="381000" cy="320675"/>
          </a:xfrm>
          <a:prstGeom prst="rect">
            <a:avLst/>
          </a:prstGeom>
          <a:noFill/>
          <a:ln w="9525">
            <a:noFill/>
            <a:miter lim="800000"/>
            <a:headEnd/>
            <a:tailEnd/>
          </a:ln>
          <a:effectLst/>
        </p:spPr>
        <p:txBody>
          <a:bodyPr/>
          <a:lstStyle/>
          <a:p>
            <a:pPr>
              <a:defRPr/>
            </a:pPr>
            <a:fld id="{4EC29045-1D0D-459D-8C18-E0F31E3EE283}" type="slidenum">
              <a:rPr lang="ar-SA" sz="1400">
                <a:latin typeface="Arial" charset="0"/>
                <a:cs typeface="+mj-cs"/>
              </a:rPr>
              <a:pPr>
                <a:defRPr/>
              </a:pPr>
              <a:t>30</a:t>
            </a:fld>
            <a:endParaRPr lang="en-US" sz="1400" dirty="0">
              <a:latin typeface="Arial" charset="0"/>
              <a:cs typeface="+mj-cs"/>
            </a:endParaRPr>
          </a:p>
        </p:txBody>
      </p:sp>
      <p:sp>
        <p:nvSpPr>
          <p:cNvPr id="4" name="Rectangle 3"/>
          <p:cNvSpPr>
            <a:spLocks noChangeArrowheads="1"/>
          </p:cNvSpPr>
          <p:nvPr/>
        </p:nvSpPr>
        <p:spPr bwMode="auto">
          <a:xfrm>
            <a:off x="1752601" y="1366838"/>
            <a:ext cx="7269163" cy="461962"/>
          </a:xfrm>
          <a:prstGeom prst="rect">
            <a:avLst/>
          </a:prstGeom>
          <a:noFill/>
          <a:ln w="9525">
            <a:solidFill>
              <a:srgbClr val="C00000"/>
            </a:solidFill>
            <a:miter lim="800000"/>
            <a:headEnd/>
            <a:tailEnd/>
          </a:ln>
        </p:spPr>
        <p:txBody>
          <a:bodyPr wrap="none">
            <a:spAutoFit/>
          </a:bodyPr>
          <a:lstStyle/>
          <a:p>
            <a:pPr>
              <a:defRPr/>
            </a:pPr>
            <a:r>
              <a:rPr lang="en-US" sz="2400" b="1" dirty="0">
                <a:solidFill>
                  <a:srgbClr val="FF0000"/>
                </a:solidFill>
                <a:latin typeface="Times New Roman" pitchFamily="18" charset="0"/>
                <a:cs typeface="+mj-cs"/>
              </a:rPr>
              <a:t>The objectives of the 2nd Handout are to know about:</a:t>
            </a:r>
            <a:endParaRPr lang="en-US" sz="2400" dirty="0">
              <a:solidFill>
                <a:srgbClr val="FF0000"/>
              </a:solidFill>
              <a:latin typeface="Times New Roman" pitchFamily="18" charset="0"/>
              <a:cs typeface="+mj-cs"/>
            </a:endParaRPr>
          </a:p>
        </p:txBody>
      </p:sp>
      <p:sp>
        <p:nvSpPr>
          <p:cNvPr id="2056" name="Rectangle 1"/>
          <p:cNvSpPr>
            <a:spLocks noChangeArrowheads="1"/>
          </p:cNvSpPr>
          <p:nvPr/>
        </p:nvSpPr>
        <p:spPr bwMode="auto">
          <a:xfrm>
            <a:off x="1752600" y="2133600"/>
            <a:ext cx="8763000" cy="3477875"/>
          </a:xfrm>
          <a:prstGeom prst="rect">
            <a:avLst/>
          </a:prstGeom>
          <a:noFill/>
          <a:ln w="9525">
            <a:solidFill>
              <a:srgbClr val="C00000"/>
            </a:solidFill>
            <a:miter lim="800000"/>
            <a:headEnd/>
            <a:tailEnd/>
          </a:ln>
        </p:spPr>
        <p:txBody>
          <a:bodyPr>
            <a:spAutoFit/>
          </a:bodyPr>
          <a:lstStyle/>
          <a:p>
            <a:pPr eaLnBrk="0" hangingPunct="0"/>
            <a:r>
              <a:rPr lang="en-US" sz="2000" b="1" dirty="0" smtClean="0">
                <a:latin typeface="Times New Roman" pitchFamily="18" charset="0"/>
                <a:cs typeface="Times New Roman" pitchFamily="18" charset="0"/>
              </a:rPr>
              <a:t>Alkenes; structure, Nomenclature, IUPAC rules, and alkenyl groups     </a:t>
            </a:r>
            <a:r>
              <a:rPr lang="en-US" sz="2000" b="1" dirty="0">
                <a:latin typeface="Times New Roman" pitchFamily="18" charset="0"/>
                <a:cs typeface="Times New Roman" pitchFamily="18" charset="0"/>
              </a:rPr>
              <a:t>Geometric Isomerism in Alkenes; </a:t>
            </a:r>
            <a:r>
              <a:rPr lang="en-US" sz="2000" b="1" i="1" dirty="0">
                <a:latin typeface="Times New Roman" pitchFamily="18" charset="0"/>
                <a:cs typeface="Times New Roman" pitchFamily="18" charset="0"/>
              </a:rPr>
              <a:t>cis-,trans, E, &amp; Z </a:t>
            </a:r>
            <a:r>
              <a:rPr lang="en-US" sz="2000" b="1" dirty="0">
                <a:latin typeface="Times New Roman" pitchFamily="18" charset="0"/>
                <a:cs typeface="Times New Roman" pitchFamily="18" charset="0"/>
              </a:rPr>
              <a:t>isomers</a:t>
            </a:r>
          </a:p>
          <a:p>
            <a:pPr eaLnBrk="0" hangingPunct="0">
              <a:buFont typeface="Arial" pitchFamily="34" charset="0"/>
              <a:buChar char="•"/>
            </a:pPr>
            <a:endParaRPr lang="en-US" sz="2000" b="1" dirty="0">
              <a:latin typeface="Times New Roman" pitchFamily="18" charset="0"/>
              <a:cs typeface="Times New Roman" pitchFamily="18" charset="0"/>
            </a:endParaRPr>
          </a:p>
          <a:p>
            <a:pPr eaLnBrk="0" hangingPunct="0">
              <a:buFont typeface="Arial" pitchFamily="34" charset="0"/>
              <a:buChar char="•"/>
            </a:pPr>
            <a:r>
              <a:rPr lang="en-US" sz="2000" b="1" dirty="0">
                <a:latin typeface="Times New Roman" pitchFamily="18" charset="0"/>
                <a:cs typeface="Times New Roman" pitchFamily="18" charset="0"/>
              </a:rPr>
              <a:t>     The physical properties of  alkenes.</a:t>
            </a:r>
          </a:p>
          <a:p>
            <a:pPr eaLnBrk="0" hangingPunct="0">
              <a:buFont typeface="Arial" pitchFamily="34" charset="0"/>
              <a:buChar char="•"/>
            </a:pPr>
            <a:endParaRPr lang="en-US" sz="2000" b="1" dirty="0">
              <a:latin typeface="Times New Roman" pitchFamily="18" charset="0"/>
              <a:cs typeface="Times New Roman" pitchFamily="18" charset="0"/>
            </a:endParaRPr>
          </a:p>
          <a:p>
            <a:pPr eaLnBrk="0" hangingPunct="0"/>
            <a:endParaRPr lang="en-US" sz="2000" b="1" dirty="0">
              <a:latin typeface="Times New Roman" pitchFamily="18" charset="0"/>
              <a:cs typeface="Times New Roman" pitchFamily="18" charset="0"/>
            </a:endParaRPr>
          </a:p>
          <a:p>
            <a:pPr eaLnBrk="0" hangingPunct="0">
              <a:buFont typeface="Arial" pitchFamily="34" charset="0"/>
              <a:buChar char="•"/>
            </a:pPr>
            <a:r>
              <a:rPr lang="en-US" sz="2000" b="1" dirty="0">
                <a:latin typeface="Times New Roman" pitchFamily="18" charset="0"/>
                <a:cs typeface="Times New Roman" pitchFamily="18" charset="0"/>
              </a:rPr>
              <a:t>     Relative stabilities of conjugated and isolated </a:t>
            </a:r>
            <a:r>
              <a:rPr lang="en-US" sz="2000" b="1" dirty="0" err="1">
                <a:latin typeface="Times New Roman" pitchFamily="18" charset="0"/>
                <a:cs typeface="Times New Roman" pitchFamily="18" charset="0"/>
              </a:rPr>
              <a:t>diens</a:t>
            </a:r>
            <a:r>
              <a:rPr lang="en-US" sz="2000" b="1" dirty="0">
                <a:latin typeface="Times New Roman" pitchFamily="18" charset="0"/>
                <a:cs typeface="Times New Roman" pitchFamily="18" charset="0"/>
              </a:rPr>
              <a:t>.</a:t>
            </a:r>
          </a:p>
          <a:p>
            <a:pPr eaLnBrk="0" hangingPunct="0">
              <a:buFont typeface="Arial" pitchFamily="34" charset="0"/>
              <a:buChar char="•"/>
            </a:pPr>
            <a:endParaRPr lang="en-US" sz="2000" b="1" dirty="0">
              <a:latin typeface="Times New Roman" pitchFamily="18" charset="0"/>
              <a:cs typeface="Times New Roman" pitchFamily="18" charset="0"/>
            </a:endParaRPr>
          </a:p>
          <a:p>
            <a:pPr eaLnBrk="0" hangingPunct="0">
              <a:buFont typeface="Arial" pitchFamily="34" charset="0"/>
              <a:buChar char="•"/>
            </a:pPr>
            <a:r>
              <a:rPr lang="en-US" sz="2000" b="1" dirty="0">
                <a:latin typeface="Times New Roman" pitchFamily="18" charset="0"/>
                <a:cs typeface="Times New Roman" pitchFamily="18" charset="0"/>
              </a:rPr>
              <a:t>     The nomenclature rules of </a:t>
            </a:r>
            <a:r>
              <a:rPr lang="en-US" sz="2000" b="1" dirty="0" smtClean="0">
                <a:latin typeface="Times New Roman" pitchFamily="18" charset="0"/>
                <a:cs typeface="Times New Roman" pitchFamily="18" charset="0"/>
              </a:rPr>
              <a:t>Alkynes.</a:t>
            </a:r>
            <a:endParaRPr lang="en-US" sz="2000" b="1" dirty="0">
              <a:latin typeface="Times New Roman" pitchFamily="18" charset="0"/>
              <a:cs typeface="Times New Roman" pitchFamily="18" charset="0"/>
            </a:endParaRPr>
          </a:p>
          <a:p>
            <a:pPr eaLnBrk="0" hangingPunct="0">
              <a:buFont typeface="Arial" pitchFamily="34" charset="0"/>
              <a:buChar char="•"/>
            </a:pPr>
            <a:endParaRPr lang="en-US" sz="2000" b="1" dirty="0">
              <a:latin typeface="Times New Roman" pitchFamily="18" charset="0"/>
              <a:cs typeface="Times New Roman" pitchFamily="18" charset="0"/>
            </a:endParaRPr>
          </a:p>
          <a:p>
            <a:pPr eaLnBrk="0" hangingPunct="0"/>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750177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6"/>
          <p:cNvGraphicFramePr>
            <a:graphicFrameLocks noChangeAspect="1"/>
          </p:cNvGraphicFramePr>
          <p:nvPr/>
        </p:nvGraphicFramePr>
        <p:xfrm>
          <a:off x="2895600" y="2133601"/>
          <a:ext cx="3429000" cy="525463"/>
        </p:xfrm>
        <a:graphic>
          <a:graphicData uri="http://schemas.openxmlformats.org/presentationml/2006/ole">
            <mc:AlternateContent xmlns:mc="http://schemas.openxmlformats.org/markup-compatibility/2006">
              <mc:Choice xmlns:v="urn:schemas-microsoft-com:vml" Requires="v">
                <p:oleObj spid="_x0000_s19466" name="Document" r:id="rId4" imgW="2352675" imgH="361950" progId="">
                  <p:embed/>
                </p:oleObj>
              </mc:Choice>
              <mc:Fallback>
                <p:oleObj name="Document" r:id="rId4" imgW="2352675" imgH="361950" progId="">
                  <p:embed/>
                  <p:pic>
                    <p:nvPicPr>
                      <p:cNvPr id="30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133601"/>
                        <a:ext cx="34290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8"/>
          <p:cNvGraphicFramePr>
            <a:graphicFrameLocks noChangeAspect="1"/>
          </p:cNvGraphicFramePr>
          <p:nvPr/>
        </p:nvGraphicFramePr>
        <p:xfrm>
          <a:off x="1600200" y="2971800"/>
          <a:ext cx="5016500" cy="1295400"/>
        </p:xfrm>
        <a:graphic>
          <a:graphicData uri="http://schemas.openxmlformats.org/presentationml/2006/ole">
            <mc:AlternateContent xmlns:mc="http://schemas.openxmlformats.org/markup-compatibility/2006">
              <mc:Choice xmlns:v="urn:schemas-microsoft-com:vml" Requires="v">
                <p:oleObj spid="_x0000_s19467" name="Document" r:id="rId6" imgW="3562350" imgH="971550" progId="">
                  <p:embed/>
                </p:oleObj>
              </mc:Choice>
              <mc:Fallback>
                <p:oleObj name="Document" r:id="rId6" imgW="3562350" imgH="971550" progId="">
                  <p:embed/>
                  <p:pic>
                    <p:nvPicPr>
                      <p:cNvPr id="3075"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971800"/>
                        <a:ext cx="50165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74"/>
          <p:cNvSpPr>
            <a:spLocks noChangeArrowheads="1"/>
          </p:cNvSpPr>
          <p:nvPr/>
        </p:nvSpPr>
        <p:spPr bwMode="auto">
          <a:xfrm>
            <a:off x="1524000" y="519390"/>
            <a:ext cx="9067800" cy="369332"/>
          </a:xfrm>
          <a:prstGeom prst="rect">
            <a:avLst/>
          </a:prstGeom>
          <a:noFill/>
          <a:ln w="9525">
            <a:noFill/>
            <a:miter lim="800000"/>
            <a:headEnd/>
            <a:tailEnd/>
          </a:ln>
        </p:spPr>
        <p:txBody>
          <a:bodyPr anchor="ctr">
            <a:spAutoFit/>
          </a:bodyPr>
          <a:lstStyle/>
          <a:p>
            <a:r>
              <a:rPr lang="en-US" b="1"/>
              <a:t>Many of the flavors, hormones, and insect pheromones belong to the alkene family.</a:t>
            </a:r>
            <a:r>
              <a:rPr lang="ar-EG" b="1"/>
              <a:t> </a:t>
            </a:r>
          </a:p>
        </p:txBody>
      </p:sp>
      <p:sp>
        <p:nvSpPr>
          <p:cNvPr id="3077" name="Rectangle 11"/>
          <p:cNvSpPr>
            <a:spLocks noChangeArrowheads="1"/>
          </p:cNvSpPr>
          <p:nvPr/>
        </p:nvSpPr>
        <p:spPr bwMode="auto">
          <a:xfrm>
            <a:off x="2785450" y="-30"/>
            <a:ext cx="3996350" cy="400110"/>
          </a:xfrm>
          <a:prstGeom prst="rect">
            <a:avLst/>
          </a:prstGeom>
          <a:noFill/>
          <a:ln w="9525">
            <a:noFill/>
            <a:miter lim="800000"/>
            <a:headEnd/>
            <a:tailEnd/>
          </a:ln>
        </p:spPr>
        <p:txBody>
          <a:bodyPr wrap="none" anchor="ctr">
            <a:spAutoFit/>
          </a:bodyPr>
          <a:lstStyle/>
          <a:p>
            <a:pPr algn="r" eaLnBrk="0" hangingPunct="0"/>
            <a:r>
              <a:rPr lang="en-US" sz="2000" b="1">
                <a:solidFill>
                  <a:srgbClr val="FF0000"/>
                </a:solidFill>
                <a:cs typeface="Times New Roman" pitchFamily="18" charset="0"/>
              </a:rPr>
              <a:t>1.2	Alkenes	C</a:t>
            </a:r>
            <a:r>
              <a:rPr lang="en-US" b="1">
                <a:solidFill>
                  <a:srgbClr val="FF0000"/>
                </a:solidFill>
                <a:cs typeface="Times New Roman" pitchFamily="18" charset="0"/>
              </a:rPr>
              <a:t>n</a:t>
            </a:r>
            <a:r>
              <a:rPr lang="en-US" sz="2000" b="1">
                <a:solidFill>
                  <a:srgbClr val="FF0000"/>
                </a:solidFill>
                <a:cs typeface="Times New Roman" pitchFamily="18" charset="0"/>
              </a:rPr>
              <a:t>H</a:t>
            </a:r>
            <a:r>
              <a:rPr lang="en-US" sz="1200" b="1">
                <a:solidFill>
                  <a:srgbClr val="FF0000"/>
                </a:solidFill>
                <a:cs typeface="Times New Roman" pitchFamily="18" charset="0"/>
              </a:rPr>
              <a:t>2</a:t>
            </a:r>
            <a:r>
              <a:rPr lang="en-US" sz="2000" b="1">
                <a:solidFill>
                  <a:srgbClr val="FF0000"/>
                </a:solidFill>
                <a:cs typeface="Times New Roman" pitchFamily="18" charset="0"/>
              </a:rPr>
              <a:t>n     (Olefines)</a:t>
            </a:r>
            <a:endParaRPr lang="en-US" sz="2000"/>
          </a:p>
        </p:txBody>
      </p:sp>
      <p:sp>
        <p:nvSpPr>
          <p:cNvPr id="3078" name="Rectangle 12"/>
          <p:cNvSpPr>
            <a:spLocks noChangeArrowheads="1"/>
          </p:cNvSpPr>
          <p:nvPr/>
        </p:nvSpPr>
        <p:spPr bwMode="auto">
          <a:xfrm>
            <a:off x="1726037" y="1067078"/>
            <a:ext cx="1663276" cy="369332"/>
          </a:xfrm>
          <a:prstGeom prst="rect">
            <a:avLst/>
          </a:prstGeom>
          <a:noFill/>
          <a:ln w="9525">
            <a:noFill/>
            <a:miter lim="800000"/>
            <a:headEnd/>
            <a:tailEnd/>
          </a:ln>
        </p:spPr>
        <p:txBody>
          <a:bodyPr wrap="none" anchor="ctr">
            <a:spAutoFit/>
          </a:bodyPr>
          <a:lstStyle/>
          <a:p>
            <a:pPr algn="r" eaLnBrk="0" hangingPunct="0"/>
            <a:r>
              <a:rPr lang="en-US" b="1" u="sng">
                <a:solidFill>
                  <a:srgbClr val="FF0000"/>
                </a:solidFill>
                <a:cs typeface="Times New Roman" pitchFamily="18" charset="0"/>
              </a:rPr>
              <a:t>1.2.1 Structure</a:t>
            </a:r>
            <a:r>
              <a:rPr lang="en-US" b="1">
                <a:solidFill>
                  <a:srgbClr val="FF0000"/>
                </a:solidFill>
                <a:cs typeface="Times New Roman" pitchFamily="18" charset="0"/>
              </a:rPr>
              <a:t>:</a:t>
            </a:r>
            <a:endParaRPr lang="en-US"/>
          </a:p>
        </p:txBody>
      </p:sp>
      <p:sp>
        <p:nvSpPr>
          <p:cNvPr id="3079" name="Rectangle 12"/>
          <p:cNvSpPr>
            <a:spLocks noChangeArrowheads="1"/>
          </p:cNvSpPr>
          <p:nvPr/>
        </p:nvSpPr>
        <p:spPr bwMode="auto">
          <a:xfrm>
            <a:off x="1524000" y="1447801"/>
            <a:ext cx="9144000" cy="646113"/>
          </a:xfrm>
          <a:prstGeom prst="rect">
            <a:avLst/>
          </a:prstGeom>
          <a:noFill/>
          <a:ln w="9525">
            <a:noFill/>
            <a:miter lim="800000"/>
            <a:headEnd/>
            <a:tailEnd/>
          </a:ln>
        </p:spPr>
        <p:txBody>
          <a:bodyPr>
            <a:spAutoFit/>
          </a:bodyPr>
          <a:lstStyle/>
          <a:p>
            <a:r>
              <a:rPr lang="en-US" b="1"/>
              <a:t>Missing 2H atoms i.e. unsaturated i.e. 2 carbon atoms joined together by a double bond one of which is </a:t>
            </a:r>
            <a:r>
              <a:rPr lang="en-US" b="1">
                <a:sym typeface="Symbol" pitchFamily="18" charset="2"/>
              </a:rPr>
              <a:t></a:t>
            </a:r>
            <a:r>
              <a:rPr lang="en-US" b="1"/>
              <a:t> and the other is </a:t>
            </a:r>
            <a:r>
              <a:rPr lang="en-US" b="1">
                <a:sym typeface="Symbol" pitchFamily="18" charset="2"/>
              </a:rPr>
              <a:t>pi</a:t>
            </a:r>
            <a:endParaRPr lang="en-US"/>
          </a:p>
        </p:txBody>
      </p:sp>
      <p:sp>
        <p:nvSpPr>
          <p:cNvPr id="3080" name="Rectangle 13"/>
          <p:cNvSpPr>
            <a:spLocks noChangeArrowheads="1"/>
          </p:cNvSpPr>
          <p:nvPr/>
        </p:nvSpPr>
        <p:spPr bwMode="auto">
          <a:xfrm>
            <a:off x="1524001" y="2590800"/>
            <a:ext cx="3952685" cy="369332"/>
          </a:xfrm>
          <a:prstGeom prst="rect">
            <a:avLst/>
          </a:prstGeom>
          <a:noFill/>
          <a:ln w="9525">
            <a:noFill/>
            <a:miter lim="800000"/>
            <a:headEnd/>
            <a:tailEnd/>
          </a:ln>
        </p:spPr>
        <p:txBody>
          <a:bodyPr wrap="none">
            <a:spAutoFit/>
          </a:bodyPr>
          <a:lstStyle/>
          <a:p>
            <a:pPr rtl="1"/>
            <a:r>
              <a:rPr lang="en-US" b="1"/>
              <a:t>Shape of molecule is trigonal planar i.e.</a:t>
            </a:r>
            <a:endParaRPr lang="en-US"/>
          </a:p>
        </p:txBody>
      </p:sp>
      <p:sp>
        <p:nvSpPr>
          <p:cNvPr id="3081" name="Rectangle 13"/>
          <p:cNvSpPr>
            <a:spLocks noChangeArrowheads="1"/>
          </p:cNvSpPr>
          <p:nvPr/>
        </p:nvSpPr>
        <p:spPr bwMode="auto">
          <a:xfrm>
            <a:off x="1524001" y="4191278"/>
            <a:ext cx="3335657" cy="369332"/>
          </a:xfrm>
          <a:prstGeom prst="rect">
            <a:avLst/>
          </a:prstGeom>
          <a:noFill/>
          <a:ln w="9525">
            <a:noFill/>
            <a:miter lim="800000"/>
            <a:headEnd/>
            <a:tailEnd/>
          </a:ln>
        </p:spPr>
        <p:txBody>
          <a:bodyPr wrap="none" anchor="ctr">
            <a:spAutoFit/>
          </a:bodyPr>
          <a:lstStyle/>
          <a:p>
            <a:pPr eaLnBrk="0" hangingPunct="0">
              <a:buFontTx/>
              <a:buChar char="•"/>
              <a:tabLst>
                <a:tab pos="1828800" algn="l"/>
              </a:tabLst>
            </a:pPr>
            <a:r>
              <a:rPr lang="en-US" b="1">
                <a:cs typeface="Times New Roman" pitchFamily="18" charset="0"/>
              </a:rPr>
              <a:t> all atoms are in the same plane</a:t>
            </a:r>
            <a:endParaRPr lang="en-US"/>
          </a:p>
        </p:txBody>
      </p:sp>
      <p:sp>
        <p:nvSpPr>
          <p:cNvPr id="3082" name="Rectangle 14"/>
          <p:cNvSpPr>
            <a:spLocks noChangeArrowheads="1"/>
          </p:cNvSpPr>
          <p:nvPr/>
        </p:nvSpPr>
        <p:spPr bwMode="auto">
          <a:xfrm>
            <a:off x="5295901" y="4191278"/>
            <a:ext cx="3140027" cy="369332"/>
          </a:xfrm>
          <a:prstGeom prst="rect">
            <a:avLst/>
          </a:prstGeom>
          <a:noFill/>
          <a:ln w="9525">
            <a:noFill/>
            <a:miter lim="800000"/>
            <a:headEnd/>
            <a:tailEnd/>
          </a:ln>
        </p:spPr>
        <p:txBody>
          <a:bodyPr wrap="none" anchor="ctr">
            <a:spAutoFit/>
          </a:bodyPr>
          <a:lstStyle/>
          <a:p>
            <a:pPr eaLnBrk="0" hangingPunct="0">
              <a:buFont typeface="Arial" pitchFamily="34" charset="0"/>
              <a:buChar char="•"/>
              <a:tabLst>
                <a:tab pos="1828800" algn="l"/>
              </a:tabLst>
            </a:pPr>
            <a:r>
              <a:rPr lang="en-US" b="1">
                <a:cs typeface="Times New Roman" pitchFamily="18" charset="0"/>
              </a:rPr>
              <a:t> all angles are </a:t>
            </a:r>
            <a:r>
              <a:rPr lang="en-US" b="1" u="sng">
                <a:cs typeface="Times New Roman" pitchFamily="18" charset="0"/>
              </a:rPr>
              <a:t>almost</a:t>
            </a:r>
            <a:r>
              <a:rPr lang="en-US" b="1">
                <a:cs typeface="Times New Roman" pitchFamily="18" charset="0"/>
              </a:rPr>
              <a:t> identical</a:t>
            </a:r>
            <a:endParaRPr lang="en-US"/>
          </a:p>
        </p:txBody>
      </p:sp>
      <p:sp>
        <p:nvSpPr>
          <p:cNvPr id="3083" name="Rectangle 15"/>
          <p:cNvSpPr>
            <a:spLocks noChangeArrowheads="1"/>
          </p:cNvSpPr>
          <p:nvPr/>
        </p:nvSpPr>
        <p:spPr bwMode="auto">
          <a:xfrm>
            <a:off x="1524000" y="4495801"/>
            <a:ext cx="9144000" cy="646113"/>
          </a:xfrm>
          <a:prstGeom prst="rect">
            <a:avLst/>
          </a:prstGeom>
          <a:noFill/>
          <a:ln w="9525">
            <a:noFill/>
            <a:miter lim="800000"/>
            <a:headEnd/>
            <a:tailEnd/>
          </a:ln>
        </p:spPr>
        <p:txBody>
          <a:bodyPr anchor="ctr">
            <a:spAutoFit/>
          </a:bodyPr>
          <a:lstStyle/>
          <a:p>
            <a:pPr eaLnBrk="0" hangingPunct="0"/>
            <a:r>
              <a:rPr lang="en-US" b="1">
                <a:solidFill>
                  <a:srgbClr val="FF0000"/>
                </a:solidFill>
                <a:cs typeface="Times New Roman" pitchFamily="18" charset="0"/>
              </a:rPr>
              <a:t>[Review ]</a:t>
            </a:r>
            <a:r>
              <a:rPr lang="en-US" b="1">
                <a:cs typeface="Times New Roman" pitchFamily="18" charset="0"/>
              </a:rPr>
              <a:t>To form an alkene, atomic orbitals of carbon combine (hybridize)</a:t>
            </a:r>
            <a:r>
              <a:rPr lang="en-US">
                <a:cs typeface="Times New Roman" pitchFamily="18" charset="0"/>
              </a:rPr>
              <a:t> </a:t>
            </a:r>
            <a:r>
              <a:rPr lang="en-US" b="1">
                <a:cs typeface="Times New Roman" pitchFamily="18" charset="0"/>
              </a:rPr>
              <a:t>to create 3 identical orbitals.</a:t>
            </a:r>
            <a:endParaRPr lang="en-US"/>
          </a:p>
        </p:txBody>
      </p:sp>
      <p:grpSp>
        <p:nvGrpSpPr>
          <p:cNvPr id="3084" name="Group 5"/>
          <p:cNvGrpSpPr>
            <a:grpSpLocks/>
          </p:cNvGrpSpPr>
          <p:nvPr/>
        </p:nvGrpSpPr>
        <p:grpSpPr bwMode="auto">
          <a:xfrm>
            <a:off x="3657600" y="5029200"/>
            <a:ext cx="5638800" cy="1600200"/>
            <a:chOff x="960" y="2344"/>
            <a:chExt cx="3840" cy="1818"/>
          </a:xfrm>
        </p:grpSpPr>
        <p:pic>
          <p:nvPicPr>
            <p:cNvPr id="3085" name="Picture 6" descr="sp2"/>
            <p:cNvPicPr>
              <a:picLocks noChangeAspect="1" noChangeArrowheads="1"/>
            </p:cNvPicPr>
            <p:nvPr/>
          </p:nvPicPr>
          <p:blipFill>
            <a:blip r:embed="rId8" cstate="print"/>
            <a:srcRect/>
            <a:stretch>
              <a:fillRect/>
            </a:stretch>
          </p:blipFill>
          <p:spPr bwMode="auto">
            <a:xfrm>
              <a:off x="960" y="2344"/>
              <a:ext cx="3840" cy="1818"/>
            </a:xfrm>
            <a:prstGeom prst="rect">
              <a:avLst/>
            </a:prstGeom>
            <a:noFill/>
            <a:ln w="9525">
              <a:noFill/>
              <a:miter lim="800000"/>
              <a:headEnd/>
              <a:tailEnd/>
            </a:ln>
          </p:spPr>
        </p:pic>
        <p:sp>
          <p:nvSpPr>
            <p:cNvPr id="3086" name="Text Box 7"/>
            <p:cNvSpPr txBox="1">
              <a:spLocks noChangeArrowheads="1"/>
            </p:cNvSpPr>
            <p:nvPr/>
          </p:nvSpPr>
          <p:spPr bwMode="auto">
            <a:xfrm>
              <a:off x="1814" y="3544"/>
              <a:ext cx="196" cy="385"/>
            </a:xfrm>
            <a:prstGeom prst="rect">
              <a:avLst/>
            </a:prstGeom>
            <a:noFill/>
            <a:ln w="9525">
              <a:noFill/>
              <a:miter lim="800000"/>
              <a:headEnd/>
              <a:tailEnd/>
            </a:ln>
          </p:spPr>
          <p:txBody>
            <a:bodyPr wrap="none">
              <a:spAutoFit/>
            </a:bodyPr>
            <a:lstStyle/>
            <a:p>
              <a:pPr algn="r"/>
              <a:r>
                <a:rPr lang="de-DE" sz="1600" b="1" i="1">
                  <a:solidFill>
                    <a:srgbClr val="292929"/>
                  </a:solidFill>
                  <a:latin typeface="Times New Roman" pitchFamily="18" charset="0"/>
                </a:rPr>
                <a:t>2</a:t>
              </a:r>
            </a:p>
          </p:txBody>
        </p:sp>
      </p:grpSp>
    </p:spTree>
    <p:extLst>
      <p:ext uri="{BB962C8B-B14F-4D97-AF65-F5344CB8AC3E}">
        <p14:creationId xmlns:p14="http://schemas.microsoft.com/office/powerpoint/2010/main" val="1614151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6"/>
          <p:cNvGraphicFramePr>
            <a:graphicFrameLocks noChangeAspect="1"/>
          </p:cNvGraphicFramePr>
          <p:nvPr/>
        </p:nvGraphicFramePr>
        <p:xfrm>
          <a:off x="1524000" y="1387475"/>
          <a:ext cx="8610600" cy="1906588"/>
        </p:xfrm>
        <a:graphic>
          <a:graphicData uri="http://schemas.openxmlformats.org/presentationml/2006/ole">
            <mc:AlternateContent xmlns:mc="http://schemas.openxmlformats.org/markup-compatibility/2006">
              <mc:Choice xmlns:v="urn:schemas-microsoft-com:vml" Requires="v">
                <p:oleObj spid="_x0000_s20566" name="Document" r:id="rId4" imgW="7915275" imgH="1724025" progId="">
                  <p:embed/>
                </p:oleObj>
              </mc:Choice>
              <mc:Fallback>
                <p:oleObj name="Document" r:id="rId4" imgW="7915275" imgH="1724025" progId="">
                  <p:embed/>
                  <p:pic>
                    <p:nvPicPr>
                      <p:cNvPr id="409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87475"/>
                        <a:ext cx="8610600"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7"/>
          <p:cNvGraphicFramePr>
            <a:graphicFrameLocks noChangeAspect="1"/>
          </p:cNvGraphicFramePr>
          <p:nvPr/>
        </p:nvGraphicFramePr>
        <p:xfrm>
          <a:off x="7848600" y="3502025"/>
          <a:ext cx="2819400" cy="1011238"/>
        </p:xfrm>
        <a:graphic>
          <a:graphicData uri="http://schemas.openxmlformats.org/presentationml/2006/ole">
            <mc:AlternateContent xmlns:mc="http://schemas.openxmlformats.org/markup-compatibility/2006">
              <mc:Choice xmlns:v="urn:schemas-microsoft-com:vml" Requires="v">
                <p:oleObj spid="_x0000_s20567" name="Document" r:id="rId6" imgW="3695700" imgH="1390650" progId="">
                  <p:embed/>
                </p:oleObj>
              </mc:Choice>
              <mc:Fallback>
                <p:oleObj name="Document" r:id="rId6" imgW="3695700" imgH="1390650" progId="">
                  <p:embed/>
                  <p:pic>
                    <p:nvPicPr>
                      <p:cNvPr id="4099" name="Object 7"/>
                      <p:cNvPicPr>
                        <a:picLocks noChangeAspect="1" noChangeArrowheads="1"/>
                      </p:cNvPicPr>
                      <p:nvPr/>
                    </p:nvPicPr>
                    <p:blipFill>
                      <a:blip r:embed="rId7">
                        <a:extLst>
                          <a:ext uri="{28A0092B-C50C-407E-A947-70E740481C1C}">
                            <a14:useLocalDpi xmlns:a14="http://schemas.microsoft.com/office/drawing/2010/main" val="0"/>
                          </a:ext>
                        </a:extLst>
                      </a:blip>
                      <a:srcRect l="3052" r="40497" b="34532"/>
                      <a:stretch>
                        <a:fillRect/>
                      </a:stretch>
                    </p:blipFill>
                    <p:spPr bwMode="auto">
                      <a:xfrm>
                        <a:off x="7848600" y="3502025"/>
                        <a:ext cx="28194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8"/>
          <p:cNvGraphicFramePr>
            <a:graphicFrameLocks noChangeAspect="1"/>
          </p:cNvGraphicFramePr>
          <p:nvPr/>
        </p:nvGraphicFramePr>
        <p:xfrm>
          <a:off x="3962400" y="3675063"/>
          <a:ext cx="990600" cy="685800"/>
        </p:xfrm>
        <a:graphic>
          <a:graphicData uri="http://schemas.openxmlformats.org/presentationml/2006/ole">
            <mc:AlternateContent xmlns:mc="http://schemas.openxmlformats.org/markup-compatibility/2006">
              <mc:Choice xmlns:v="urn:schemas-microsoft-com:vml" Requires="v">
                <p:oleObj spid="_x0000_s20568" name="Document" r:id="rId8" imgW="819150" imgH="485775" progId="">
                  <p:embed/>
                </p:oleObj>
              </mc:Choice>
              <mc:Fallback>
                <p:oleObj name="Document" r:id="rId8" imgW="819150" imgH="485775" progId="">
                  <p:embed/>
                  <p:pic>
                    <p:nvPicPr>
                      <p:cNvPr id="410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3675063"/>
                        <a:ext cx="99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9"/>
          <p:cNvGraphicFramePr>
            <a:graphicFrameLocks noChangeAspect="1"/>
          </p:cNvGraphicFramePr>
          <p:nvPr/>
        </p:nvGraphicFramePr>
        <p:xfrm>
          <a:off x="3276600" y="3675064"/>
          <a:ext cx="838200" cy="619125"/>
        </p:xfrm>
        <a:graphic>
          <a:graphicData uri="http://schemas.openxmlformats.org/presentationml/2006/ole">
            <mc:AlternateContent xmlns:mc="http://schemas.openxmlformats.org/markup-compatibility/2006">
              <mc:Choice xmlns:v="urn:schemas-microsoft-com:vml" Requires="v">
                <p:oleObj spid="_x0000_s20569" name="Document" r:id="rId10" imgW="723900" imgH="466725" progId="">
                  <p:embed/>
                </p:oleObj>
              </mc:Choice>
              <mc:Fallback>
                <p:oleObj name="Document" r:id="rId10" imgW="723900" imgH="466725" progId="">
                  <p:embed/>
                  <p:pic>
                    <p:nvPicPr>
                      <p:cNvPr id="41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3675064"/>
                        <a:ext cx="8382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10"/>
          <p:cNvGraphicFramePr>
            <a:graphicFrameLocks noChangeAspect="1"/>
          </p:cNvGraphicFramePr>
          <p:nvPr/>
        </p:nvGraphicFramePr>
        <p:xfrm>
          <a:off x="4800600" y="3675063"/>
          <a:ext cx="228600" cy="228600"/>
        </p:xfrm>
        <a:graphic>
          <a:graphicData uri="http://schemas.openxmlformats.org/presentationml/2006/ole">
            <mc:AlternateContent xmlns:mc="http://schemas.openxmlformats.org/markup-compatibility/2006">
              <mc:Choice xmlns:v="urn:schemas-microsoft-com:vml" Requires="v">
                <p:oleObj spid="_x0000_s20570" name="Document" r:id="rId12" imgW="171272" imgH="171272" progId="">
                  <p:embed/>
                </p:oleObj>
              </mc:Choice>
              <mc:Fallback>
                <p:oleObj name="Document" r:id="rId12" imgW="171272" imgH="171272" progId="">
                  <p:embed/>
                  <p:pic>
                    <p:nvPicPr>
                      <p:cNvPr id="410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36750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11"/>
          <p:cNvGraphicFramePr>
            <a:graphicFrameLocks noChangeAspect="1"/>
          </p:cNvGraphicFramePr>
          <p:nvPr/>
        </p:nvGraphicFramePr>
        <p:xfrm>
          <a:off x="3200400" y="4132263"/>
          <a:ext cx="228600" cy="228600"/>
        </p:xfrm>
        <a:graphic>
          <a:graphicData uri="http://schemas.openxmlformats.org/presentationml/2006/ole">
            <mc:AlternateContent xmlns:mc="http://schemas.openxmlformats.org/markup-compatibility/2006">
              <mc:Choice xmlns:v="urn:schemas-microsoft-com:vml" Requires="v">
                <p:oleObj spid="_x0000_s20571" name="Document" r:id="rId14" imgW="171272" imgH="171272" progId="">
                  <p:embed/>
                </p:oleObj>
              </mc:Choice>
              <mc:Fallback>
                <p:oleObj name="Document" r:id="rId14" imgW="171272" imgH="171272" progId="">
                  <p:embed/>
                  <p:pic>
                    <p:nvPicPr>
                      <p:cNvPr id="4103"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41322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12"/>
          <p:cNvGraphicFramePr>
            <a:graphicFrameLocks noChangeAspect="1"/>
          </p:cNvGraphicFramePr>
          <p:nvPr/>
        </p:nvGraphicFramePr>
        <p:xfrm>
          <a:off x="3200400" y="3675063"/>
          <a:ext cx="228600" cy="228600"/>
        </p:xfrm>
        <a:graphic>
          <a:graphicData uri="http://schemas.openxmlformats.org/presentationml/2006/ole">
            <mc:AlternateContent xmlns:mc="http://schemas.openxmlformats.org/markup-compatibility/2006">
              <mc:Choice xmlns:v="urn:schemas-microsoft-com:vml" Requires="v">
                <p:oleObj spid="_x0000_s20572" name="Document" r:id="rId15" imgW="171272" imgH="171272" progId="">
                  <p:embed/>
                </p:oleObj>
              </mc:Choice>
              <mc:Fallback>
                <p:oleObj name="Document" r:id="rId15" imgW="171272" imgH="171272" progId="">
                  <p:embed/>
                  <p:pic>
                    <p:nvPicPr>
                      <p:cNvPr id="41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36750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13"/>
          <p:cNvGraphicFramePr>
            <a:graphicFrameLocks noChangeAspect="1"/>
          </p:cNvGraphicFramePr>
          <p:nvPr/>
        </p:nvGraphicFramePr>
        <p:xfrm>
          <a:off x="4800600" y="4132263"/>
          <a:ext cx="228600" cy="228600"/>
        </p:xfrm>
        <a:graphic>
          <a:graphicData uri="http://schemas.openxmlformats.org/presentationml/2006/ole">
            <mc:AlternateContent xmlns:mc="http://schemas.openxmlformats.org/markup-compatibility/2006">
              <mc:Choice xmlns:v="urn:schemas-microsoft-com:vml" Requires="v">
                <p:oleObj spid="_x0000_s20573" name="Document" r:id="rId16" imgW="171272" imgH="171272" progId="">
                  <p:embed/>
                </p:oleObj>
              </mc:Choice>
              <mc:Fallback>
                <p:oleObj name="Document" r:id="rId16" imgW="171272" imgH="171272" progId="">
                  <p:embed/>
                  <p:pic>
                    <p:nvPicPr>
                      <p:cNvPr id="410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41322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4"/>
          <p:cNvGraphicFramePr>
            <a:graphicFrameLocks noChangeAspect="1"/>
          </p:cNvGraphicFramePr>
          <p:nvPr/>
        </p:nvGraphicFramePr>
        <p:xfrm>
          <a:off x="5095876" y="3675063"/>
          <a:ext cx="161925" cy="247650"/>
        </p:xfrm>
        <a:graphic>
          <a:graphicData uri="http://schemas.openxmlformats.org/presentationml/2006/ole">
            <mc:AlternateContent xmlns:mc="http://schemas.openxmlformats.org/markup-compatibility/2006">
              <mc:Choice xmlns:v="urn:schemas-microsoft-com:vml" Requires="v">
                <p:oleObj spid="_x0000_s20574" name="Document" r:id="rId17" imgW="161925" imgH="247650" progId="">
                  <p:embed/>
                </p:oleObj>
              </mc:Choice>
              <mc:Fallback>
                <p:oleObj name="Document" r:id="rId17" imgW="161925" imgH="247650" progId="">
                  <p:embed/>
                  <p:pic>
                    <p:nvPicPr>
                      <p:cNvPr id="4106"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95876" y="3675063"/>
                        <a:ext cx="1619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5"/>
          <p:cNvGraphicFramePr>
            <a:graphicFrameLocks noChangeAspect="1"/>
          </p:cNvGraphicFramePr>
          <p:nvPr/>
        </p:nvGraphicFramePr>
        <p:xfrm>
          <a:off x="5095876" y="4132263"/>
          <a:ext cx="200025" cy="304800"/>
        </p:xfrm>
        <a:graphic>
          <a:graphicData uri="http://schemas.openxmlformats.org/presentationml/2006/ole">
            <mc:AlternateContent xmlns:mc="http://schemas.openxmlformats.org/markup-compatibility/2006">
              <mc:Choice xmlns:v="urn:schemas-microsoft-com:vml" Requires="v">
                <p:oleObj spid="_x0000_s20575" name="Document" r:id="rId19" imgW="161925" imgH="247650" progId="">
                  <p:embed/>
                </p:oleObj>
              </mc:Choice>
              <mc:Fallback>
                <p:oleObj name="Document" r:id="rId19" imgW="161925" imgH="247650" progId="">
                  <p:embed/>
                  <p:pic>
                    <p:nvPicPr>
                      <p:cNvPr id="41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95876" y="4132263"/>
                        <a:ext cx="200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8" name="Object 16"/>
          <p:cNvGraphicFramePr>
            <a:graphicFrameLocks noChangeAspect="1"/>
          </p:cNvGraphicFramePr>
          <p:nvPr/>
        </p:nvGraphicFramePr>
        <p:xfrm>
          <a:off x="2971801" y="4132263"/>
          <a:ext cx="200025" cy="304800"/>
        </p:xfrm>
        <a:graphic>
          <a:graphicData uri="http://schemas.openxmlformats.org/presentationml/2006/ole">
            <mc:AlternateContent xmlns:mc="http://schemas.openxmlformats.org/markup-compatibility/2006">
              <mc:Choice xmlns:v="urn:schemas-microsoft-com:vml" Requires="v">
                <p:oleObj spid="_x0000_s20576" name="Document" r:id="rId20" imgW="161925" imgH="247650" progId="">
                  <p:embed/>
                </p:oleObj>
              </mc:Choice>
              <mc:Fallback>
                <p:oleObj name="Document" r:id="rId20" imgW="161925" imgH="247650" progId="">
                  <p:embed/>
                  <p:pic>
                    <p:nvPicPr>
                      <p:cNvPr id="4108"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1801" y="4132263"/>
                        <a:ext cx="200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9" name="Object 17"/>
          <p:cNvGraphicFramePr>
            <a:graphicFrameLocks noChangeAspect="1"/>
          </p:cNvGraphicFramePr>
          <p:nvPr/>
        </p:nvGraphicFramePr>
        <p:xfrm>
          <a:off x="2971801" y="3598863"/>
          <a:ext cx="200025" cy="304800"/>
        </p:xfrm>
        <a:graphic>
          <a:graphicData uri="http://schemas.openxmlformats.org/presentationml/2006/ole">
            <mc:AlternateContent xmlns:mc="http://schemas.openxmlformats.org/markup-compatibility/2006">
              <mc:Choice xmlns:v="urn:schemas-microsoft-com:vml" Requires="v">
                <p:oleObj spid="_x0000_s20577" name="Document" r:id="rId21" imgW="161925" imgH="247650" progId="">
                  <p:embed/>
                </p:oleObj>
              </mc:Choice>
              <mc:Fallback>
                <p:oleObj name="Document" r:id="rId21" imgW="161925" imgH="247650" progId="">
                  <p:embed/>
                  <p:pic>
                    <p:nvPicPr>
                      <p:cNvPr id="4109"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1801" y="3598863"/>
                        <a:ext cx="200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0" name="Object 18"/>
          <p:cNvGraphicFramePr>
            <a:graphicFrameLocks noChangeAspect="1"/>
          </p:cNvGraphicFramePr>
          <p:nvPr/>
        </p:nvGraphicFramePr>
        <p:xfrm>
          <a:off x="4419600" y="3446464"/>
          <a:ext cx="217488" cy="295275"/>
        </p:xfrm>
        <a:graphic>
          <a:graphicData uri="http://schemas.openxmlformats.org/presentationml/2006/ole">
            <mc:AlternateContent xmlns:mc="http://schemas.openxmlformats.org/markup-compatibility/2006">
              <mc:Choice xmlns:v="urn:schemas-microsoft-com:vml" Requires="v">
                <p:oleObj spid="_x0000_s20578" name="Document" r:id="rId22" imgW="162094" imgH="219303" progId="">
                  <p:embed/>
                </p:oleObj>
              </mc:Choice>
              <mc:Fallback>
                <p:oleObj name="Document" r:id="rId22" imgW="162094" imgH="219303" progId="">
                  <p:embed/>
                  <p:pic>
                    <p:nvPicPr>
                      <p:cNvPr id="4110" name="Object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19600" y="3446464"/>
                        <a:ext cx="21748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1" name="Object 19"/>
          <p:cNvGraphicFramePr>
            <a:graphicFrameLocks noChangeAspect="1"/>
          </p:cNvGraphicFramePr>
          <p:nvPr/>
        </p:nvGraphicFramePr>
        <p:xfrm>
          <a:off x="3592514" y="3446464"/>
          <a:ext cx="217487" cy="295275"/>
        </p:xfrm>
        <a:graphic>
          <a:graphicData uri="http://schemas.openxmlformats.org/presentationml/2006/ole">
            <mc:AlternateContent xmlns:mc="http://schemas.openxmlformats.org/markup-compatibility/2006">
              <mc:Choice xmlns:v="urn:schemas-microsoft-com:vml" Requires="v">
                <p:oleObj spid="_x0000_s20579" name="Document" r:id="rId24" imgW="162094" imgH="219303" progId="">
                  <p:embed/>
                </p:oleObj>
              </mc:Choice>
              <mc:Fallback>
                <p:oleObj name="Document" r:id="rId24" imgW="162094" imgH="219303" progId="">
                  <p:embed/>
                  <p:pic>
                    <p:nvPicPr>
                      <p:cNvPr id="4111" name="Object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92514" y="3446464"/>
                        <a:ext cx="2174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2" name="Object 20"/>
          <p:cNvGraphicFramePr>
            <a:graphicFrameLocks noChangeAspect="1"/>
          </p:cNvGraphicFramePr>
          <p:nvPr/>
        </p:nvGraphicFramePr>
        <p:xfrm>
          <a:off x="4427538" y="4208463"/>
          <a:ext cx="220662" cy="285750"/>
        </p:xfrm>
        <a:graphic>
          <a:graphicData uri="http://schemas.openxmlformats.org/presentationml/2006/ole">
            <mc:AlternateContent xmlns:mc="http://schemas.openxmlformats.org/markup-compatibility/2006">
              <mc:Choice xmlns:v="urn:schemas-microsoft-com:vml" Requires="v">
                <p:oleObj spid="_x0000_s20580" name="Document" r:id="rId25" imgW="161925" imgH="209550" progId="">
                  <p:embed/>
                </p:oleObj>
              </mc:Choice>
              <mc:Fallback>
                <p:oleObj name="Document" r:id="rId25" imgW="161925" imgH="209550" progId="">
                  <p:embed/>
                  <p:pic>
                    <p:nvPicPr>
                      <p:cNvPr id="4112" name="Object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27538" y="4208463"/>
                        <a:ext cx="2206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3" name="Object 21"/>
          <p:cNvGraphicFramePr>
            <a:graphicFrameLocks noChangeAspect="1"/>
          </p:cNvGraphicFramePr>
          <p:nvPr/>
        </p:nvGraphicFramePr>
        <p:xfrm>
          <a:off x="3589338" y="4227513"/>
          <a:ext cx="220662" cy="285750"/>
        </p:xfrm>
        <a:graphic>
          <a:graphicData uri="http://schemas.openxmlformats.org/presentationml/2006/ole">
            <mc:AlternateContent xmlns:mc="http://schemas.openxmlformats.org/markup-compatibility/2006">
              <mc:Choice xmlns:v="urn:schemas-microsoft-com:vml" Requires="v">
                <p:oleObj spid="_x0000_s20581" name="Document" r:id="rId27" imgW="161925" imgH="209550" progId="">
                  <p:embed/>
                </p:oleObj>
              </mc:Choice>
              <mc:Fallback>
                <p:oleObj name="Document" r:id="rId27" imgW="161925" imgH="209550" progId="">
                  <p:embed/>
                  <p:pic>
                    <p:nvPicPr>
                      <p:cNvPr id="4113"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89338" y="4227513"/>
                        <a:ext cx="2206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4" name="Object 22"/>
          <p:cNvGraphicFramePr>
            <a:graphicFrameLocks noChangeAspect="1"/>
          </p:cNvGraphicFramePr>
          <p:nvPr/>
        </p:nvGraphicFramePr>
        <p:xfrm>
          <a:off x="3733800" y="3522663"/>
          <a:ext cx="685800" cy="76200"/>
        </p:xfrm>
        <a:graphic>
          <a:graphicData uri="http://schemas.openxmlformats.org/presentationml/2006/ole">
            <mc:AlternateContent xmlns:mc="http://schemas.openxmlformats.org/markup-compatibility/2006">
              <mc:Choice xmlns:v="urn:schemas-microsoft-com:vml" Requires="v">
                <p:oleObj spid="_x0000_s20582" name="Document" r:id="rId28" imgW="533400" imgH="19050" progId="">
                  <p:embed/>
                </p:oleObj>
              </mc:Choice>
              <mc:Fallback>
                <p:oleObj name="Document" r:id="rId28" imgW="533400" imgH="19050" progId="">
                  <p:embed/>
                  <p:pic>
                    <p:nvPicPr>
                      <p:cNvPr id="4114" name="Object 2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33800" y="3522663"/>
                        <a:ext cx="6858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5" name="Object 23"/>
          <p:cNvGraphicFramePr>
            <a:graphicFrameLocks noChangeAspect="1"/>
          </p:cNvGraphicFramePr>
          <p:nvPr/>
        </p:nvGraphicFramePr>
        <p:xfrm>
          <a:off x="3810000" y="4360863"/>
          <a:ext cx="609600" cy="76200"/>
        </p:xfrm>
        <a:graphic>
          <a:graphicData uri="http://schemas.openxmlformats.org/presentationml/2006/ole">
            <mc:AlternateContent xmlns:mc="http://schemas.openxmlformats.org/markup-compatibility/2006">
              <mc:Choice xmlns:v="urn:schemas-microsoft-com:vml" Requires="v">
                <p:oleObj spid="_x0000_s20583" name="Document" r:id="rId30" imgW="533400" imgH="19050" progId="">
                  <p:embed/>
                </p:oleObj>
              </mc:Choice>
              <mc:Fallback>
                <p:oleObj name="Document" r:id="rId30" imgW="533400" imgH="19050" progId="">
                  <p:embed/>
                  <p:pic>
                    <p:nvPicPr>
                      <p:cNvPr id="4115"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4360863"/>
                        <a:ext cx="6096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 name="Object 24"/>
          <p:cNvGraphicFramePr>
            <a:graphicFrameLocks noChangeAspect="1"/>
          </p:cNvGraphicFramePr>
          <p:nvPr/>
        </p:nvGraphicFramePr>
        <p:xfrm>
          <a:off x="4857750" y="3360739"/>
          <a:ext cx="933450" cy="390525"/>
        </p:xfrm>
        <a:graphic>
          <a:graphicData uri="http://schemas.openxmlformats.org/presentationml/2006/ole">
            <mc:AlternateContent xmlns:mc="http://schemas.openxmlformats.org/markup-compatibility/2006">
              <mc:Choice xmlns:v="urn:schemas-microsoft-com:vml" Requires="v">
                <p:oleObj spid="_x0000_s20584" name="Document" r:id="rId31" imgW="933450" imgH="390525" progId="">
                  <p:embed/>
                </p:oleObj>
              </mc:Choice>
              <mc:Fallback>
                <p:oleObj name="Document" r:id="rId31" imgW="933450" imgH="390525" progId="">
                  <p:embed/>
                  <p:pic>
                    <p:nvPicPr>
                      <p:cNvPr id="4116"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57750" y="3360739"/>
                        <a:ext cx="9334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7" name="Object 25"/>
          <p:cNvGraphicFramePr>
            <a:graphicFrameLocks noChangeAspect="1"/>
          </p:cNvGraphicFramePr>
          <p:nvPr/>
        </p:nvGraphicFramePr>
        <p:xfrm>
          <a:off x="3276601" y="3284539"/>
          <a:ext cx="733425" cy="390525"/>
        </p:xfrm>
        <a:graphic>
          <a:graphicData uri="http://schemas.openxmlformats.org/presentationml/2006/ole">
            <mc:AlternateContent xmlns:mc="http://schemas.openxmlformats.org/markup-compatibility/2006">
              <mc:Choice xmlns:v="urn:schemas-microsoft-com:vml" Requires="v">
                <p:oleObj spid="_x0000_s20585" name="Document" r:id="rId33" imgW="733425" imgH="390525" progId="">
                  <p:embed/>
                </p:oleObj>
              </mc:Choice>
              <mc:Fallback>
                <p:oleObj name="Document" r:id="rId33" imgW="733425" imgH="390525" progId="">
                  <p:embed/>
                  <p:pic>
                    <p:nvPicPr>
                      <p:cNvPr id="4117" name="Object 2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76601" y="3284539"/>
                        <a:ext cx="7334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8" name="Rectangle 26"/>
          <p:cNvSpPr>
            <a:spLocks noChangeArrowheads="1"/>
          </p:cNvSpPr>
          <p:nvPr/>
        </p:nvSpPr>
        <p:spPr bwMode="auto">
          <a:xfrm>
            <a:off x="3886200" y="3675063"/>
            <a:ext cx="304800" cy="304800"/>
          </a:xfrm>
          <a:prstGeom prst="rect">
            <a:avLst/>
          </a:prstGeom>
          <a:noFill/>
          <a:ln w="9525">
            <a:noFill/>
            <a:miter lim="800000"/>
            <a:headEnd/>
            <a:tailEnd/>
          </a:ln>
        </p:spPr>
        <p:txBody>
          <a:bodyPr>
            <a:spAutoFit/>
          </a:bodyPr>
          <a:lstStyle/>
          <a:p>
            <a:pPr algn="r" eaLnBrk="0" hangingPunct="0"/>
            <a:r>
              <a:rPr lang="en-US" sz="1400" b="1">
                <a:cs typeface="Times New Roman" pitchFamily="18" charset="0"/>
                <a:sym typeface="Symbol" pitchFamily="18" charset="2"/>
              </a:rPr>
              <a:t></a:t>
            </a:r>
            <a:r>
              <a:rPr lang="en-GB" sz="1400">
                <a:latin typeface="Times New Roman" pitchFamily="18" charset="0"/>
              </a:rPr>
              <a:t> </a:t>
            </a:r>
            <a:endParaRPr lang="en-GB" sz="1400" b="1">
              <a:cs typeface="Times New Roman" pitchFamily="18" charset="0"/>
              <a:sym typeface="Symbol" pitchFamily="18" charset="2"/>
            </a:endParaRPr>
          </a:p>
        </p:txBody>
      </p:sp>
      <p:sp>
        <p:nvSpPr>
          <p:cNvPr id="4119" name="Rectangle 27"/>
          <p:cNvSpPr>
            <a:spLocks noChangeArrowheads="1"/>
          </p:cNvSpPr>
          <p:nvPr/>
        </p:nvSpPr>
        <p:spPr bwMode="auto">
          <a:xfrm>
            <a:off x="3886200" y="4298951"/>
            <a:ext cx="685800" cy="366713"/>
          </a:xfrm>
          <a:prstGeom prst="rect">
            <a:avLst/>
          </a:prstGeom>
          <a:noFill/>
          <a:ln w="9525">
            <a:noFill/>
            <a:miter lim="800000"/>
            <a:headEnd/>
            <a:tailEnd/>
          </a:ln>
        </p:spPr>
        <p:txBody>
          <a:bodyPr>
            <a:spAutoFit/>
          </a:bodyPr>
          <a:lstStyle/>
          <a:p>
            <a:pPr algn="r" eaLnBrk="0" hangingPunct="0"/>
            <a:r>
              <a:rPr lang="en-US">
                <a:cs typeface="Times New Roman" pitchFamily="18" charset="0"/>
                <a:sym typeface="Symbol" pitchFamily="18" charset="2"/>
              </a:rPr>
              <a:t></a:t>
            </a:r>
            <a:r>
              <a:rPr lang="en-GB">
                <a:latin typeface="Times New Roman" pitchFamily="18" charset="0"/>
              </a:rPr>
              <a:t> </a:t>
            </a:r>
            <a:endParaRPr lang="en-GB">
              <a:cs typeface="Times New Roman" pitchFamily="18" charset="0"/>
              <a:sym typeface="Symbol" pitchFamily="18" charset="2"/>
            </a:endParaRPr>
          </a:p>
        </p:txBody>
      </p:sp>
      <p:sp>
        <p:nvSpPr>
          <p:cNvPr id="4120" name="Rectangle 30"/>
          <p:cNvSpPr>
            <a:spLocks noChangeArrowheads="1"/>
          </p:cNvSpPr>
          <p:nvPr/>
        </p:nvSpPr>
        <p:spPr bwMode="auto">
          <a:xfrm>
            <a:off x="5181600" y="1465263"/>
            <a:ext cx="1905000" cy="457200"/>
          </a:xfrm>
          <a:prstGeom prst="rect">
            <a:avLst/>
          </a:prstGeom>
          <a:noFill/>
          <a:ln w="9525">
            <a:noFill/>
            <a:miter lim="800000"/>
            <a:headEnd/>
            <a:tailEnd/>
          </a:ln>
        </p:spPr>
        <p:txBody>
          <a:bodyPr>
            <a:spAutoFit/>
          </a:bodyPr>
          <a:lstStyle/>
          <a:p>
            <a:pPr algn="ctr" eaLnBrk="0" hangingPunct="0"/>
            <a:r>
              <a:rPr lang="en-US" sz="2400" b="1"/>
              <a:t>i.e.</a:t>
            </a:r>
            <a:r>
              <a:rPr lang="en-GB" sz="2400">
                <a:latin typeface="Times New Roman" pitchFamily="18" charset="0"/>
              </a:rPr>
              <a:t> </a:t>
            </a:r>
          </a:p>
        </p:txBody>
      </p:sp>
      <p:pic>
        <p:nvPicPr>
          <p:cNvPr id="4121" name="Picture 31" descr="FG03_00-25UN"/>
          <p:cNvPicPr>
            <a:picLocks noChangeAspect="1" noChangeArrowheads="1"/>
          </p:cNvPicPr>
          <p:nvPr/>
        </p:nvPicPr>
        <p:blipFill>
          <a:blip r:embed="rId35" cstate="print"/>
          <a:srcRect l="2681" t="31342" r="4948"/>
          <a:stretch>
            <a:fillRect/>
          </a:stretch>
        </p:blipFill>
        <p:spPr bwMode="auto">
          <a:xfrm>
            <a:off x="2133600" y="4648201"/>
            <a:ext cx="2514600" cy="1630363"/>
          </a:xfrm>
          <a:prstGeom prst="rect">
            <a:avLst/>
          </a:prstGeom>
          <a:noFill/>
          <a:ln w="9525">
            <a:noFill/>
            <a:miter lim="800000"/>
            <a:headEnd/>
            <a:tailEnd/>
          </a:ln>
        </p:spPr>
      </p:pic>
      <p:pic>
        <p:nvPicPr>
          <p:cNvPr id="4122" name="Picture 32" descr="FG03_00-25UN"/>
          <p:cNvPicPr>
            <a:picLocks noChangeAspect="1" noChangeArrowheads="1"/>
          </p:cNvPicPr>
          <p:nvPr/>
        </p:nvPicPr>
        <p:blipFill>
          <a:blip r:embed="rId36" cstate="print"/>
          <a:srcRect l="9279" t="3783" r="13196" b="82979"/>
          <a:stretch>
            <a:fillRect/>
          </a:stretch>
        </p:blipFill>
        <p:spPr bwMode="auto">
          <a:xfrm>
            <a:off x="1524000" y="6324601"/>
            <a:ext cx="2971800" cy="442913"/>
          </a:xfrm>
          <a:prstGeom prst="rect">
            <a:avLst/>
          </a:prstGeom>
          <a:noFill/>
          <a:ln w="9525">
            <a:noFill/>
            <a:miter lim="800000"/>
            <a:headEnd/>
            <a:tailEnd/>
          </a:ln>
        </p:spPr>
      </p:pic>
      <p:graphicFrame>
        <p:nvGraphicFramePr>
          <p:cNvPr id="4123" name="Object 33"/>
          <p:cNvGraphicFramePr>
            <a:graphicFrameLocks noChangeAspect="1"/>
          </p:cNvGraphicFramePr>
          <p:nvPr/>
        </p:nvGraphicFramePr>
        <p:xfrm>
          <a:off x="5842000" y="5334001"/>
          <a:ext cx="4775200" cy="1539875"/>
        </p:xfrm>
        <a:graphic>
          <a:graphicData uri="http://schemas.openxmlformats.org/presentationml/2006/ole">
            <mc:AlternateContent xmlns:mc="http://schemas.openxmlformats.org/markup-compatibility/2006">
              <mc:Choice xmlns:v="urn:schemas-microsoft-com:vml" Requires="v">
                <p:oleObj spid="_x0000_s20586" name="Document" r:id="rId37" imgW="5081366" imgH="1647800" progId="Word.Document.8">
                  <p:embed/>
                </p:oleObj>
              </mc:Choice>
              <mc:Fallback>
                <p:oleObj name="Document" r:id="rId37" imgW="5081366" imgH="1647800" progId="Word.Document.8">
                  <p:embed/>
                  <p:pic>
                    <p:nvPicPr>
                      <p:cNvPr id="4123" name="Object 33"/>
                      <p:cNvPicPr>
                        <a:picLocks noChangeAspect="1" noChangeArrowheads="1"/>
                      </p:cNvPicPr>
                      <p:nvPr/>
                    </p:nvPicPr>
                    <p:blipFill>
                      <a:blip r:embed="rId38">
                        <a:extLst>
                          <a:ext uri="{28A0092B-C50C-407E-A947-70E740481C1C}">
                            <a14:useLocalDpi xmlns:a14="http://schemas.microsoft.com/office/drawing/2010/main" val="0"/>
                          </a:ext>
                        </a:extLst>
                      </a:blip>
                      <a:srcRect r="4518" b="9718"/>
                      <a:stretch>
                        <a:fillRect/>
                      </a:stretch>
                    </p:blipFill>
                    <p:spPr bwMode="auto">
                      <a:xfrm>
                        <a:off x="5842000" y="5334001"/>
                        <a:ext cx="477520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4" name="Rectangle 34"/>
          <p:cNvSpPr>
            <a:spLocks noChangeArrowheads="1"/>
          </p:cNvSpPr>
          <p:nvPr/>
        </p:nvSpPr>
        <p:spPr bwMode="auto">
          <a:xfrm>
            <a:off x="3200400" y="3827463"/>
            <a:ext cx="304800" cy="304800"/>
          </a:xfrm>
          <a:prstGeom prst="rect">
            <a:avLst/>
          </a:prstGeom>
          <a:noFill/>
          <a:ln w="9525">
            <a:noFill/>
            <a:miter lim="800000"/>
            <a:headEnd/>
            <a:tailEnd/>
          </a:ln>
        </p:spPr>
        <p:txBody>
          <a:bodyPr>
            <a:spAutoFit/>
          </a:bodyPr>
          <a:lstStyle/>
          <a:p>
            <a:pPr algn="r" eaLnBrk="0" hangingPunct="0"/>
            <a:r>
              <a:rPr lang="en-US" sz="1400" b="1">
                <a:cs typeface="Times New Roman" pitchFamily="18" charset="0"/>
                <a:sym typeface="Symbol" pitchFamily="18" charset="2"/>
              </a:rPr>
              <a:t></a:t>
            </a:r>
            <a:r>
              <a:rPr lang="en-GB" sz="1400">
                <a:latin typeface="Times New Roman" pitchFamily="18" charset="0"/>
              </a:rPr>
              <a:t> </a:t>
            </a:r>
            <a:endParaRPr lang="en-GB" sz="1400" b="1">
              <a:cs typeface="Times New Roman" pitchFamily="18" charset="0"/>
              <a:sym typeface="Symbol" pitchFamily="18" charset="2"/>
            </a:endParaRPr>
          </a:p>
        </p:txBody>
      </p:sp>
      <p:sp>
        <p:nvSpPr>
          <p:cNvPr id="4125" name="Rectangle 35"/>
          <p:cNvSpPr>
            <a:spLocks noChangeArrowheads="1"/>
          </p:cNvSpPr>
          <p:nvPr/>
        </p:nvSpPr>
        <p:spPr bwMode="auto">
          <a:xfrm>
            <a:off x="8480426" y="4510465"/>
            <a:ext cx="1838324" cy="677108"/>
          </a:xfrm>
          <a:prstGeom prst="rect">
            <a:avLst/>
          </a:prstGeom>
          <a:noFill/>
          <a:ln w="9525">
            <a:noFill/>
            <a:miter lim="800000"/>
            <a:headEnd/>
            <a:tailEnd/>
          </a:ln>
        </p:spPr>
        <p:txBody>
          <a:bodyPr wrap="none" anchor="ctr">
            <a:spAutoFit/>
          </a:bodyPr>
          <a:lstStyle/>
          <a:p>
            <a:pPr algn="r" rtl="1"/>
            <a:r>
              <a:rPr lang="en-US" b="1"/>
              <a:t>Molecular orbital</a:t>
            </a:r>
          </a:p>
          <a:p>
            <a:pPr algn="r" rtl="1"/>
            <a:r>
              <a:rPr lang="en-US" b="1"/>
              <a:t>of ethene</a:t>
            </a:r>
            <a:r>
              <a:rPr lang="ar-EG" sz="2000" b="1"/>
              <a:t> </a:t>
            </a:r>
          </a:p>
        </p:txBody>
      </p:sp>
      <p:sp>
        <p:nvSpPr>
          <p:cNvPr id="4126" name="Text Box 7"/>
          <p:cNvSpPr txBox="1">
            <a:spLocks noChangeArrowheads="1"/>
          </p:cNvSpPr>
          <p:nvPr/>
        </p:nvSpPr>
        <p:spPr bwMode="auto">
          <a:xfrm>
            <a:off x="1524000" y="0"/>
            <a:ext cx="9144000" cy="400050"/>
          </a:xfrm>
          <a:prstGeom prst="rect">
            <a:avLst/>
          </a:prstGeom>
          <a:noFill/>
          <a:ln w="9525">
            <a:noFill/>
            <a:miter lim="800000"/>
            <a:headEnd/>
            <a:tailEnd/>
          </a:ln>
        </p:spPr>
        <p:txBody>
          <a:bodyPr>
            <a:spAutoFit/>
          </a:bodyPr>
          <a:lstStyle/>
          <a:p>
            <a:pPr algn="ctr"/>
            <a:r>
              <a:rPr lang="en-US" sz="2000" b="1">
                <a:solidFill>
                  <a:srgbClr val="FF0000"/>
                </a:solidFill>
              </a:rPr>
              <a:t>An </a:t>
            </a:r>
            <a:r>
              <a:rPr lang="en-US" sz="2000" b="1" i="1">
                <a:solidFill>
                  <a:srgbClr val="FF0000"/>
                </a:solidFill>
              </a:rPr>
              <a:t>sp</a:t>
            </a:r>
            <a:r>
              <a:rPr lang="en-US" sz="2000" b="1" i="1" baseline="30000">
                <a:solidFill>
                  <a:srgbClr val="FF0000"/>
                </a:solidFill>
              </a:rPr>
              <a:t>2</a:t>
            </a:r>
            <a:r>
              <a:rPr lang="en-US" sz="2000" b="1">
                <a:solidFill>
                  <a:srgbClr val="FF0000"/>
                </a:solidFill>
              </a:rPr>
              <a:t>-Hybridized Carbon</a:t>
            </a:r>
          </a:p>
        </p:txBody>
      </p:sp>
      <p:pic>
        <p:nvPicPr>
          <p:cNvPr id="4127" name="Picture 4" descr="FG01_15"/>
          <p:cNvPicPr>
            <a:picLocks noChangeAspect="1" noChangeArrowheads="1"/>
          </p:cNvPicPr>
          <p:nvPr/>
        </p:nvPicPr>
        <p:blipFill>
          <a:blip r:embed="rId39" cstate="print"/>
          <a:srcRect t="15384" r="51923" b="16667"/>
          <a:stretch>
            <a:fillRect/>
          </a:stretch>
        </p:blipFill>
        <p:spPr bwMode="auto">
          <a:xfrm>
            <a:off x="2286000" y="280988"/>
            <a:ext cx="1676400" cy="1776412"/>
          </a:xfrm>
          <a:prstGeom prst="rect">
            <a:avLst/>
          </a:prstGeom>
          <a:noFill/>
          <a:ln w="9525">
            <a:noFill/>
            <a:miter lim="800000"/>
            <a:headEnd/>
            <a:tailEnd/>
          </a:ln>
        </p:spPr>
      </p:pic>
      <p:pic>
        <p:nvPicPr>
          <p:cNvPr id="4128" name="Picture 8" descr="FG01_15"/>
          <p:cNvPicPr>
            <a:picLocks noChangeAspect="1" noChangeArrowheads="1"/>
          </p:cNvPicPr>
          <p:nvPr/>
        </p:nvPicPr>
        <p:blipFill>
          <a:blip r:embed="rId40" cstate="print"/>
          <a:srcRect l="69231" t="23076" b="16667"/>
          <a:stretch>
            <a:fillRect/>
          </a:stretch>
        </p:blipFill>
        <p:spPr bwMode="auto">
          <a:xfrm>
            <a:off x="8655051" y="228600"/>
            <a:ext cx="1192213" cy="1752600"/>
          </a:xfrm>
          <a:prstGeom prst="rect">
            <a:avLst/>
          </a:prstGeom>
          <a:noFill/>
          <a:ln w="9525">
            <a:noFill/>
            <a:miter lim="800000"/>
            <a:headEnd/>
            <a:tailEnd/>
          </a:ln>
        </p:spPr>
      </p:pic>
    </p:spTree>
    <p:extLst>
      <p:ext uri="{BB962C8B-B14F-4D97-AF65-F5344CB8AC3E}">
        <p14:creationId xmlns:p14="http://schemas.microsoft.com/office/powerpoint/2010/main" val="4140851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37"/>
          <p:cNvGraphicFramePr>
            <a:graphicFrameLocks noChangeAspect="1"/>
          </p:cNvGraphicFramePr>
          <p:nvPr/>
        </p:nvGraphicFramePr>
        <p:xfrm>
          <a:off x="1755776" y="76201"/>
          <a:ext cx="8753475" cy="487363"/>
        </p:xfrm>
        <a:graphic>
          <a:graphicData uri="http://schemas.openxmlformats.org/presentationml/2006/ole">
            <mc:AlternateContent xmlns:mc="http://schemas.openxmlformats.org/markup-compatibility/2006">
              <mc:Choice xmlns:v="urn:schemas-microsoft-com:vml" Requires="v">
                <p:oleObj spid="_x0000_s21526" name="Document" r:id="rId4" imgW="5464429" imgH="306799" progId="Word.Document.8">
                  <p:embed/>
                </p:oleObj>
              </mc:Choice>
              <mc:Fallback>
                <p:oleObj name="Document" r:id="rId4" imgW="5464429" imgH="306799" progId="Word.Document.8">
                  <p:embed/>
                  <p:pic>
                    <p:nvPicPr>
                      <p:cNvPr id="5122"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776" y="76201"/>
                        <a:ext cx="87534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8"/>
          <p:cNvGraphicFramePr>
            <a:graphicFrameLocks noChangeAspect="1"/>
          </p:cNvGraphicFramePr>
          <p:nvPr/>
        </p:nvGraphicFramePr>
        <p:xfrm>
          <a:off x="1828800" y="457200"/>
          <a:ext cx="1714500" cy="623888"/>
        </p:xfrm>
        <a:graphic>
          <a:graphicData uri="http://schemas.openxmlformats.org/presentationml/2006/ole">
            <mc:AlternateContent xmlns:mc="http://schemas.openxmlformats.org/markup-compatibility/2006">
              <mc:Choice xmlns:v="urn:schemas-microsoft-com:vml" Requires="v">
                <p:oleObj spid="_x0000_s21527" name="Document" r:id="rId6" imgW="990600" imgH="361950" progId="">
                  <p:embed/>
                </p:oleObj>
              </mc:Choice>
              <mc:Fallback>
                <p:oleObj name="Document" r:id="rId6" imgW="990600" imgH="361950" progId="">
                  <p:embed/>
                  <p:pic>
                    <p:nvPicPr>
                      <p:cNvPr id="5123"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57200"/>
                        <a:ext cx="1714500"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39"/>
          <p:cNvGraphicFramePr>
            <a:graphicFrameLocks noChangeAspect="1"/>
          </p:cNvGraphicFramePr>
          <p:nvPr/>
        </p:nvGraphicFramePr>
        <p:xfrm>
          <a:off x="5167314" y="533401"/>
          <a:ext cx="1995487" cy="576263"/>
        </p:xfrm>
        <a:graphic>
          <a:graphicData uri="http://schemas.openxmlformats.org/presentationml/2006/ole">
            <mc:AlternateContent xmlns:mc="http://schemas.openxmlformats.org/markup-compatibility/2006">
              <mc:Choice xmlns:v="urn:schemas-microsoft-com:vml" Requires="v">
                <p:oleObj spid="_x0000_s21528" name="Document" r:id="rId8" imgW="1247775" imgH="361950" progId="">
                  <p:embed/>
                </p:oleObj>
              </mc:Choice>
              <mc:Fallback>
                <p:oleObj name="Document" r:id="rId8" imgW="1247775" imgH="361950" progId="">
                  <p:embed/>
                  <p:pic>
                    <p:nvPicPr>
                      <p:cNvPr id="5124"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7314" y="533401"/>
                        <a:ext cx="19954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40"/>
          <p:cNvGraphicFramePr>
            <a:graphicFrameLocks noChangeAspect="1"/>
          </p:cNvGraphicFramePr>
          <p:nvPr/>
        </p:nvGraphicFramePr>
        <p:xfrm>
          <a:off x="3733800" y="457200"/>
          <a:ext cx="9982200" cy="369888"/>
        </p:xfrm>
        <a:graphic>
          <a:graphicData uri="http://schemas.openxmlformats.org/presentationml/2006/ole">
            <mc:AlternateContent xmlns:mc="http://schemas.openxmlformats.org/markup-compatibility/2006">
              <mc:Choice xmlns:v="urn:schemas-microsoft-com:vml" Requires="v">
                <p:oleObj spid="_x0000_s21529" name="Document" r:id="rId10" imgW="5486400" imgH="204216" progId="Word.Document.8">
                  <p:embed/>
                </p:oleObj>
              </mc:Choice>
              <mc:Fallback>
                <p:oleObj name="Document" r:id="rId10" imgW="5486400" imgH="204216" progId="Word.Document.8">
                  <p:embed/>
                  <p:pic>
                    <p:nvPicPr>
                      <p:cNvPr id="5125" name="Object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457200"/>
                        <a:ext cx="9982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41"/>
          <p:cNvGraphicFramePr>
            <a:graphicFrameLocks noChangeAspect="1"/>
          </p:cNvGraphicFramePr>
          <p:nvPr/>
        </p:nvGraphicFramePr>
        <p:xfrm>
          <a:off x="7467600" y="533401"/>
          <a:ext cx="2901950" cy="625475"/>
        </p:xfrm>
        <a:graphic>
          <a:graphicData uri="http://schemas.openxmlformats.org/presentationml/2006/ole">
            <mc:AlternateContent xmlns:mc="http://schemas.openxmlformats.org/markup-compatibility/2006">
              <mc:Choice xmlns:v="urn:schemas-microsoft-com:vml" Requires="v">
                <p:oleObj spid="_x0000_s21530" name="Document" r:id="rId12" imgW="1828800" imgH="394716" progId="Word.Document.8">
                  <p:embed/>
                </p:oleObj>
              </mc:Choice>
              <mc:Fallback>
                <p:oleObj name="Document" r:id="rId12" imgW="1828800" imgH="394716" progId="Word.Document.8">
                  <p:embed/>
                  <p:pic>
                    <p:nvPicPr>
                      <p:cNvPr id="5126" name="Object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533401"/>
                        <a:ext cx="290195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7" name="Picture 42"/>
          <p:cNvPicPr>
            <a:picLocks noChangeAspect="1" noChangeArrowheads="1"/>
          </p:cNvPicPr>
          <p:nvPr/>
        </p:nvPicPr>
        <p:blipFill>
          <a:blip r:embed="rId14" cstate="print"/>
          <a:srcRect b="15152"/>
          <a:stretch>
            <a:fillRect/>
          </a:stretch>
        </p:blipFill>
        <p:spPr bwMode="auto">
          <a:xfrm>
            <a:off x="5311776" y="1106488"/>
            <a:ext cx="5356225" cy="5751512"/>
          </a:xfrm>
          <a:prstGeom prst="rect">
            <a:avLst/>
          </a:prstGeom>
          <a:noFill/>
          <a:ln w="9525">
            <a:noFill/>
            <a:miter lim="800000"/>
            <a:headEnd/>
            <a:tailEnd/>
          </a:ln>
        </p:spPr>
      </p:pic>
      <p:graphicFrame>
        <p:nvGraphicFramePr>
          <p:cNvPr id="62523" name="Group 59"/>
          <p:cNvGraphicFramePr>
            <a:graphicFrameLocks noGrp="1"/>
          </p:cNvGraphicFramePr>
          <p:nvPr/>
        </p:nvGraphicFramePr>
        <p:xfrm>
          <a:off x="1676401" y="2279651"/>
          <a:ext cx="3432175" cy="2322513"/>
        </p:xfrm>
        <a:graphic>
          <a:graphicData uri="http://schemas.openxmlformats.org/drawingml/2006/table">
            <a:tbl>
              <a:tblPr/>
              <a:tblGrid>
                <a:gridCol w="3223911">
                  <a:extLst>
                    <a:ext uri="{9D8B030D-6E8A-4147-A177-3AD203B41FA5}">
                      <a16:colId xmlns="" xmlns:a16="http://schemas.microsoft.com/office/drawing/2014/main" val="20000"/>
                    </a:ext>
                  </a:extLst>
                </a:gridCol>
                <a:gridCol w="208264">
                  <a:extLst>
                    <a:ext uri="{9D8B030D-6E8A-4147-A177-3AD203B41FA5}">
                      <a16:colId xmlns="" xmlns:a16="http://schemas.microsoft.com/office/drawing/2014/main" val="20001"/>
                    </a:ext>
                  </a:extLst>
                </a:gridCol>
              </a:tblGrid>
              <a:tr h="5239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L="91432" marR="91432" marT="45726" marB="45726"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rial" pitchFamily="34" charset="0"/>
                      </a:endParaRPr>
                    </a:p>
                  </a:txBody>
                  <a:tcPr marL="91432" marR="91432" marT="45726" marB="45726" anchor="ctr" horzOverflow="overflow">
                    <a:lnL>
                      <a:noFill/>
                    </a:lnL>
                    <a:lnR cap="flat">
                      <a:noFill/>
                    </a:lnR>
                    <a:lnT cap="flat">
                      <a:noFill/>
                    </a:lnT>
                    <a:lnB>
                      <a:noFill/>
                    </a:lnB>
                    <a:lnTlToBr>
                      <a:noFill/>
                    </a:lnTlToBr>
                    <a:lnBlToTr>
                      <a:noFill/>
                    </a:lnBlToTr>
                    <a:noFill/>
                  </a:tcPr>
                </a:tc>
                <a:extLst>
                  <a:ext uri="{0D108BD9-81ED-4DB2-BD59-A6C34878D82A}">
                    <a16:rowId xmlns="" xmlns:a16="http://schemas.microsoft.com/office/drawing/2014/main" val="10000"/>
                  </a:ext>
                </a:extLst>
              </a:tr>
              <a:tr h="1798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 sans-serif"/>
                          <a:cs typeface="Arial" pitchFamily="34" charset="0"/>
                        </a:rPr>
                        <a:t>Ethene is the hormone that causes tomatoes to ripen.</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txBody>
                  <a:tcPr marL="91432" marR="91432" marT="45726" marB="45726"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rial" pitchFamily="34" charset="0"/>
                      </a:endParaRPr>
                    </a:p>
                  </a:txBody>
                  <a:tcPr marL="91432" marR="91432" marT="45726" marB="45726" anchor="ctr"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00366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8"/>
          <p:cNvGraphicFramePr>
            <a:graphicFrameLocks noChangeAspect="1"/>
          </p:cNvGraphicFramePr>
          <p:nvPr/>
        </p:nvGraphicFramePr>
        <p:xfrm>
          <a:off x="1760538" y="609600"/>
          <a:ext cx="8602662" cy="469900"/>
        </p:xfrm>
        <a:graphic>
          <a:graphicData uri="http://schemas.openxmlformats.org/presentationml/2006/ole">
            <mc:AlternateContent xmlns:mc="http://schemas.openxmlformats.org/markup-compatibility/2006">
              <mc:Choice xmlns:v="urn:schemas-microsoft-com:vml" Requires="v">
                <p:oleObj spid="_x0000_s22566" name="Document" r:id="rId4" imgW="5483500" imgH="306799" progId="Word.Document.8">
                  <p:embed/>
                </p:oleObj>
              </mc:Choice>
              <mc:Fallback>
                <p:oleObj name="Document" r:id="rId4" imgW="5483500" imgH="306799" progId="Word.Document.8">
                  <p:embed/>
                  <p:pic>
                    <p:nvPicPr>
                      <p:cNvPr id="717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538" y="609600"/>
                        <a:ext cx="86026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0"/>
          <p:cNvGraphicFramePr>
            <a:graphicFrameLocks noChangeAspect="1"/>
          </p:cNvGraphicFramePr>
          <p:nvPr/>
        </p:nvGraphicFramePr>
        <p:xfrm>
          <a:off x="2514600" y="990601"/>
          <a:ext cx="2286000" cy="500063"/>
        </p:xfrm>
        <a:graphic>
          <a:graphicData uri="http://schemas.openxmlformats.org/presentationml/2006/ole">
            <mc:AlternateContent xmlns:mc="http://schemas.openxmlformats.org/markup-compatibility/2006">
              <mc:Choice xmlns:v="urn:schemas-microsoft-com:vml" Requires="v">
                <p:oleObj spid="_x0000_s22567" name="Document" r:id="rId6" imgW="1647825" imgH="361950" progId="">
                  <p:embed/>
                </p:oleObj>
              </mc:Choice>
              <mc:Fallback>
                <p:oleObj name="Document" r:id="rId6" imgW="1647825" imgH="361950" progId="">
                  <p:embed/>
                  <p:pic>
                    <p:nvPicPr>
                      <p:cNvPr id="717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990601"/>
                        <a:ext cx="2286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11"/>
          <p:cNvGraphicFramePr>
            <a:graphicFrameLocks noChangeAspect="1"/>
          </p:cNvGraphicFramePr>
          <p:nvPr/>
        </p:nvGraphicFramePr>
        <p:xfrm>
          <a:off x="6019800" y="1066800"/>
          <a:ext cx="3200400" cy="381000"/>
        </p:xfrm>
        <a:graphic>
          <a:graphicData uri="http://schemas.openxmlformats.org/presentationml/2006/ole">
            <mc:AlternateContent xmlns:mc="http://schemas.openxmlformats.org/markup-compatibility/2006">
              <mc:Choice xmlns:v="urn:schemas-microsoft-com:vml" Requires="v">
                <p:oleObj spid="_x0000_s22568" name="Document" r:id="rId8" imgW="2421636" imgH="288036" progId="Word.Document.8">
                  <p:embed/>
                </p:oleObj>
              </mc:Choice>
              <mc:Fallback>
                <p:oleObj name="Document" r:id="rId8" imgW="2421636" imgH="288036" progId="Word.Document.8">
                  <p:embed/>
                  <p:pic>
                    <p:nvPicPr>
                      <p:cNvPr id="7172"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066800"/>
                        <a:ext cx="3200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14"/>
          <p:cNvGraphicFramePr>
            <a:graphicFrameLocks noChangeAspect="1"/>
          </p:cNvGraphicFramePr>
          <p:nvPr/>
        </p:nvGraphicFramePr>
        <p:xfrm>
          <a:off x="1828800" y="1828800"/>
          <a:ext cx="5486400" cy="1544638"/>
        </p:xfrm>
        <a:graphic>
          <a:graphicData uri="http://schemas.openxmlformats.org/presentationml/2006/ole">
            <mc:AlternateContent xmlns:mc="http://schemas.openxmlformats.org/markup-compatibility/2006">
              <mc:Choice xmlns:v="urn:schemas-microsoft-com:vml" Requires="v">
                <p:oleObj spid="_x0000_s22569" name="Document" r:id="rId10" imgW="3848100" imgH="1123950" progId="">
                  <p:embed/>
                </p:oleObj>
              </mc:Choice>
              <mc:Fallback>
                <p:oleObj name="Document" r:id="rId10" imgW="3848100" imgH="1123950" progId="">
                  <p:embed/>
                  <p:pic>
                    <p:nvPicPr>
                      <p:cNvPr id="7173"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1828800"/>
                        <a:ext cx="5486400" cy="154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Rectangle 15"/>
          <p:cNvSpPr>
            <a:spLocks noChangeArrowheads="1"/>
          </p:cNvSpPr>
          <p:nvPr/>
        </p:nvSpPr>
        <p:spPr bwMode="auto">
          <a:xfrm>
            <a:off x="7620000" y="2057401"/>
            <a:ext cx="2971800" cy="923925"/>
          </a:xfrm>
          <a:prstGeom prst="rect">
            <a:avLst/>
          </a:prstGeom>
          <a:noFill/>
          <a:ln w="9525">
            <a:noFill/>
            <a:miter lim="800000"/>
            <a:headEnd/>
            <a:tailEnd/>
          </a:ln>
        </p:spPr>
        <p:txBody>
          <a:bodyPr>
            <a:spAutoFit/>
          </a:bodyPr>
          <a:lstStyle/>
          <a:p>
            <a:pPr algn="r" eaLnBrk="0" hangingPunct="0"/>
            <a:r>
              <a:rPr lang="en-US" b="1"/>
              <a:t>The 9-carbon chain is not the base as it does not include the double bond.</a:t>
            </a:r>
          </a:p>
        </p:txBody>
      </p:sp>
      <p:sp>
        <p:nvSpPr>
          <p:cNvPr id="7175" name="Rectangle 16"/>
          <p:cNvSpPr>
            <a:spLocks noChangeArrowheads="1"/>
          </p:cNvSpPr>
          <p:nvPr/>
        </p:nvSpPr>
        <p:spPr bwMode="auto">
          <a:xfrm>
            <a:off x="5638800" y="2895600"/>
            <a:ext cx="4876800" cy="369888"/>
          </a:xfrm>
          <a:prstGeom prst="rect">
            <a:avLst/>
          </a:prstGeom>
          <a:noFill/>
          <a:ln w="9525">
            <a:noFill/>
            <a:miter lim="800000"/>
            <a:headEnd/>
            <a:tailEnd/>
          </a:ln>
        </p:spPr>
        <p:txBody>
          <a:bodyPr>
            <a:spAutoFit/>
          </a:bodyPr>
          <a:lstStyle/>
          <a:p>
            <a:pPr algn="r" eaLnBrk="0" hangingPunct="0"/>
            <a:r>
              <a:rPr lang="en-US" b="1"/>
              <a:t>Also the base is: 1-octene (not 7-octene)</a:t>
            </a:r>
            <a:r>
              <a:rPr lang="en-GB">
                <a:latin typeface="Times New Roman" pitchFamily="18" charset="0"/>
              </a:rPr>
              <a:t> </a:t>
            </a:r>
          </a:p>
        </p:txBody>
      </p:sp>
      <p:graphicFrame>
        <p:nvGraphicFramePr>
          <p:cNvPr id="7176" name="Object 17"/>
          <p:cNvGraphicFramePr>
            <a:graphicFrameLocks noChangeAspect="1"/>
          </p:cNvGraphicFramePr>
          <p:nvPr/>
        </p:nvGraphicFramePr>
        <p:xfrm>
          <a:off x="2978150" y="3276601"/>
          <a:ext cx="3803650" cy="500063"/>
        </p:xfrm>
        <a:graphic>
          <a:graphicData uri="http://schemas.openxmlformats.org/presentationml/2006/ole">
            <mc:AlternateContent xmlns:mc="http://schemas.openxmlformats.org/markup-compatibility/2006">
              <mc:Choice xmlns:v="urn:schemas-microsoft-com:vml" Requires="v">
                <p:oleObj spid="_x0000_s22570" name="Document" r:id="rId12" imgW="2738696" imgH="346841" progId="Word.Document.8">
                  <p:embed/>
                </p:oleObj>
              </mc:Choice>
              <mc:Fallback>
                <p:oleObj name="Document" r:id="rId12" imgW="2738696" imgH="346841" progId="Word.Document.8">
                  <p:embed/>
                  <p:pic>
                    <p:nvPicPr>
                      <p:cNvPr id="7176"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8150" y="3276601"/>
                        <a:ext cx="38036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Rectangle 11"/>
          <p:cNvSpPr>
            <a:spLocks noChangeArrowheads="1"/>
          </p:cNvSpPr>
          <p:nvPr/>
        </p:nvSpPr>
        <p:spPr bwMode="auto">
          <a:xfrm>
            <a:off x="3024896" y="76350"/>
            <a:ext cx="4595104" cy="461665"/>
          </a:xfrm>
          <a:prstGeom prst="rect">
            <a:avLst/>
          </a:prstGeom>
          <a:noFill/>
          <a:ln w="9525">
            <a:noFill/>
            <a:miter lim="800000"/>
            <a:headEnd/>
            <a:tailEnd/>
          </a:ln>
        </p:spPr>
        <p:txBody>
          <a:bodyPr wrap="none" anchor="ctr">
            <a:spAutoFit/>
          </a:bodyPr>
          <a:lstStyle/>
          <a:p>
            <a:pPr algn="r" eaLnBrk="0" hangingPunct="0"/>
            <a:r>
              <a:rPr lang="en-US" sz="2400" b="1">
                <a:solidFill>
                  <a:srgbClr val="FF0000"/>
                </a:solidFill>
                <a:cs typeface="Times New Roman" pitchFamily="18" charset="0"/>
              </a:rPr>
              <a:t>IUPAC Rules: </a:t>
            </a:r>
            <a:r>
              <a:rPr lang="en-US" sz="2000" b="1">
                <a:cs typeface="Times New Roman" pitchFamily="18" charset="0"/>
              </a:rPr>
              <a:t>Similar to alkanes except</a:t>
            </a:r>
            <a:r>
              <a:rPr lang="en-US" sz="2400" b="1">
                <a:cs typeface="Times New Roman" pitchFamily="18" charset="0"/>
              </a:rPr>
              <a:t>:</a:t>
            </a:r>
            <a:endParaRPr lang="en-US"/>
          </a:p>
        </p:txBody>
      </p:sp>
      <p:sp>
        <p:nvSpPr>
          <p:cNvPr id="7178" name="Rectangle 12"/>
          <p:cNvSpPr>
            <a:spLocks noChangeArrowheads="1"/>
          </p:cNvSpPr>
          <p:nvPr/>
        </p:nvSpPr>
        <p:spPr bwMode="auto">
          <a:xfrm>
            <a:off x="1676401" y="1371600"/>
            <a:ext cx="5826125" cy="400050"/>
          </a:xfrm>
          <a:prstGeom prst="rect">
            <a:avLst/>
          </a:prstGeom>
          <a:noFill/>
          <a:ln w="9525">
            <a:noFill/>
            <a:miter lim="800000"/>
            <a:headEnd/>
            <a:tailEnd/>
          </a:ln>
        </p:spPr>
        <p:txBody>
          <a:bodyPr wrap="none" anchor="ctr">
            <a:spAutoFit/>
          </a:bodyPr>
          <a:lstStyle/>
          <a:p>
            <a:pPr marL="342900" indent="-342900" algn="r" eaLnBrk="0" hangingPunct="0"/>
            <a:r>
              <a:rPr lang="en-US" sz="2000" b="1">
                <a:cs typeface="Times New Roman" pitchFamily="18" charset="0"/>
              </a:rPr>
              <a:t>2)			Longest chain containing double bond</a:t>
            </a:r>
            <a:endParaRPr lang="en-US" sz="2000"/>
          </a:p>
        </p:txBody>
      </p:sp>
      <p:sp>
        <p:nvSpPr>
          <p:cNvPr id="7179" name="Rectangle 5"/>
          <p:cNvSpPr>
            <a:spLocks noChangeArrowheads="1"/>
          </p:cNvSpPr>
          <p:nvPr/>
        </p:nvSpPr>
        <p:spPr bwMode="auto">
          <a:xfrm>
            <a:off x="1524000" y="3581400"/>
            <a:ext cx="9144000" cy="369888"/>
          </a:xfrm>
          <a:prstGeom prst="rect">
            <a:avLst/>
          </a:prstGeom>
          <a:noFill/>
          <a:ln w="9525">
            <a:noFill/>
            <a:miter lim="800000"/>
            <a:headEnd/>
            <a:tailEnd/>
          </a:ln>
        </p:spPr>
        <p:txBody>
          <a:bodyPr>
            <a:spAutoFit/>
          </a:bodyPr>
          <a:lstStyle/>
          <a:p>
            <a:pPr eaLnBrk="0" hangingPunct="0"/>
            <a:r>
              <a:rPr lang="en-US" b="1" u="sng"/>
              <a:t>As a result, No numbering of the functional group is  needed in a cyclic alkene</a:t>
            </a:r>
          </a:p>
        </p:txBody>
      </p:sp>
      <p:pic>
        <p:nvPicPr>
          <p:cNvPr id="7180" name="Picture 4" descr="FG03_00-13UN"/>
          <p:cNvPicPr>
            <a:picLocks noChangeAspect="1" noChangeArrowheads="1"/>
          </p:cNvPicPr>
          <p:nvPr/>
        </p:nvPicPr>
        <p:blipFill>
          <a:blip r:embed="rId14" cstate="print"/>
          <a:srcRect l="6938" t="39424" r="69048" b="44202"/>
          <a:stretch>
            <a:fillRect/>
          </a:stretch>
        </p:blipFill>
        <p:spPr bwMode="auto">
          <a:xfrm>
            <a:off x="2743200" y="4267201"/>
            <a:ext cx="2057400" cy="1052513"/>
          </a:xfrm>
          <a:prstGeom prst="rect">
            <a:avLst/>
          </a:prstGeom>
          <a:noFill/>
          <a:ln w="9525">
            <a:noFill/>
            <a:miter lim="800000"/>
            <a:headEnd/>
            <a:tailEnd/>
          </a:ln>
        </p:spPr>
      </p:pic>
      <p:pic>
        <p:nvPicPr>
          <p:cNvPr id="7181" name="Picture 4" descr="FG03_00-13UN"/>
          <p:cNvPicPr>
            <a:picLocks noChangeAspect="1" noChangeArrowheads="1"/>
          </p:cNvPicPr>
          <p:nvPr/>
        </p:nvPicPr>
        <p:blipFill>
          <a:blip r:embed="rId14" cstate="print"/>
          <a:srcRect t="56511" r="74918" b="37793"/>
          <a:stretch>
            <a:fillRect/>
          </a:stretch>
        </p:blipFill>
        <p:spPr bwMode="auto">
          <a:xfrm>
            <a:off x="5791200" y="4471989"/>
            <a:ext cx="2743200" cy="466725"/>
          </a:xfrm>
          <a:prstGeom prst="rect">
            <a:avLst/>
          </a:prstGeom>
          <a:noFill/>
          <a:ln w="9525">
            <a:noFill/>
            <a:miter lim="800000"/>
            <a:headEnd/>
            <a:tailEnd/>
          </a:ln>
        </p:spPr>
      </p:pic>
      <p:graphicFrame>
        <p:nvGraphicFramePr>
          <p:cNvPr id="7182" name="Object 2"/>
          <p:cNvGraphicFramePr>
            <a:graphicFrameLocks noChangeAspect="1"/>
          </p:cNvGraphicFramePr>
          <p:nvPr/>
        </p:nvGraphicFramePr>
        <p:xfrm>
          <a:off x="1828800" y="4038600"/>
          <a:ext cx="4191000" cy="596900"/>
        </p:xfrm>
        <a:graphic>
          <a:graphicData uri="http://schemas.openxmlformats.org/presentationml/2006/ole">
            <mc:AlternateContent xmlns:mc="http://schemas.openxmlformats.org/markup-compatibility/2006">
              <mc:Choice xmlns:v="urn:schemas-microsoft-com:vml" Requires="v">
                <p:oleObj spid="_x0000_s22571" name="Document" r:id="rId15" imgW="2878307" imgH="413512" progId="Word.Document.8">
                  <p:embed/>
                </p:oleObj>
              </mc:Choice>
              <mc:Fallback>
                <p:oleObj name="Document" r:id="rId15" imgW="2878307" imgH="413512" progId="Word.Document.8">
                  <p:embed/>
                  <p:pic>
                    <p:nvPicPr>
                      <p:cNvPr id="7182"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4038600"/>
                        <a:ext cx="4191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3" name="Object 7"/>
          <p:cNvGraphicFramePr>
            <a:graphicFrameLocks noChangeAspect="1"/>
          </p:cNvGraphicFramePr>
          <p:nvPr/>
        </p:nvGraphicFramePr>
        <p:xfrm>
          <a:off x="1752600" y="6192838"/>
          <a:ext cx="1905000" cy="512762"/>
        </p:xfrm>
        <a:graphic>
          <a:graphicData uri="http://schemas.openxmlformats.org/presentationml/2006/ole">
            <mc:AlternateContent xmlns:mc="http://schemas.openxmlformats.org/markup-compatibility/2006">
              <mc:Choice xmlns:v="urn:schemas-microsoft-com:vml" Requires="v">
                <p:oleObj spid="_x0000_s22572" name="Document" r:id="rId17" imgW="1190625" imgH="361950" progId="">
                  <p:embed/>
                </p:oleObj>
              </mc:Choice>
              <mc:Fallback>
                <p:oleObj name="Document" r:id="rId17" imgW="1190625" imgH="361950" progId="">
                  <p:embed/>
                  <p:pic>
                    <p:nvPicPr>
                      <p:cNvPr id="7183" name="Object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2600" y="6192838"/>
                        <a:ext cx="1905000" cy="51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4" name="Text Box 8"/>
          <p:cNvSpPr txBox="1">
            <a:spLocks noChangeArrowheads="1"/>
          </p:cNvSpPr>
          <p:nvPr/>
        </p:nvSpPr>
        <p:spPr bwMode="auto">
          <a:xfrm>
            <a:off x="4343400" y="6156326"/>
            <a:ext cx="6248400" cy="549275"/>
          </a:xfrm>
          <a:prstGeom prst="rect">
            <a:avLst/>
          </a:prstGeom>
          <a:noFill/>
          <a:ln w="9525">
            <a:noFill/>
            <a:miter lim="800000"/>
            <a:headEnd/>
            <a:tailEnd/>
          </a:ln>
        </p:spPr>
        <p:txBody>
          <a:bodyPr/>
          <a:lstStyle/>
          <a:p>
            <a:pPr eaLnBrk="0" hangingPunct="0"/>
            <a:r>
              <a:rPr lang="en-GB" sz="2000" b="1"/>
              <a:t>Ethenyl chloride (IUPAC) or  vinyl chloride (common) </a:t>
            </a:r>
          </a:p>
        </p:txBody>
      </p:sp>
      <p:graphicFrame>
        <p:nvGraphicFramePr>
          <p:cNvPr id="7185" name="Object 9"/>
          <p:cNvGraphicFramePr>
            <a:graphicFrameLocks noChangeAspect="1"/>
          </p:cNvGraphicFramePr>
          <p:nvPr/>
        </p:nvGraphicFramePr>
        <p:xfrm>
          <a:off x="1752600" y="5589588"/>
          <a:ext cx="2413000" cy="506412"/>
        </p:xfrm>
        <a:graphic>
          <a:graphicData uri="http://schemas.openxmlformats.org/presentationml/2006/ole">
            <mc:AlternateContent xmlns:mc="http://schemas.openxmlformats.org/markup-compatibility/2006">
              <mc:Choice xmlns:v="urn:schemas-microsoft-com:vml" Requires="v">
                <p:oleObj spid="_x0000_s22573" name="Document" r:id="rId19" imgW="1504950" imgH="361950" progId="">
                  <p:embed/>
                </p:oleObj>
              </mc:Choice>
              <mc:Fallback>
                <p:oleObj name="Document" r:id="rId19" imgW="1504950" imgH="361950" progId="">
                  <p:embed/>
                  <p:pic>
                    <p:nvPicPr>
                      <p:cNvPr id="7185"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52600" y="5589588"/>
                        <a:ext cx="24130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86" name="Object 12"/>
          <p:cNvGraphicFramePr>
            <a:graphicFrameLocks noChangeAspect="1"/>
          </p:cNvGraphicFramePr>
          <p:nvPr/>
        </p:nvGraphicFramePr>
        <p:xfrm>
          <a:off x="1828800" y="5153026"/>
          <a:ext cx="1524000" cy="409575"/>
        </p:xfrm>
        <a:graphic>
          <a:graphicData uri="http://schemas.openxmlformats.org/presentationml/2006/ole">
            <mc:AlternateContent xmlns:mc="http://schemas.openxmlformats.org/markup-compatibility/2006">
              <mc:Choice xmlns:v="urn:schemas-microsoft-com:vml" Requires="v">
                <p:oleObj spid="_x0000_s22574" name="Document" r:id="rId21" imgW="1028700" imgH="304800" progId="">
                  <p:embed/>
                </p:oleObj>
              </mc:Choice>
              <mc:Fallback>
                <p:oleObj name="Document" r:id="rId21" imgW="1028700" imgH="304800" progId="">
                  <p:embed/>
                  <p:pic>
                    <p:nvPicPr>
                      <p:cNvPr id="7186"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28800" y="5153026"/>
                        <a:ext cx="152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7" name="Text Box 13"/>
          <p:cNvSpPr txBox="1">
            <a:spLocks noChangeArrowheads="1"/>
          </p:cNvSpPr>
          <p:nvPr/>
        </p:nvSpPr>
        <p:spPr bwMode="auto">
          <a:xfrm>
            <a:off x="4267200" y="5089526"/>
            <a:ext cx="6477000" cy="549275"/>
          </a:xfrm>
          <a:prstGeom prst="rect">
            <a:avLst/>
          </a:prstGeom>
          <a:noFill/>
          <a:ln w="9525">
            <a:noFill/>
            <a:miter lim="800000"/>
            <a:headEnd/>
            <a:tailEnd/>
          </a:ln>
        </p:spPr>
        <p:txBody>
          <a:bodyPr/>
          <a:lstStyle/>
          <a:p>
            <a:pPr eaLnBrk="0" hangingPunct="0"/>
            <a:r>
              <a:rPr lang="en-GB" sz="2000" b="1"/>
              <a:t>Ethenyl (IUPAC) or  vinyl (common name) </a:t>
            </a:r>
          </a:p>
        </p:txBody>
      </p:sp>
      <p:sp>
        <p:nvSpPr>
          <p:cNvPr id="7188" name="Rectangle 16"/>
          <p:cNvSpPr>
            <a:spLocks noChangeArrowheads="1"/>
          </p:cNvSpPr>
          <p:nvPr/>
        </p:nvSpPr>
        <p:spPr bwMode="auto">
          <a:xfrm>
            <a:off x="4798386" y="5543550"/>
            <a:ext cx="4194802" cy="400110"/>
          </a:xfrm>
          <a:prstGeom prst="rect">
            <a:avLst/>
          </a:prstGeom>
          <a:noFill/>
          <a:ln w="9525">
            <a:noFill/>
            <a:miter lim="800000"/>
            <a:headEnd/>
            <a:tailEnd/>
          </a:ln>
        </p:spPr>
        <p:txBody>
          <a:bodyPr wrap="none">
            <a:spAutoFit/>
          </a:bodyPr>
          <a:lstStyle/>
          <a:p>
            <a:pPr algn="r" eaLnBrk="0" hangingPunct="0"/>
            <a:r>
              <a:rPr lang="en-GB" sz="2000" b="1"/>
              <a:t>2-Propenyl (IUPAC) or allyl (common) </a:t>
            </a:r>
          </a:p>
        </p:txBody>
      </p:sp>
      <p:sp>
        <p:nvSpPr>
          <p:cNvPr id="7189" name="Rectangle 17"/>
          <p:cNvSpPr>
            <a:spLocks noChangeArrowheads="1"/>
          </p:cNvSpPr>
          <p:nvPr/>
        </p:nvSpPr>
        <p:spPr bwMode="auto">
          <a:xfrm>
            <a:off x="9176262" y="5619750"/>
            <a:ext cx="577338" cy="400110"/>
          </a:xfrm>
          <a:prstGeom prst="rect">
            <a:avLst/>
          </a:prstGeom>
          <a:noFill/>
          <a:ln w="9525">
            <a:noFill/>
            <a:miter lim="800000"/>
            <a:headEnd/>
            <a:tailEnd/>
          </a:ln>
        </p:spPr>
        <p:txBody>
          <a:bodyPr wrap="none">
            <a:spAutoFit/>
          </a:bodyPr>
          <a:lstStyle/>
          <a:p>
            <a:pPr algn="r" rtl="1"/>
            <a:r>
              <a:rPr lang="en-US" sz="2000" b="1"/>
              <a:t>e.g.</a:t>
            </a:r>
            <a:endParaRPr lang="en-US" sz="2000"/>
          </a:p>
        </p:txBody>
      </p:sp>
    </p:spTree>
    <p:extLst>
      <p:ext uri="{BB962C8B-B14F-4D97-AF65-F5344CB8AC3E}">
        <p14:creationId xmlns:p14="http://schemas.microsoft.com/office/powerpoint/2010/main" val="3603907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828801" y="533400"/>
          <a:ext cx="3814763" cy="642938"/>
        </p:xfrm>
        <a:graphic>
          <a:graphicData uri="http://schemas.openxmlformats.org/presentationml/2006/ole">
            <mc:AlternateContent xmlns:mc="http://schemas.openxmlformats.org/markup-compatibility/2006">
              <mc:Choice xmlns:v="urn:schemas-microsoft-com:vml" Requires="v">
                <p:oleObj spid="_x0000_s23586" name="Document" r:id="rId4" imgW="2353056" imgH="394716" progId="Word.Document.8">
                  <p:embed/>
                </p:oleObj>
              </mc:Choice>
              <mc:Fallback>
                <p:oleObj name="Document" r:id="rId4" imgW="2353056" imgH="394716" progId="Word.Document.8">
                  <p:embed/>
                  <p:pic>
                    <p:nvPicPr>
                      <p:cNvPr id="81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1" y="533400"/>
                        <a:ext cx="3814763"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1908176" y="1293814"/>
          <a:ext cx="8543925" cy="981075"/>
        </p:xfrm>
        <a:graphic>
          <a:graphicData uri="http://schemas.openxmlformats.org/presentationml/2006/ole">
            <mc:AlternateContent xmlns:mc="http://schemas.openxmlformats.org/markup-compatibility/2006">
              <mc:Choice xmlns:v="urn:schemas-microsoft-com:vml" Requires="v">
                <p:oleObj spid="_x0000_s23587" name="Document" r:id="rId6" imgW="8576441" imgH="945931" progId="Word.Document.8">
                  <p:embed/>
                </p:oleObj>
              </mc:Choice>
              <mc:Fallback>
                <p:oleObj name="Document" r:id="rId6" imgW="8576441" imgH="945931" progId="Word.Document.8">
                  <p:embed/>
                  <p:pic>
                    <p:nvPicPr>
                      <p:cNvPr id="819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6" y="1293814"/>
                        <a:ext cx="85439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7200900" y="3514726"/>
          <a:ext cx="1485900" cy="1285875"/>
        </p:xfrm>
        <a:graphic>
          <a:graphicData uri="http://schemas.openxmlformats.org/presentationml/2006/ole">
            <mc:AlternateContent xmlns:mc="http://schemas.openxmlformats.org/markup-compatibility/2006">
              <mc:Choice xmlns:v="urn:schemas-microsoft-com:vml" Requires="v">
                <p:oleObj spid="_x0000_s23588" name="Document" r:id="rId8" imgW="1485900" imgH="1285875" progId="">
                  <p:embed/>
                </p:oleObj>
              </mc:Choice>
              <mc:Fallback>
                <p:oleObj name="Document" r:id="rId8" imgW="1485900" imgH="1285875" progId="">
                  <p:embed/>
                  <p:pic>
                    <p:nvPicPr>
                      <p:cNvPr id="819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3514726"/>
                        <a:ext cx="14859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2809876" y="3514726"/>
          <a:ext cx="1609725" cy="1285875"/>
        </p:xfrm>
        <a:graphic>
          <a:graphicData uri="http://schemas.openxmlformats.org/presentationml/2006/ole">
            <mc:AlternateContent xmlns:mc="http://schemas.openxmlformats.org/markup-compatibility/2006">
              <mc:Choice xmlns:v="urn:schemas-microsoft-com:vml" Requires="v">
                <p:oleObj spid="_x0000_s23589" name="Document" r:id="rId10" imgW="1609725" imgH="1285875" progId="">
                  <p:embed/>
                </p:oleObj>
              </mc:Choice>
              <mc:Fallback>
                <p:oleObj name="Document" r:id="rId10" imgW="1609725" imgH="1285875" progId="">
                  <p:embed/>
                  <p:pic>
                    <p:nvPicPr>
                      <p:cNvPr id="819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9876" y="3514726"/>
                        <a:ext cx="16097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7"/>
          <p:cNvGraphicFramePr>
            <a:graphicFrameLocks noChangeAspect="1"/>
          </p:cNvGraphicFramePr>
          <p:nvPr/>
        </p:nvGraphicFramePr>
        <p:xfrm>
          <a:off x="6096000" y="4756151"/>
          <a:ext cx="3581400" cy="411163"/>
        </p:xfrm>
        <a:graphic>
          <a:graphicData uri="http://schemas.openxmlformats.org/presentationml/2006/ole">
            <mc:AlternateContent xmlns:mc="http://schemas.openxmlformats.org/markup-compatibility/2006">
              <mc:Choice xmlns:v="urn:schemas-microsoft-com:vml" Requires="v">
                <p:oleObj spid="_x0000_s23590" name="Document" r:id="rId12" imgW="3048000" imgH="371475" progId="">
                  <p:embed/>
                </p:oleObj>
              </mc:Choice>
              <mc:Fallback>
                <p:oleObj name="Document" r:id="rId12" imgW="3048000" imgH="371475" progId="">
                  <p:embed/>
                  <p:pic>
                    <p:nvPicPr>
                      <p:cNvPr id="8198"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4756151"/>
                        <a:ext cx="35814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8"/>
          <p:cNvGraphicFramePr>
            <a:graphicFrameLocks noChangeAspect="1"/>
          </p:cNvGraphicFramePr>
          <p:nvPr/>
        </p:nvGraphicFramePr>
        <p:xfrm>
          <a:off x="2362200" y="4795838"/>
          <a:ext cx="3276600" cy="385762"/>
        </p:xfrm>
        <a:graphic>
          <a:graphicData uri="http://schemas.openxmlformats.org/presentationml/2006/ole">
            <mc:AlternateContent xmlns:mc="http://schemas.openxmlformats.org/markup-compatibility/2006">
              <mc:Choice xmlns:v="urn:schemas-microsoft-com:vml" Requires="v">
                <p:oleObj spid="_x0000_s23591" name="Document" r:id="rId14" imgW="2828925" imgH="371475" progId="">
                  <p:embed/>
                </p:oleObj>
              </mc:Choice>
              <mc:Fallback>
                <p:oleObj name="Document" r:id="rId14" imgW="2828925" imgH="371475" progId="">
                  <p:embed/>
                  <p:pic>
                    <p:nvPicPr>
                      <p:cNvPr id="8199"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62200" y="4795838"/>
                        <a:ext cx="32766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9"/>
          <p:cNvGraphicFramePr>
            <a:graphicFrameLocks noChangeAspect="1"/>
          </p:cNvGraphicFramePr>
          <p:nvPr/>
        </p:nvGraphicFramePr>
        <p:xfrm>
          <a:off x="1981200" y="2209800"/>
          <a:ext cx="1981200" cy="400050"/>
        </p:xfrm>
        <a:graphic>
          <a:graphicData uri="http://schemas.openxmlformats.org/presentationml/2006/ole">
            <mc:AlternateContent xmlns:mc="http://schemas.openxmlformats.org/markup-compatibility/2006">
              <mc:Choice xmlns:v="urn:schemas-microsoft-com:vml" Requires="v">
                <p:oleObj spid="_x0000_s23592" name="Document" r:id="rId16" imgW="962025" imgH="190500" progId="">
                  <p:embed/>
                </p:oleObj>
              </mc:Choice>
              <mc:Fallback>
                <p:oleObj name="Document" r:id="rId16" imgW="962025" imgH="190500" progId="">
                  <p:embed/>
                  <p:pic>
                    <p:nvPicPr>
                      <p:cNvPr id="820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1200" y="2209800"/>
                        <a:ext cx="1981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Rectangle 10"/>
          <p:cNvSpPr>
            <a:spLocks noChangeArrowheads="1"/>
          </p:cNvSpPr>
          <p:nvPr/>
        </p:nvSpPr>
        <p:spPr bwMode="auto">
          <a:xfrm>
            <a:off x="4191000" y="2209801"/>
            <a:ext cx="6324600" cy="396875"/>
          </a:xfrm>
          <a:prstGeom prst="rect">
            <a:avLst/>
          </a:prstGeom>
          <a:noFill/>
          <a:ln w="9525">
            <a:noFill/>
            <a:miter lim="800000"/>
            <a:headEnd/>
            <a:tailEnd/>
          </a:ln>
        </p:spPr>
        <p:txBody>
          <a:bodyPr>
            <a:spAutoFit/>
          </a:bodyPr>
          <a:lstStyle/>
          <a:p>
            <a:pPr eaLnBrk="0" hangingPunct="0"/>
            <a:r>
              <a:rPr lang="en-US" sz="2000" b="1"/>
              <a:t>is the condensed formula for 1,2-Dichloroethene</a:t>
            </a:r>
            <a:r>
              <a:rPr lang="en-GB" sz="1100">
                <a:latin typeface="Times New Roman" pitchFamily="18" charset="0"/>
              </a:rPr>
              <a:t> </a:t>
            </a:r>
            <a:endParaRPr lang="en-GB" sz="2400">
              <a:latin typeface="Times New Roman" pitchFamily="18" charset="0"/>
            </a:endParaRPr>
          </a:p>
        </p:txBody>
      </p:sp>
      <p:sp>
        <p:nvSpPr>
          <p:cNvPr id="8202" name="Rectangle 11"/>
          <p:cNvSpPr>
            <a:spLocks noChangeArrowheads="1"/>
          </p:cNvSpPr>
          <p:nvPr/>
        </p:nvSpPr>
        <p:spPr bwMode="auto">
          <a:xfrm>
            <a:off x="2057400" y="2667000"/>
            <a:ext cx="7924800" cy="914400"/>
          </a:xfrm>
          <a:prstGeom prst="rect">
            <a:avLst/>
          </a:prstGeom>
          <a:noFill/>
          <a:ln w="9525">
            <a:noFill/>
            <a:miter lim="800000"/>
            <a:headEnd/>
            <a:tailEnd/>
          </a:ln>
        </p:spPr>
        <p:txBody>
          <a:bodyPr lIns="0" tIns="0" rIns="0" bIns="0">
            <a:spAutoFit/>
          </a:bodyPr>
          <a:lstStyle/>
          <a:p>
            <a:pPr algn="r" eaLnBrk="0" hangingPunct="0"/>
            <a:r>
              <a:rPr lang="en-GB" sz="2000" b="1"/>
              <a:t>In fact this formula may represent two different compounds (isomers) that differ only in arrangement of atoms in space</a:t>
            </a:r>
            <a:endParaRPr lang="en-GB" sz="2000"/>
          </a:p>
          <a:p>
            <a:pPr algn="r" eaLnBrk="0" hangingPunct="0"/>
            <a:endParaRPr lang="en-GB" sz="2000"/>
          </a:p>
        </p:txBody>
      </p:sp>
      <p:sp>
        <p:nvSpPr>
          <p:cNvPr id="8203" name="Rectangle 12"/>
          <p:cNvSpPr>
            <a:spLocks noChangeArrowheads="1"/>
          </p:cNvSpPr>
          <p:nvPr/>
        </p:nvSpPr>
        <p:spPr bwMode="auto">
          <a:xfrm>
            <a:off x="1676400" y="76200"/>
            <a:ext cx="6324600" cy="457200"/>
          </a:xfrm>
          <a:prstGeom prst="rect">
            <a:avLst/>
          </a:prstGeom>
          <a:noFill/>
          <a:ln w="9525">
            <a:noFill/>
            <a:miter lim="800000"/>
            <a:headEnd/>
            <a:tailEnd/>
          </a:ln>
        </p:spPr>
        <p:txBody>
          <a:bodyPr>
            <a:spAutoFit/>
          </a:bodyPr>
          <a:lstStyle/>
          <a:p>
            <a:pPr algn="r" eaLnBrk="0" hangingPunct="0"/>
            <a:r>
              <a:rPr lang="en-US" sz="2400" b="1">
                <a:solidFill>
                  <a:srgbClr val="FF0000"/>
                </a:solidFill>
              </a:rPr>
              <a:t>1.2.4 Geometric Isomerism in Alkenes</a:t>
            </a:r>
            <a:r>
              <a:rPr lang="en-GB" sz="2400">
                <a:solidFill>
                  <a:srgbClr val="FF0000"/>
                </a:solidFill>
                <a:latin typeface="Times New Roman" pitchFamily="18" charset="0"/>
              </a:rPr>
              <a:t> </a:t>
            </a:r>
          </a:p>
        </p:txBody>
      </p:sp>
      <p:graphicFrame>
        <p:nvGraphicFramePr>
          <p:cNvPr id="8204" name="Object 6"/>
          <p:cNvGraphicFramePr>
            <a:graphicFrameLocks noChangeAspect="1"/>
          </p:cNvGraphicFramePr>
          <p:nvPr/>
        </p:nvGraphicFramePr>
        <p:xfrm>
          <a:off x="2133600" y="5334000"/>
          <a:ext cx="7704138" cy="1100138"/>
        </p:xfrm>
        <a:graphic>
          <a:graphicData uri="http://schemas.openxmlformats.org/presentationml/2006/ole">
            <mc:AlternateContent xmlns:mc="http://schemas.openxmlformats.org/markup-compatibility/2006">
              <mc:Choice xmlns:v="urn:schemas-microsoft-com:vml" Requires="v">
                <p:oleObj spid="_x0000_s23593" name="Document" r:id="rId18" imgW="7058025" imgH="1038225" progId="">
                  <p:embed/>
                </p:oleObj>
              </mc:Choice>
              <mc:Fallback>
                <p:oleObj name="Document" r:id="rId18" imgW="7058025" imgH="1038225" progId="">
                  <p:embed/>
                  <p:pic>
                    <p:nvPicPr>
                      <p:cNvPr id="8204"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3600" y="5334000"/>
                        <a:ext cx="7704138"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3556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828800" y="11114"/>
          <a:ext cx="4565650" cy="674687"/>
        </p:xfrm>
        <a:graphic>
          <a:graphicData uri="http://schemas.openxmlformats.org/presentationml/2006/ole">
            <mc:AlternateContent xmlns:mc="http://schemas.openxmlformats.org/markup-compatibility/2006">
              <mc:Choice xmlns:v="urn:schemas-microsoft-com:vml" Requires="v">
                <p:oleObj spid="_x0000_s24598" name="Document" r:id="rId4" imgW="2548128" imgH="376428" progId="Word.Document.8">
                  <p:embed/>
                </p:oleObj>
              </mc:Choice>
              <mc:Fallback>
                <p:oleObj name="Document" r:id="rId4" imgW="2548128" imgH="376428" progId="Word.Document.8">
                  <p:embed/>
                  <p:pic>
                    <p:nvPicPr>
                      <p:cNvPr id="921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1114"/>
                        <a:ext cx="456565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1676400" y="2743201"/>
          <a:ext cx="8763000" cy="881063"/>
        </p:xfrm>
        <a:graphic>
          <a:graphicData uri="http://schemas.openxmlformats.org/presentationml/2006/ole">
            <mc:AlternateContent xmlns:mc="http://schemas.openxmlformats.org/markup-compatibility/2006">
              <mc:Choice xmlns:v="urn:schemas-microsoft-com:vml" Requires="v">
                <p:oleObj spid="_x0000_s24599" name="Document" r:id="rId6" imgW="8270140" imgH="1166648" progId="Word.Document.8">
                  <p:embed/>
                </p:oleObj>
              </mc:Choice>
              <mc:Fallback>
                <p:oleObj name="Document" r:id="rId6" imgW="8270140" imgH="1166648" progId="Word.Document.8">
                  <p:embed/>
                  <p:pic>
                    <p:nvPicPr>
                      <p:cNvPr id="9219" name="Object 3"/>
                      <p:cNvPicPr>
                        <a:picLocks noChangeAspect="1" noChangeArrowheads="1"/>
                      </p:cNvPicPr>
                      <p:nvPr/>
                    </p:nvPicPr>
                    <p:blipFill>
                      <a:blip r:embed="rId7">
                        <a:extLst>
                          <a:ext uri="{28A0092B-C50C-407E-A947-70E740481C1C}">
                            <a14:useLocalDpi xmlns:a14="http://schemas.microsoft.com/office/drawing/2010/main" val="0"/>
                          </a:ext>
                        </a:extLst>
                      </a:blip>
                      <a:srcRect r="7692" b="36848"/>
                      <a:stretch>
                        <a:fillRect/>
                      </a:stretch>
                    </p:blipFill>
                    <p:spPr bwMode="auto">
                      <a:xfrm>
                        <a:off x="1676400" y="2743201"/>
                        <a:ext cx="87630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1600200" y="5257801"/>
          <a:ext cx="7562850" cy="511175"/>
        </p:xfrm>
        <a:graphic>
          <a:graphicData uri="http://schemas.openxmlformats.org/presentationml/2006/ole">
            <mc:AlternateContent xmlns:mc="http://schemas.openxmlformats.org/markup-compatibility/2006">
              <mc:Choice xmlns:v="urn:schemas-microsoft-com:vml" Requires="v">
                <p:oleObj spid="_x0000_s24600" name="Document" r:id="rId8" imgW="7765643" imgH="725214" progId="Word.Document.8">
                  <p:embed/>
                </p:oleObj>
              </mc:Choice>
              <mc:Fallback>
                <p:oleObj name="Document" r:id="rId8" imgW="7765643" imgH="725214" progId="Word.Document.8">
                  <p:embed/>
                  <p:pic>
                    <p:nvPicPr>
                      <p:cNvPr id="9220" name="Object 4"/>
                      <p:cNvPicPr>
                        <a:picLocks noChangeAspect="1" noChangeArrowheads="1"/>
                      </p:cNvPicPr>
                      <p:nvPr/>
                    </p:nvPicPr>
                    <p:blipFill>
                      <a:blip r:embed="rId9">
                        <a:extLst>
                          <a:ext uri="{28A0092B-C50C-407E-A947-70E740481C1C}">
                            <a14:useLocalDpi xmlns:a14="http://schemas.microsoft.com/office/drawing/2010/main" val="0"/>
                          </a:ext>
                        </a:extLst>
                      </a:blip>
                      <a:srcRect b="30901"/>
                      <a:stretch>
                        <a:fillRect/>
                      </a:stretch>
                    </p:blipFill>
                    <p:spPr bwMode="auto">
                      <a:xfrm>
                        <a:off x="1600200" y="5257801"/>
                        <a:ext cx="756285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1600200" y="5848350"/>
          <a:ext cx="8534400" cy="476250"/>
        </p:xfrm>
        <a:graphic>
          <a:graphicData uri="http://schemas.openxmlformats.org/presentationml/2006/ole">
            <mc:AlternateContent xmlns:mc="http://schemas.openxmlformats.org/markup-compatibility/2006">
              <mc:Choice xmlns:v="urn:schemas-microsoft-com:vml" Requires="v">
                <p:oleObj spid="_x0000_s24601" name="Document" r:id="rId10" imgW="5486400" imgH="306324" progId="Word.Document.8">
                  <p:embed/>
                </p:oleObj>
              </mc:Choice>
              <mc:Fallback>
                <p:oleObj name="Document" r:id="rId10" imgW="5486400" imgH="306324" progId="Word.Document.8">
                  <p:embed/>
                  <p:pic>
                    <p:nvPicPr>
                      <p:cNvPr id="92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5848350"/>
                        <a:ext cx="8534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600200" y="6337300"/>
          <a:ext cx="8743950" cy="520700"/>
        </p:xfrm>
        <a:graphic>
          <a:graphicData uri="http://schemas.openxmlformats.org/presentationml/2006/ole">
            <mc:AlternateContent xmlns:mc="http://schemas.openxmlformats.org/markup-compatibility/2006">
              <mc:Choice xmlns:v="urn:schemas-microsoft-com:vml" Requires="v">
                <p:oleObj spid="_x0000_s24602" name="Document" r:id="rId12" imgW="8792654" imgH="1387366" progId="Word.Document.8">
                  <p:embed/>
                </p:oleObj>
              </mc:Choice>
              <mc:Fallback>
                <p:oleObj name="Document" r:id="rId12" imgW="8792654" imgH="1387366" progId="Word.Document.8">
                  <p:embed/>
                  <p:pic>
                    <p:nvPicPr>
                      <p:cNvPr id="9222" name="Object 6"/>
                      <p:cNvPicPr>
                        <a:picLocks noChangeAspect="1" noChangeArrowheads="1"/>
                      </p:cNvPicPr>
                      <p:nvPr/>
                    </p:nvPicPr>
                    <p:blipFill>
                      <a:blip r:embed="rId13">
                        <a:extLst>
                          <a:ext uri="{28A0092B-C50C-407E-A947-70E740481C1C}">
                            <a14:useLocalDpi xmlns:a14="http://schemas.microsoft.com/office/drawing/2010/main" val="0"/>
                          </a:ext>
                        </a:extLst>
                      </a:blip>
                      <a:srcRect b="63716"/>
                      <a:stretch>
                        <a:fillRect/>
                      </a:stretch>
                    </p:blipFill>
                    <p:spPr bwMode="auto">
                      <a:xfrm>
                        <a:off x="1600200" y="6337300"/>
                        <a:ext cx="87439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3" name="Picture 16" descr="FG03_01"/>
          <p:cNvPicPr>
            <a:picLocks noChangeAspect="1" noChangeArrowheads="1"/>
          </p:cNvPicPr>
          <p:nvPr/>
        </p:nvPicPr>
        <p:blipFill>
          <a:blip r:embed="rId14" cstate="print"/>
          <a:srcRect t="11429" r="71277"/>
          <a:stretch>
            <a:fillRect/>
          </a:stretch>
        </p:blipFill>
        <p:spPr bwMode="auto">
          <a:xfrm>
            <a:off x="1524000" y="457200"/>
            <a:ext cx="2895600" cy="2362200"/>
          </a:xfrm>
          <a:prstGeom prst="rect">
            <a:avLst/>
          </a:prstGeom>
          <a:noFill/>
          <a:ln w="9525">
            <a:noFill/>
            <a:miter lim="800000"/>
            <a:headEnd/>
            <a:tailEnd/>
          </a:ln>
        </p:spPr>
      </p:pic>
      <p:pic>
        <p:nvPicPr>
          <p:cNvPr id="9224" name="Picture 17" descr="FG03_01"/>
          <p:cNvPicPr>
            <a:picLocks noChangeAspect="1" noChangeArrowheads="1"/>
          </p:cNvPicPr>
          <p:nvPr/>
        </p:nvPicPr>
        <p:blipFill>
          <a:blip r:embed="rId14" cstate="print"/>
          <a:srcRect l="36169" r="36171" b="7133"/>
          <a:stretch>
            <a:fillRect/>
          </a:stretch>
        </p:blipFill>
        <p:spPr bwMode="auto">
          <a:xfrm>
            <a:off x="4800600" y="228600"/>
            <a:ext cx="2743200" cy="2438400"/>
          </a:xfrm>
          <a:prstGeom prst="rect">
            <a:avLst/>
          </a:prstGeom>
          <a:noFill/>
          <a:ln w="9525">
            <a:noFill/>
            <a:miter lim="800000"/>
            <a:headEnd/>
            <a:tailEnd/>
          </a:ln>
        </p:spPr>
      </p:pic>
      <p:pic>
        <p:nvPicPr>
          <p:cNvPr id="9225" name="Picture 18" descr="FG03_01"/>
          <p:cNvPicPr>
            <a:picLocks noChangeAspect="1" noChangeArrowheads="1"/>
          </p:cNvPicPr>
          <p:nvPr/>
        </p:nvPicPr>
        <p:blipFill>
          <a:blip r:embed="rId14" cstate="print"/>
          <a:srcRect l="72340" t="9882"/>
          <a:stretch>
            <a:fillRect/>
          </a:stretch>
        </p:blipFill>
        <p:spPr bwMode="auto">
          <a:xfrm>
            <a:off x="7848600" y="381000"/>
            <a:ext cx="2819400" cy="2432050"/>
          </a:xfrm>
          <a:prstGeom prst="rect">
            <a:avLst/>
          </a:prstGeom>
          <a:noFill/>
          <a:ln w="9525">
            <a:noFill/>
            <a:miter lim="800000"/>
            <a:headEnd/>
            <a:tailEnd/>
          </a:ln>
        </p:spPr>
      </p:pic>
      <p:pic>
        <p:nvPicPr>
          <p:cNvPr id="9226" name="Picture 19" descr="FG03_01-04UN"/>
          <p:cNvPicPr>
            <a:picLocks noChangeAspect="1" noChangeArrowheads="1"/>
          </p:cNvPicPr>
          <p:nvPr/>
        </p:nvPicPr>
        <p:blipFill>
          <a:blip r:embed="rId15" cstate="print"/>
          <a:srcRect b="4256"/>
          <a:stretch>
            <a:fillRect/>
          </a:stretch>
        </p:blipFill>
        <p:spPr bwMode="auto">
          <a:xfrm>
            <a:off x="2438400" y="3543300"/>
            <a:ext cx="7162800" cy="1714500"/>
          </a:xfrm>
          <a:prstGeom prst="rect">
            <a:avLst/>
          </a:prstGeom>
          <a:noFill/>
          <a:ln w="9525">
            <a:noFill/>
            <a:miter lim="800000"/>
            <a:headEnd/>
            <a:tailEnd/>
          </a:ln>
        </p:spPr>
      </p:pic>
    </p:spTree>
    <p:extLst>
      <p:ext uri="{BB962C8B-B14F-4D97-AF65-F5344CB8AC3E}">
        <p14:creationId xmlns:p14="http://schemas.microsoft.com/office/powerpoint/2010/main" val="3054316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7"/>
          <p:cNvGraphicFramePr>
            <a:graphicFrameLocks noChangeAspect="1"/>
          </p:cNvGraphicFramePr>
          <p:nvPr/>
        </p:nvGraphicFramePr>
        <p:xfrm>
          <a:off x="1600200" y="304800"/>
          <a:ext cx="9067800" cy="920750"/>
        </p:xfrm>
        <a:graphic>
          <a:graphicData uri="http://schemas.openxmlformats.org/presentationml/2006/ole">
            <mc:AlternateContent xmlns:mc="http://schemas.openxmlformats.org/markup-compatibility/2006">
              <mc:Choice xmlns:v="urn:schemas-microsoft-com:vml" Requires="v">
                <p:oleObj spid="_x0000_s25686" name="Document" r:id="rId4" imgW="8391266" imgH="1445971" progId="Word.Document.8">
                  <p:embed/>
                </p:oleObj>
              </mc:Choice>
              <mc:Fallback>
                <p:oleObj name="Document" r:id="rId4" imgW="8391266" imgH="1445971" progId="Word.Document.8">
                  <p:embed/>
                  <p:pic>
                    <p:nvPicPr>
                      <p:cNvPr id="10242" name="Object 7"/>
                      <p:cNvPicPr>
                        <a:picLocks noChangeAspect="1" noChangeArrowheads="1"/>
                      </p:cNvPicPr>
                      <p:nvPr/>
                    </p:nvPicPr>
                    <p:blipFill>
                      <a:blip r:embed="rId5">
                        <a:extLst>
                          <a:ext uri="{28A0092B-C50C-407E-A947-70E740481C1C}">
                            <a14:useLocalDpi xmlns:a14="http://schemas.microsoft.com/office/drawing/2010/main" val="0"/>
                          </a:ext>
                        </a:extLst>
                      </a:blip>
                      <a:srcRect b="41005"/>
                      <a:stretch>
                        <a:fillRect/>
                      </a:stretch>
                    </p:blipFill>
                    <p:spPr bwMode="auto">
                      <a:xfrm>
                        <a:off x="1600200" y="304800"/>
                        <a:ext cx="90678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8"/>
          <p:cNvGraphicFramePr>
            <a:graphicFrameLocks noChangeAspect="1"/>
          </p:cNvGraphicFramePr>
          <p:nvPr/>
        </p:nvGraphicFramePr>
        <p:xfrm>
          <a:off x="1676400" y="1219201"/>
          <a:ext cx="1676400" cy="1052513"/>
        </p:xfrm>
        <a:graphic>
          <a:graphicData uri="http://schemas.openxmlformats.org/presentationml/2006/ole">
            <mc:AlternateContent xmlns:mc="http://schemas.openxmlformats.org/markup-compatibility/2006">
              <mc:Choice xmlns:v="urn:schemas-microsoft-com:vml" Requires="v">
                <p:oleObj spid="_x0000_s25687" name="Document" r:id="rId6" imgW="1714500" imgH="1076325" progId="">
                  <p:embed/>
                </p:oleObj>
              </mc:Choice>
              <mc:Fallback>
                <p:oleObj name="Document" r:id="rId6" imgW="1714500" imgH="1076325" progId="">
                  <p:embed/>
                  <p:pic>
                    <p:nvPicPr>
                      <p:cNvPr id="10243"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219201"/>
                        <a:ext cx="16764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9"/>
          <p:cNvGraphicFramePr>
            <a:graphicFrameLocks noChangeAspect="1"/>
          </p:cNvGraphicFramePr>
          <p:nvPr/>
        </p:nvGraphicFramePr>
        <p:xfrm>
          <a:off x="1524000" y="2286000"/>
          <a:ext cx="2438400" cy="323850"/>
        </p:xfrm>
        <a:graphic>
          <a:graphicData uri="http://schemas.openxmlformats.org/presentationml/2006/ole">
            <mc:AlternateContent xmlns:mc="http://schemas.openxmlformats.org/markup-compatibility/2006">
              <mc:Choice xmlns:v="urn:schemas-microsoft-com:vml" Requires="v">
                <p:oleObj spid="_x0000_s25688" name="Document" r:id="rId8" imgW="2495550" imgH="371475" progId="">
                  <p:embed/>
                </p:oleObj>
              </mc:Choice>
              <mc:Fallback>
                <p:oleObj name="Document" r:id="rId8" imgW="2495550" imgH="371475" progId="">
                  <p:embed/>
                  <p:pic>
                    <p:nvPicPr>
                      <p:cNvPr id="10244"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0"/>
                        <a:ext cx="2438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10"/>
          <p:cNvGraphicFramePr>
            <a:graphicFrameLocks noChangeAspect="1"/>
          </p:cNvGraphicFramePr>
          <p:nvPr/>
        </p:nvGraphicFramePr>
        <p:xfrm>
          <a:off x="1600200" y="2628900"/>
          <a:ext cx="2120900" cy="342900"/>
        </p:xfrm>
        <a:graphic>
          <a:graphicData uri="http://schemas.openxmlformats.org/presentationml/2006/ole">
            <mc:AlternateContent xmlns:mc="http://schemas.openxmlformats.org/markup-compatibility/2006">
              <mc:Choice xmlns:v="urn:schemas-microsoft-com:vml" Requires="v">
                <p:oleObj spid="_x0000_s25689" name="Document" r:id="rId10" imgW="2162175" imgH="371475" progId="">
                  <p:embed/>
                </p:oleObj>
              </mc:Choice>
              <mc:Fallback>
                <p:oleObj name="Document" r:id="rId10" imgW="2162175" imgH="371475" progId="">
                  <p:embed/>
                  <p:pic>
                    <p:nvPicPr>
                      <p:cNvPr id="10245"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2628900"/>
                        <a:ext cx="2120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11"/>
          <p:cNvGraphicFramePr>
            <a:graphicFrameLocks noChangeAspect="1"/>
          </p:cNvGraphicFramePr>
          <p:nvPr/>
        </p:nvGraphicFramePr>
        <p:xfrm>
          <a:off x="4191000" y="1295400"/>
          <a:ext cx="1905000" cy="979488"/>
        </p:xfrm>
        <a:graphic>
          <a:graphicData uri="http://schemas.openxmlformats.org/presentationml/2006/ole">
            <mc:AlternateContent xmlns:mc="http://schemas.openxmlformats.org/markup-compatibility/2006">
              <mc:Choice xmlns:v="urn:schemas-microsoft-com:vml" Requires="v">
                <p:oleObj spid="_x0000_s25690" name="Document" r:id="rId12" imgW="952500" imgH="638175" progId="">
                  <p:embed/>
                </p:oleObj>
              </mc:Choice>
              <mc:Fallback>
                <p:oleObj name="Document" r:id="rId12" imgW="952500" imgH="638175" progId="">
                  <p:embed/>
                  <p:pic>
                    <p:nvPicPr>
                      <p:cNvPr id="10246"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91000" y="1295400"/>
                        <a:ext cx="1905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12"/>
          <p:cNvGraphicFramePr>
            <a:graphicFrameLocks noChangeAspect="1"/>
          </p:cNvGraphicFramePr>
          <p:nvPr/>
        </p:nvGraphicFramePr>
        <p:xfrm>
          <a:off x="5791200" y="2281238"/>
          <a:ext cx="1676400" cy="385762"/>
        </p:xfrm>
        <a:graphic>
          <a:graphicData uri="http://schemas.openxmlformats.org/presentationml/2006/ole">
            <mc:AlternateContent xmlns:mc="http://schemas.openxmlformats.org/markup-compatibility/2006">
              <mc:Choice xmlns:v="urn:schemas-microsoft-com:vml" Requires="v">
                <p:oleObj spid="_x0000_s25691" name="Document" r:id="rId14" imgW="895350" imgH="190500" progId="">
                  <p:embed/>
                </p:oleObj>
              </mc:Choice>
              <mc:Fallback>
                <p:oleObj name="Document" r:id="rId14" imgW="895350" imgH="190500" progId="">
                  <p:embed/>
                  <p:pic>
                    <p:nvPicPr>
                      <p:cNvPr id="10247"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2281238"/>
                        <a:ext cx="16764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14"/>
          <p:cNvGraphicFramePr>
            <a:graphicFrameLocks noChangeAspect="1"/>
          </p:cNvGraphicFramePr>
          <p:nvPr/>
        </p:nvGraphicFramePr>
        <p:xfrm>
          <a:off x="6934200" y="1427163"/>
          <a:ext cx="1676400" cy="971550"/>
        </p:xfrm>
        <a:graphic>
          <a:graphicData uri="http://schemas.openxmlformats.org/presentationml/2006/ole">
            <mc:AlternateContent xmlns:mc="http://schemas.openxmlformats.org/markup-compatibility/2006">
              <mc:Choice xmlns:v="urn:schemas-microsoft-com:vml" Requires="v">
                <p:oleObj spid="_x0000_s25692" name="Document" r:id="rId16" imgW="952500" imgH="638175" progId="">
                  <p:embed/>
                </p:oleObj>
              </mc:Choice>
              <mc:Fallback>
                <p:oleObj name="Document" r:id="rId16" imgW="952500" imgH="638175" progId="">
                  <p:embed/>
                  <p:pic>
                    <p:nvPicPr>
                      <p:cNvPr id="10248"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4200" y="1427163"/>
                        <a:ext cx="1676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5651500" y="2705100"/>
          <a:ext cx="2120900" cy="342900"/>
        </p:xfrm>
        <a:graphic>
          <a:graphicData uri="http://schemas.openxmlformats.org/presentationml/2006/ole">
            <mc:AlternateContent xmlns:mc="http://schemas.openxmlformats.org/markup-compatibility/2006">
              <mc:Choice xmlns:v="urn:schemas-microsoft-com:vml" Requires="v">
                <p:oleObj spid="_x0000_s25693" name="Document" r:id="rId18" imgW="2162175" imgH="371475" progId="">
                  <p:embed/>
                </p:oleObj>
              </mc:Choice>
              <mc:Fallback>
                <p:oleObj name="Document" r:id="rId18" imgW="2162175" imgH="371475" progId="">
                  <p:embed/>
                  <p:pic>
                    <p:nvPicPr>
                      <p:cNvPr id="1024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1500" y="2705100"/>
                        <a:ext cx="2120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2"/>
          <p:cNvGraphicFramePr>
            <a:graphicFrameLocks noChangeAspect="1"/>
          </p:cNvGraphicFramePr>
          <p:nvPr/>
        </p:nvGraphicFramePr>
        <p:xfrm>
          <a:off x="1905000" y="3881438"/>
          <a:ext cx="1447800" cy="811212"/>
        </p:xfrm>
        <a:graphic>
          <a:graphicData uri="http://schemas.openxmlformats.org/presentationml/2006/ole">
            <mc:AlternateContent xmlns:mc="http://schemas.openxmlformats.org/markup-compatibility/2006">
              <mc:Choice xmlns:v="urn:schemas-microsoft-com:vml" Requires="v">
                <p:oleObj spid="_x0000_s25694" name="Document" r:id="rId19" imgW="904875" imgH="552450" progId="">
                  <p:embed/>
                </p:oleObj>
              </mc:Choice>
              <mc:Fallback>
                <p:oleObj name="Document" r:id="rId19" imgW="904875" imgH="552450" progId="">
                  <p:embed/>
                  <p:pic>
                    <p:nvPicPr>
                      <p:cNvPr id="1025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5000" y="3881438"/>
                        <a:ext cx="14478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3"/>
          <p:cNvGraphicFramePr>
            <a:graphicFrameLocks noChangeAspect="1"/>
          </p:cNvGraphicFramePr>
          <p:nvPr/>
        </p:nvGraphicFramePr>
        <p:xfrm>
          <a:off x="3429000" y="4033838"/>
          <a:ext cx="769938" cy="304800"/>
        </p:xfrm>
        <a:graphic>
          <a:graphicData uri="http://schemas.openxmlformats.org/presentationml/2006/ole">
            <mc:AlternateContent xmlns:mc="http://schemas.openxmlformats.org/markup-compatibility/2006">
              <mc:Choice xmlns:v="urn:schemas-microsoft-com:vml" Requires="v">
                <p:oleObj spid="_x0000_s25695" name="Document" r:id="rId21" imgW="400050" imgH="190500" progId="">
                  <p:embed/>
                </p:oleObj>
              </mc:Choice>
              <mc:Fallback>
                <p:oleObj name="Document" r:id="rId21" imgW="400050" imgH="190500" progId="">
                  <p:embed/>
                  <p:pic>
                    <p:nvPicPr>
                      <p:cNvPr id="10251"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4033838"/>
                        <a:ext cx="769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4"/>
          <p:cNvGraphicFramePr>
            <a:graphicFrameLocks noChangeAspect="1"/>
          </p:cNvGraphicFramePr>
          <p:nvPr/>
        </p:nvGraphicFramePr>
        <p:xfrm>
          <a:off x="4267200" y="3881439"/>
          <a:ext cx="1371600" cy="835025"/>
        </p:xfrm>
        <a:graphic>
          <a:graphicData uri="http://schemas.openxmlformats.org/presentationml/2006/ole">
            <mc:AlternateContent xmlns:mc="http://schemas.openxmlformats.org/markup-compatibility/2006">
              <mc:Choice xmlns:v="urn:schemas-microsoft-com:vml" Requires="v">
                <p:oleObj spid="_x0000_s25696" name="Document" r:id="rId23" imgW="904875" imgH="552450" progId="">
                  <p:embed/>
                </p:oleObj>
              </mc:Choice>
              <mc:Fallback>
                <p:oleObj name="Document" r:id="rId23" imgW="904875" imgH="552450" progId="">
                  <p:embed/>
                  <p:pic>
                    <p:nvPicPr>
                      <p:cNvPr id="10252" name="Object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67200" y="3881439"/>
                        <a:ext cx="13716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5"/>
          <p:cNvGraphicFramePr>
            <a:graphicFrameLocks noChangeAspect="1"/>
          </p:cNvGraphicFramePr>
          <p:nvPr/>
        </p:nvGraphicFramePr>
        <p:xfrm>
          <a:off x="5638800" y="4033838"/>
          <a:ext cx="609600" cy="334962"/>
        </p:xfrm>
        <a:graphic>
          <a:graphicData uri="http://schemas.openxmlformats.org/presentationml/2006/ole">
            <mc:AlternateContent xmlns:mc="http://schemas.openxmlformats.org/markup-compatibility/2006">
              <mc:Choice xmlns:v="urn:schemas-microsoft-com:vml" Requires="v">
                <p:oleObj spid="_x0000_s25697" name="Document" r:id="rId25" imgW="237877" imgH="190302" progId="">
                  <p:embed/>
                </p:oleObj>
              </mc:Choice>
              <mc:Fallback>
                <p:oleObj name="Document" r:id="rId25" imgW="237877" imgH="190302" progId="">
                  <p:embed/>
                  <p:pic>
                    <p:nvPicPr>
                      <p:cNvPr id="10253" name="Object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4033838"/>
                        <a:ext cx="60960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4" name="Object 6"/>
          <p:cNvGraphicFramePr>
            <a:graphicFrameLocks noChangeAspect="1"/>
          </p:cNvGraphicFramePr>
          <p:nvPr/>
        </p:nvGraphicFramePr>
        <p:xfrm>
          <a:off x="1752600" y="4872038"/>
          <a:ext cx="1828800" cy="919162"/>
        </p:xfrm>
        <a:graphic>
          <a:graphicData uri="http://schemas.openxmlformats.org/presentationml/2006/ole">
            <mc:AlternateContent xmlns:mc="http://schemas.openxmlformats.org/markup-compatibility/2006">
              <mc:Choice xmlns:v="urn:schemas-microsoft-com:vml" Requires="v">
                <p:oleObj spid="_x0000_s25698" name="Document" r:id="rId27" imgW="1095375" imgH="552450" progId="">
                  <p:embed/>
                </p:oleObj>
              </mc:Choice>
              <mc:Fallback>
                <p:oleObj name="Document" r:id="rId27" imgW="1095375" imgH="552450" progId="">
                  <p:embed/>
                  <p:pic>
                    <p:nvPicPr>
                      <p:cNvPr id="10254" name="Object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52600" y="4872038"/>
                        <a:ext cx="18288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5" name="Object 16"/>
          <p:cNvGraphicFramePr>
            <a:graphicFrameLocks noChangeAspect="1"/>
          </p:cNvGraphicFramePr>
          <p:nvPr/>
        </p:nvGraphicFramePr>
        <p:xfrm>
          <a:off x="3581401" y="5089526"/>
          <a:ext cx="576263" cy="315913"/>
        </p:xfrm>
        <a:graphic>
          <a:graphicData uri="http://schemas.openxmlformats.org/presentationml/2006/ole">
            <mc:AlternateContent xmlns:mc="http://schemas.openxmlformats.org/markup-compatibility/2006">
              <mc:Choice xmlns:v="urn:schemas-microsoft-com:vml" Requires="v">
                <p:oleObj spid="_x0000_s25699" name="Document" r:id="rId29" imgW="237877" imgH="190302" progId="">
                  <p:embed/>
                </p:oleObj>
              </mc:Choice>
              <mc:Fallback>
                <p:oleObj name="Document" r:id="rId29" imgW="237877" imgH="190302" progId="">
                  <p:embed/>
                  <p:pic>
                    <p:nvPicPr>
                      <p:cNvPr id="10255" name="Object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81401" y="5089526"/>
                        <a:ext cx="576263"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6" name="Object 17"/>
          <p:cNvGraphicFramePr>
            <a:graphicFrameLocks noChangeAspect="1"/>
          </p:cNvGraphicFramePr>
          <p:nvPr/>
        </p:nvGraphicFramePr>
        <p:xfrm>
          <a:off x="6858000" y="4719638"/>
          <a:ext cx="1905000" cy="919162"/>
        </p:xfrm>
        <a:graphic>
          <a:graphicData uri="http://schemas.openxmlformats.org/presentationml/2006/ole">
            <mc:AlternateContent xmlns:mc="http://schemas.openxmlformats.org/markup-compatibility/2006">
              <mc:Choice xmlns:v="urn:schemas-microsoft-com:vml" Requires="v">
                <p:oleObj spid="_x0000_s25700" name="Document" r:id="rId30" imgW="1133475" imgH="552450" progId="">
                  <p:embed/>
                </p:oleObj>
              </mc:Choice>
              <mc:Fallback>
                <p:oleObj name="Document" r:id="rId30" imgW="1133475" imgH="552450" progId="">
                  <p:embed/>
                  <p:pic>
                    <p:nvPicPr>
                      <p:cNvPr id="10256" name="Object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58000" y="4719638"/>
                        <a:ext cx="1905000"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7" name="Object 18"/>
          <p:cNvGraphicFramePr>
            <a:graphicFrameLocks noChangeAspect="1"/>
          </p:cNvGraphicFramePr>
          <p:nvPr/>
        </p:nvGraphicFramePr>
        <p:xfrm>
          <a:off x="9096376" y="4948239"/>
          <a:ext cx="809625" cy="320675"/>
        </p:xfrm>
        <a:graphic>
          <a:graphicData uri="http://schemas.openxmlformats.org/presentationml/2006/ole">
            <mc:AlternateContent xmlns:mc="http://schemas.openxmlformats.org/markup-compatibility/2006">
              <mc:Choice xmlns:v="urn:schemas-microsoft-com:vml" Requires="v">
                <p:oleObj spid="_x0000_s25701" name="Document" r:id="rId32" imgW="400050" imgH="190500" progId="">
                  <p:embed/>
                </p:oleObj>
              </mc:Choice>
              <mc:Fallback>
                <p:oleObj name="Document" r:id="rId32" imgW="400050" imgH="190500" progId="">
                  <p:embed/>
                  <p:pic>
                    <p:nvPicPr>
                      <p:cNvPr id="10257"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96376" y="4948239"/>
                        <a:ext cx="8096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8" name="Object 19"/>
          <p:cNvGraphicFramePr>
            <a:graphicFrameLocks noChangeAspect="1"/>
          </p:cNvGraphicFramePr>
          <p:nvPr/>
        </p:nvGraphicFramePr>
        <p:xfrm>
          <a:off x="1981201" y="3500438"/>
          <a:ext cx="3629025" cy="400050"/>
        </p:xfrm>
        <a:graphic>
          <a:graphicData uri="http://schemas.openxmlformats.org/presentationml/2006/ole">
            <mc:AlternateContent xmlns:mc="http://schemas.openxmlformats.org/markup-compatibility/2006">
              <mc:Choice xmlns:v="urn:schemas-microsoft-com:vml" Requires="v">
                <p:oleObj spid="_x0000_s25702" name="Document" r:id="rId33" imgW="1771650" imgH="190500" progId="">
                  <p:embed/>
                </p:oleObj>
              </mc:Choice>
              <mc:Fallback>
                <p:oleObj name="Document" r:id="rId33" imgW="1771650" imgH="190500" progId="">
                  <p:embed/>
                  <p:pic>
                    <p:nvPicPr>
                      <p:cNvPr id="10258" name="Object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981201" y="3500438"/>
                        <a:ext cx="3629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9" name="Object 20"/>
          <p:cNvGraphicFramePr>
            <a:graphicFrameLocks noChangeAspect="1"/>
          </p:cNvGraphicFramePr>
          <p:nvPr/>
        </p:nvGraphicFramePr>
        <p:xfrm>
          <a:off x="7086600" y="3881438"/>
          <a:ext cx="1295400" cy="823912"/>
        </p:xfrm>
        <a:graphic>
          <a:graphicData uri="http://schemas.openxmlformats.org/presentationml/2006/ole">
            <mc:AlternateContent xmlns:mc="http://schemas.openxmlformats.org/markup-compatibility/2006">
              <mc:Choice xmlns:v="urn:schemas-microsoft-com:vml" Requires="v">
                <p:oleObj spid="_x0000_s25703" name="Document" r:id="rId35" imgW="866775" imgH="552450" progId="">
                  <p:embed/>
                </p:oleObj>
              </mc:Choice>
              <mc:Fallback>
                <p:oleObj name="Document" r:id="rId35" imgW="866775" imgH="552450" progId="">
                  <p:embed/>
                  <p:pic>
                    <p:nvPicPr>
                      <p:cNvPr id="10259" name="Object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086600" y="3881438"/>
                        <a:ext cx="1295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0" name="Object 21"/>
          <p:cNvGraphicFramePr>
            <a:graphicFrameLocks noChangeAspect="1"/>
          </p:cNvGraphicFramePr>
          <p:nvPr/>
        </p:nvGraphicFramePr>
        <p:xfrm>
          <a:off x="9129714" y="4033839"/>
          <a:ext cx="852487" cy="339725"/>
        </p:xfrm>
        <a:graphic>
          <a:graphicData uri="http://schemas.openxmlformats.org/presentationml/2006/ole">
            <mc:AlternateContent xmlns:mc="http://schemas.openxmlformats.org/markup-compatibility/2006">
              <mc:Choice xmlns:v="urn:schemas-microsoft-com:vml" Requires="v">
                <p:oleObj spid="_x0000_s25704" name="Document" r:id="rId37" imgW="485775" imgH="190500" progId="">
                  <p:embed/>
                </p:oleObj>
              </mc:Choice>
              <mc:Fallback>
                <p:oleObj name="Document" r:id="rId37" imgW="485775" imgH="190500" progId="">
                  <p:embed/>
                  <p:pic>
                    <p:nvPicPr>
                      <p:cNvPr id="10260" name="Object 2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9129714" y="4033839"/>
                        <a:ext cx="8524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1" name="Object 13"/>
          <p:cNvGraphicFramePr>
            <a:graphicFrameLocks noChangeAspect="1"/>
          </p:cNvGraphicFramePr>
          <p:nvPr/>
        </p:nvGraphicFramePr>
        <p:xfrm>
          <a:off x="4191000" y="4795839"/>
          <a:ext cx="1676400" cy="966787"/>
        </p:xfrm>
        <a:graphic>
          <a:graphicData uri="http://schemas.openxmlformats.org/presentationml/2006/ole">
            <mc:AlternateContent xmlns:mc="http://schemas.openxmlformats.org/markup-compatibility/2006">
              <mc:Choice xmlns:v="urn:schemas-microsoft-com:vml" Requires="v">
                <p:oleObj spid="_x0000_s25705" name="Document" r:id="rId39" imgW="1038225" imgH="552450" progId="">
                  <p:embed/>
                </p:oleObj>
              </mc:Choice>
              <mc:Fallback>
                <p:oleObj name="Document" r:id="rId39" imgW="1038225" imgH="552450" progId="">
                  <p:embed/>
                  <p:pic>
                    <p:nvPicPr>
                      <p:cNvPr id="10261" name="Object 1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91000" y="4795839"/>
                        <a:ext cx="1676400"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2" name="Object 23"/>
          <p:cNvGraphicFramePr>
            <a:graphicFrameLocks noChangeAspect="1"/>
          </p:cNvGraphicFramePr>
          <p:nvPr/>
        </p:nvGraphicFramePr>
        <p:xfrm>
          <a:off x="5929314" y="4948239"/>
          <a:ext cx="852487" cy="339725"/>
        </p:xfrm>
        <a:graphic>
          <a:graphicData uri="http://schemas.openxmlformats.org/presentationml/2006/ole">
            <mc:AlternateContent xmlns:mc="http://schemas.openxmlformats.org/markup-compatibility/2006">
              <mc:Choice xmlns:v="urn:schemas-microsoft-com:vml" Requires="v">
                <p:oleObj spid="_x0000_s25706" name="Document" r:id="rId41" imgW="485775" imgH="190500" progId="">
                  <p:embed/>
                </p:oleObj>
              </mc:Choice>
              <mc:Fallback>
                <p:oleObj name="Document" r:id="rId41" imgW="485775" imgH="190500" progId="">
                  <p:embed/>
                  <p:pic>
                    <p:nvPicPr>
                      <p:cNvPr id="10262" name="Object 23"/>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929314" y="4948239"/>
                        <a:ext cx="8524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69655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447800" y="2133601"/>
            <a:ext cx="8991600" cy="708025"/>
          </a:xfrm>
          <a:prstGeom prst="rect">
            <a:avLst/>
          </a:prstGeom>
          <a:noFill/>
          <a:ln w="9525">
            <a:noFill/>
            <a:miter lim="800000"/>
            <a:headEnd/>
            <a:tailEnd/>
          </a:ln>
        </p:spPr>
        <p:txBody>
          <a:bodyPr>
            <a:spAutoFit/>
          </a:bodyPr>
          <a:lstStyle/>
          <a:p>
            <a:pPr algn="r" eaLnBrk="0" hangingPunct="0"/>
            <a:r>
              <a:rPr lang="en-US" sz="2000" b="1"/>
              <a:t>Rule 1:  Examine the 2 atoms bonded directly to a specific </a:t>
            </a:r>
            <a:r>
              <a:rPr lang="en-US" sz="2000" b="1" i="1"/>
              <a:t>sp</a:t>
            </a:r>
            <a:r>
              <a:rPr lang="en-US" sz="2000" b="1" baseline="30000"/>
              <a:t>2</a:t>
            </a:r>
            <a:r>
              <a:rPr lang="en-US" sz="2000" b="1"/>
              <a:t> carbon &amp; decide which has a higher priority (atomic number)  .</a:t>
            </a:r>
          </a:p>
        </p:txBody>
      </p:sp>
      <p:graphicFrame>
        <p:nvGraphicFramePr>
          <p:cNvPr id="11267" name="Object 17"/>
          <p:cNvGraphicFramePr>
            <a:graphicFrameLocks noChangeAspect="1"/>
          </p:cNvGraphicFramePr>
          <p:nvPr/>
        </p:nvGraphicFramePr>
        <p:xfrm>
          <a:off x="1600200" y="215900"/>
          <a:ext cx="8839200" cy="660400"/>
        </p:xfrm>
        <a:graphic>
          <a:graphicData uri="http://schemas.openxmlformats.org/presentationml/2006/ole">
            <mc:AlternateContent xmlns:mc="http://schemas.openxmlformats.org/markup-compatibility/2006">
              <mc:Choice xmlns:v="urn:schemas-microsoft-com:vml" Requires="v">
                <p:oleObj spid="_x0000_s26638" name="Document" r:id="rId4" imgW="5511423" imgH="410574" progId="Word.Document.8">
                  <p:embed/>
                </p:oleObj>
              </mc:Choice>
              <mc:Fallback>
                <p:oleObj name="Document" r:id="rId4" imgW="5511423" imgH="410574" progId="Word.Document.8">
                  <p:embed/>
                  <p:pic>
                    <p:nvPicPr>
                      <p:cNvPr id="11267" name="Object 17"/>
                      <p:cNvPicPr>
                        <a:picLocks noChangeAspect="1" noChangeArrowheads="1"/>
                      </p:cNvPicPr>
                      <p:nvPr/>
                    </p:nvPicPr>
                    <p:blipFill>
                      <a:blip r:embed="rId5">
                        <a:extLst>
                          <a:ext uri="{28A0092B-C50C-407E-A947-70E740481C1C}">
                            <a14:useLocalDpi xmlns:a14="http://schemas.microsoft.com/office/drawing/2010/main" val="0"/>
                          </a:ext>
                        </a:extLst>
                      </a:blip>
                      <a:srcRect r="14528"/>
                      <a:stretch>
                        <a:fillRect/>
                      </a:stretch>
                    </p:blipFill>
                    <p:spPr bwMode="auto">
                      <a:xfrm>
                        <a:off x="1600200" y="215900"/>
                        <a:ext cx="88392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19"/>
          <p:cNvGraphicFramePr>
            <a:graphicFrameLocks noChangeAspect="1"/>
          </p:cNvGraphicFramePr>
          <p:nvPr/>
        </p:nvGraphicFramePr>
        <p:xfrm>
          <a:off x="7169150" y="609600"/>
          <a:ext cx="1974850" cy="985838"/>
        </p:xfrm>
        <a:graphic>
          <a:graphicData uri="http://schemas.openxmlformats.org/presentationml/2006/ole">
            <mc:AlternateContent xmlns:mc="http://schemas.openxmlformats.org/markup-compatibility/2006">
              <mc:Choice xmlns:v="urn:schemas-microsoft-com:vml" Requires="v">
                <p:oleObj spid="_x0000_s26639" name="Document" r:id="rId6" imgW="1371600" imgH="714375" progId="">
                  <p:embed/>
                </p:oleObj>
              </mc:Choice>
              <mc:Fallback>
                <p:oleObj name="Document" r:id="rId6" imgW="1371600" imgH="714375" progId="">
                  <p:embed/>
                  <p:pic>
                    <p:nvPicPr>
                      <p:cNvPr id="11268"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609600"/>
                        <a:ext cx="1974850" cy="985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20"/>
          <p:cNvGraphicFramePr>
            <a:graphicFrameLocks noChangeAspect="1"/>
          </p:cNvGraphicFramePr>
          <p:nvPr/>
        </p:nvGraphicFramePr>
        <p:xfrm>
          <a:off x="1524000" y="1447801"/>
          <a:ext cx="9144000" cy="339725"/>
        </p:xfrm>
        <a:graphic>
          <a:graphicData uri="http://schemas.openxmlformats.org/presentationml/2006/ole">
            <mc:AlternateContent xmlns:mc="http://schemas.openxmlformats.org/markup-compatibility/2006">
              <mc:Choice xmlns:v="urn:schemas-microsoft-com:vml" Requires="v">
                <p:oleObj spid="_x0000_s26640" name="Document" r:id="rId8" imgW="9351204" imgH="662152" progId="Word.Document.8">
                  <p:embed/>
                </p:oleObj>
              </mc:Choice>
              <mc:Fallback>
                <p:oleObj name="Document" r:id="rId8" imgW="9351204" imgH="662152" progId="Word.Document.8">
                  <p:embed/>
                  <p:pic>
                    <p:nvPicPr>
                      <p:cNvPr id="11269" name="Object 20"/>
                      <p:cNvPicPr>
                        <a:picLocks noChangeAspect="1" noChangeArrowheads="1"/>
                      </p:cNvPicPr>
                      <p:nvPr/>
                    </p:nvPicPr>
                    <p:blipFill>
                      <a:blip r:embed="rId9">
                        <a:extLst>
                          <a:ext uri="{28A0092B-C50C-407E-A947-70E740481C1C}">
                            <a14:useLocalDpi xmlns:a14="http://schemas.microsoft.com/office/drawing/2010/main" val="0"/>
                          </a:ext>
                        </a:extLst>
                      </a:blip>
                      <a:srcRect r="17293" b="58121"/>
                      <a:stretch>
                        <a:fillRect/>
                      </a:stretch>
                    </p:blipFill>
                    <p:spPr bwMode="auto">
                      <a:xfrm>
                        <a:off x="1524000" y="1447801"/>
                        <a:ext cx="91440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0" name="Rectangle 21"/>
          <p:cNvSpPr>
            <a:spLocks noChangeArrowheads="1"/>
          </p:cNvSpPr>
          <p:nvPr/>
        </p:nvSpPr>
        <p:spPr bwMode="auto">
          <a:xfrm>
            <a:off x="1447800" y="1752600"/>
            <a:ext cx="2819400" cy="457200"/>
          </a:xfrm>
          <a:prstGeom prst="rect">
            <a:avLst/>
          </a:prstGeom>
          <a:noFill/>
          <a:ln w="9525">
            <a:noFill/>
            <a:miter lim="800000"/>
            <a:headEnd/>
            <a:tailEnd/>
          </a:ln>
        </p:spPr>
        <p:txBody>
          <a:bodyPr>
            <a:spAutoFit/>
          </a:bodyPr>
          <a:lstStyle/>
          <a:p>
            <a:pPr algn="r" eaLnBrk="0" hangingPunct="0"/>
            <a:r>
              <a:rPr lang="en-US" sz="2400" b="1">
                <a:solidFill>
                  <a:srgbClr val="FF0066"/>
                </a:solidFill>
              </a:rPr>
              <a:t>(E) / (Z) system:</a:t>
            </a:r>
            <a:r>
              <a:rPr lang="en-GB" b="1"/>
              <a:t> </a:t>
            </a:r>
          </a:p>
        </p:txBody>
      </p:sp>
      <p:sp>
        <p:nvSpPr>
          <p:cNvPr id="11271" name="Rectangle 8"/>
          <p:cNvSpPr>
            <a:spLocks noChangeArrowheads="1"/>
          </p:cNvSpPr>
          <p:nvPr/>
        </p:nvSpPr>
        <p:spPr bwMode="auto">
          <a:xfrm>
            <a:off x="6068677" y="685800"/>
            <a:ext cx="533736" cy="369332"/>
          </a:xfrm>
          <a:prstGeom prst="rect">
            <a:avLst/>
          </a:prstGeom>
          <a:noFill/>
          <a:ln w="9525">
            <a:noFill/>
            <a:miter lim="800000"/>
            <a:headEnd/>
            <a:tailEnd/>
          </a:ln>
        </p:spPr>
        <p:txBody>
          <a:bodyPr wrap="none">
            <a:spAutoFit/>
          </a:bodyPr>
          <a:lstStyle/>
          <a:p>
            <a:pPr algn="r" rtl="1"/>
            <a:r>
              <a:rPr lang="en-US" b="1"/>
              <a:t>e.g.</a:t>
            </a:r>
            <a:endParaRPr lang="en-US"/>
          </a:p>
        </p:txBody>
      </p:sp>
      <p:sp>
        <p:nvSpPr>
          <p:cNvPr id="11272" name="Rectangle 9"/>
          <p:cNvSpPr>
            <a:spLocks noChangeArrowheads="1"/>
          </p:cNvSpPr>
          <p:nvPr/>
        </p:nvSpPr>
        <p:spPr bwMode="auto">
          <a:xfrm>
            <a:off x="1447800" y="2743200"/>
            <a:ext cx="9067800" cy="1016000"/>
          </a:xfrm>
          <a:prstGeom prst="rect">
            <a:avLst/>
          </a:prstGeom>
          <a:noFill/>
          <a:ln w="9525">
            <a:noFill/>
            <a:miter lim="800000"/>
            <a:headEnd/>
            <a:tailEnd/>
          </a:ln>
        </p:spPr>
        <p:txBody>
          <a:bodyPr anchor="ctr">
            <a:spAutoFit/>
          </a:bodyPr>
          <a:lstStyle/>
          <a:p>
            <a:pPr algn="r" rtl="1" eaLnBrk="0" hangingPunct="0">
              <a:tabLst>
                <a:tab pos="457200" algn="l"/>
              </a:tabLst>
            </a:pPr>
            <a:r>
              <a:rPr lang="en-US" sz="2000" b="1">
                <a:cs typeface="Times New Roman" pitchFamily="18" charset="0"/>
              </a:rPr>
              <a:t> If the two atoms of higher priority are on the same side of the double bond, the alkene is designated (Z) (from the German word Zusammen, </a:t>
            </a:r>
            <a:endParaRPr lang="en-US" sz="2000"/>
          </a:p>
          <a:p>
            <a:pPr algn="r" eaLnBrk="0" hangingPunct="0">
              <a:tabLst>
                <a:tab pos="457200" algn="l"/>
              </a:tabLst>
            </a:pPr>
            <a:r>
              <a:rPr lang="en-US" sz="2000" b="1">
                <a:cs typeface="Times New Roman" pitchFamily="18" charset="0"/>
              </a:rPr>
              <a:t>meaning together).</a:t>
            </a:r>
            <a:endParaRPr lang="en-US" sz="2000"/>
          </a:p>
        </p:txBody>
      </p:sp>
      <p:sp>
        <p:nvSpPr>
          <p:cNvPr id="11273" name="Rectangle 10"/>
          <p:cNvSpPr>
            <a:spLocks noChangeArrowheads="1"/>
          </p:cNvSpPr>
          <p:nvPr/>
        </p:nvSpPr>
        <p:spPr bwMode="auto">
          <a:xfrm>
            <a:off x="2509378" y="3657669"/>
            <a:ext cx="7644272" cy="707886"/>
          </a:xfrm>
          <a:prstGeom prst="rect">
            <a:avLst/>
          </a:prstGeom>
          <a:noFill/>
          <a:ln w="9525">
            <a:noFill/>
            <a:miter lim="800000"/>
            <a:headEnd/>
            <a:tailEnd/>
          </a:ln>
        </p:spPr>
        <p:txBody>
          <a:bodyPr wrap="none" anchor="ctr">
            <a:spAutoFit/>
          </a:bodyPr>
          <a:lstStyle/>
          <a:p>
            <a:pPr algn="r" rtl="1" eaLnBrk="0" hangingPunct="0"/>
            <a:r>
              <a:rPr lang="en-US" sz="2000" b="1">
                <a:cs typeface="Times New Roman" pitchFamily="18" charset="0"/>
              </a:rPr>
              <a:t>If the two atoms of higher priority are on</a:t>
            </a:r>
            <a:r>
              <a:rPr lang="en-US" sz="2000">
                <a:cs typeface="Times New Roman" pitchFamily="18" charset="0"/>
              </a:rPr>
              <a:t> </a:t>
            </a:r>
            <a:r>
              <a:rPr lang="en-US" sz="2000" b="1">
                <a:cs typeface="Times New Roman" pitchFamily="18" charset="0"/>
              </a:rPr>
              <a:t>opposite sides, the alkene is </a:t>
            </a:r>
          </a:p>
          <a:p>
            <a:pPr algn="r" rtl="1" eaLnBrk="0" hangingPunct="0"/>
            <a:r>
              <a:rPr lang="en-US" sz="2000" b="1">
                <a:cs typeface="Times New Roman" pitchFamily="18" charset="0"/>
              </a:rPr>
              <a:t>designated (E) (from the German word Entgegen, meaning opposite)</a:t>
            </a:r>
            <a:endParaRPr lang="en-US" sz="2000"/>
          </a:p>
        </p:txBody>
      </p:sp>
      <p:pic>
        <p:nvPicPr>
          <p:cNvPr id="11274" name="Picture 4" descr="FG03_01-09UN"/>
          <p:cNvPicPr>
            <a:picLocks noChangeAspect="1" noChangeArrowheads="1"/>
          </p:cNvPicPr>
          <p:nvPr/>
        </p:nvPicPr>
        <p:blipFill>
          <a:blip r:embed="rId10" cstate="print"/>
          <a:srcRect t="19490" r="65096" b="19791"/>
          <a:stretch>
            <a:fillRect/>
          </a:stretch>
        </p:blipFill>
        <p:spPr bwMode="auto">
          <a:xfrm>
            <a:off x="2189164" y="4370388"/>
            <a:ext cx="1849437" cy="2411412"/>
          </a:xfrm>
          <a:prstGeom prst="rect">
            <a:avLst/>
          </a:prstGeom>
          <a:noFill/>
          <a:ln w="9525">
            <a:noFill/>
            <a:miter lim="800000"/>
            <a:headEnd/>
            <a:tailEnd/>
          </a:ln>
        </p:spPr>
      </p:pic>
      <p:pic>
        <p:nvPicPr>
          <p:cNvPr id="11275" name="Picture 5" descr="FG03_01-09UN"/>
          <p:cNvPicPr>
            <a:picLocks noChangeAspect="1" noChangeArrowheads="1"/>
          </p:cNvPicPr>
          <p:nvPr/>
        </p:nvPicPr>
        <p:blipFill>
          <a:blip r:embed="rId11" cstate="print"/>
          <a:srcRect l="63345" t="19353" b="19423"/>
          <a:stretch>
            <a:fillRect/>
          </a:stretch>
        </p:blipFill>
        <p:spPr bwMode="auto">
          <a:xfrm>
            <a:off x="5913439" y="4419600"/>
            <a:ext cx="1825625" cy="2286000"/>
          </a:xfrm>
          <a:prstGeom prst="rect">
            <a:avLst/>
          </a:prstGeom>
          <a:noFill/>
          <a:ln w="9525">
            <a:noFill/>
            <a:miter lim="800000"/>
            <a:headEnd/>
            <a:tailEnd/>
          </a:ln>
        </p:spPr>
      </p:pic>
    </p:spTree>
    <p:extLst>
      <p:ext uri="{BB962C8B-B14F-4D97-AF65-F5344CB8AC3E}">
        <p14:creationId xmlns:p14="http://schemas.microsoft.com/office/powerpoint/2010/main" val="3749514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1606550" y="133350"/>
            <a:ext cx="8832850" cy="400050"/>
          </a:xfrm>
          <a:prstGeom prst="rect">
            <a:avLst/>
          </a:prstGeom>
          <a:noFill/>
          <a:ln w="9525">
            <a:noFill/>
            <a:miter lim="800000"/>
            <a:headEnd/>
            <a:tailEnd/>
          </a:ln>
        </p:spPr>
        <p:txBody>
          <a:bodyPr>
            <a:spAutoFit/>
          </a:bodyPr>
          <a:lstStyle/>
          <a:p>
            <a:pPr algn="r" eaLnBrk="0" hangingPunct="0"/>
            <a:r>
              <a:rPr lang="en-US" sz="2000" b="1"/>
              <a:t>Rule 2: If there is a tie, consider the atoms attached to the tie. e.g</a:t>
            </a:r>
          </a:p>
        </p:txBody>
      </p:sp>
      <p:graphicFrame>
        <p:nvGraphicFramePr>
          <p:cNvPr id="12291" name="Object 6"/>
          <p:cNvGraphicFramePr>
            <a:graphicFrameLocks noChangeAspect="1"/>
          </p:cNvGraphicFramePr>
          <p:nvPr/>
        </p:nvGraphicFramePr>
        <p:xfrm>
          <a:off x="1905000" y="630238"/>
          <a:ext cx="2743200" cy="1274762"/>
        </p:xfrm>
        <a:graphic>
          <a:graphicData uri="http://schemas.openxmlformats.org/presentationml/2006/ole">
            <mc:AlternateContent xmlns:mc="http://schemas.openxmlformats.org/markup-compatibility/2006">
              <mc:Choice xmlns:v="urn:schemas-microsoft-com:vml" Requires="v">
                <p:oleObj spid="_x0000_s27686" name="Document" r:id="rId4" imgW="1762125" imgH="819150" progId="">
                  <p:embed/>
                </p:oleObj>
              </mc:Choice>
              <mc:Fallback>
                <p:oleObj name="Document" r:id="rId4" imgW="1762125" imgH="819150" progId="">
                  <p:embed/>
                  <p:pic>
                    <p:nvPicPr>
                      <p:cNvPr id="12291"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630238"/>
                        <a:ext cx="2743200" cy="1274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Rectangle 8"/>
          <p:cNvSpPr>
            <a:spLocks noChangeArrowheads="1"/>
          </p:cNvSpPr>
          <p:nvPr/>
        </p:nvSpPr>
        <p:spPr bwMode="auto">
          <a:xfrm>
            <a:off x="6477312" y="1066801"/>
            <a:ext cx="1904689" cy="461665"/>
          </a:xfrm>
          <a:prstGeom prst="rect">
            <a:avLst/>
          </a:prstGeom>
          <a:noFill/>
          <a:ln w="9525">
            <a:noFill/>
            <a:miter lim="800000"/>
            <a:headEnd/>
            <a:tailEnd/>
          </a:ln>
        </p:spPr>
        <p:txBody>
          <a:bodyPr wrap="none">
            <a:spAutoFit/>
          </a:bodyPr>
          <a:lstStyle/>
          <a:p>
            <a:pPr algn="r" eaLnBrk="0" hangingPunct="0"/>
            <a:r>
              <a:rPr lang="en-GB" sz="2400" b="1"/>
              <a:t>3H </a:t>
            </a:r>
            <a:r>
              <a:rPr lang="en-GB" sz="2400" b="1">
                <a:sym typeface="Symbol" pitchFamily="18" charset="2"/>
              </a:rPr>
              <a:t></a:t>
            </a:r>
            <a:r>
              <a:rPr lang="en-GB" sz="2400" b="1"/>
              <a:t> 3X1 = 3</a:t>
            </a:r>
          </a:p>
        </p:txBody>
      </p:sp>
      <p:sp>
        <p:nvSpPr>
          <p:cNvPr id="12293" name="Rectangle 9"/>
          <p:cNvSpPr>
            <a:spLocks noChangeArrowheads="1"/>
          </p:cNvSpPr>
          <p:nvPr/>
        </p:nvSpPr>
        <p:spPr bwMode="auto">
          <a:xfrm>
            <a:off x="6506510" y="1447801"/>
            <a:ext cx="2332690" cy="461665"/>
          </a:xfrm>
          <a:prstGeom prst="rect">
            <a:avLst/>
          </a:prstGeom>
          <a:noFill/>
          <a:ln w="9525">
            <a:noFill/>
            <a:miter lim="800000"/>
            <a:headEnd/>
            <a:tailEnd/>
          </a:ln>
        </p:spPr>
        <p:txBody>
          <a:bodyPr wrap="none">
            <a:spAutoFit/>
          </a:bodyPr>
          <a:lstStyle/>
          <a:p>
            <a:pPr algn="r" eaLnBrk="0" hangingPunct="0"/>
            <a:r>
              <a:rPr lang="en-GB" sz="2400" b="1"/>
              <a:t>2H,O </a:t>
            </a:r>
            <a:r>
              <a:rPr lang="en-GB" sz="2400" b="1">
                <a:sym typeface="Symbol" pitchFamily="18" charset="2"/>
              </a:rPr>
              <a:t></a:t>
            </a:r>
            <a:r>
              <a:rPr lang="en-GB" sz="2400" b="1"/>
              <a:t> 2+8 = 10</a:t>
            </a:r>
            <a:endParaRPr lang="en-US" sz="2400" b="1"/>
          </a:p>
        </p:txBody>
      </p:sp>
      <p:graphicFrame>
        <p:nvGraphicFramePr>
          <p:cNvPr id="12294" name="Object 10"/>
          <p:cNvGraphicFramePr>
            <a:graphicFrameLocks noChangeAspect="1"/>
          </p:cNvGraphicFramePr>
          <p:nvPr/>
        </p:nvGraphicFramePr>
        <p:xfrm>
          <a:off x="2971800" y="1628776"/>
          <a:ext cx="533400" cy="352425"/>
        </p:xfrm>
        <a:graphic>
          <a:graphicData uri="http://schemas.openxmlformats.org/presentationml/2006/ole">
            <mc:AlternateContent xmlns:mc="http://schemas.openxmlformats.org/markup-compatibility/2006">
              <mc:Choice xmlns:v="urn:schemas-microsoft-com:vml" Requires="v">
                <p:oleObj spid="_x0000_s27687" name="Document" r:id="rId6" imgW="533400" imgH="352425" progId="">
                  <p:embed/>
                </p:oleObj>
              </mc:Choice>
              <mc:Fallback>
                <p:oleObj name="Document" r:id="rId6" imgW="533400" imgH="352425" progId="">
                  <p:embed/>
                  <p:pic>
                    <p:nvPicPr>
                      <p:cNvPr id="1229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628776"/>
                        <a:ext cx="5334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12"/>
          <p:cNvGraphicFramePr>
            <a:graphicFrameLocks noChangeAspect="1"/>
          </p:cNvGraphicFramePr>
          <p:nvPr/>
        </p:nvGraphicFramePr>
        <p:xfrm>
          <a:off x="1676400" y="2209801"/>
          <a:ext cx="1898650" cy="620713"/>
        </p:xfrm>
        <a:graphic>
          <a:graphicData uri="http://schemas.openxmlformats.org/presentationml/2006/ole">
            <mc:AlternateContent xmlns:mc="http://schemas.openxmlformats.org/markup-compatibility/2006">
              <mc:Choice xmlns:v="urn:schemas-microsoft-com:vml" Requires="v">
                <p:oleObj spid="_x0000_s27688" name="Document" r:id="rId8" imgW="990600" imgH="323088" progId="Word.Document.8">
                  <p:embed/>
                </p:oleObj>
              </mc:Choice>
              <mc:Fallback>
                <p:oleObj name="Document" r:id="rId8" imgW="990600" imgH="323088" progId="Word.Document.8">
                  <p:embed/>
                  <p:pic>
                    <p:nvPicPr>
                      <p:cNvPr id="12295"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2209801"/>
                        <a:ext cx="189865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13"/>
          <p:cNvGraphicFramePr>
            <a:graphicFrameLocks noChangeAspect="1"/>
          </p:cNvGraphicFramePr>
          <p:nvPr/>
        </p:nvGraphicFramePr>
        <p:xfrm>
          <a:off x="2543176" y="2438400"/>
          <a:ext cx="4010025" cy="1905000"/>
        </p:xfrm>
        <a:graphic>
          <a:graphicData uri="http://schemas.openxmlformats.org/presentationml/2006/ole">
            <mc:AlternateContent xmlns:mc="http://schemas.openxmlformats.org/markup-compatibility/2006">
              <mc:Choice xmlns:v="urn:schemas-microsoft-com:vml" Requires="v">
                <p:oleObj spid="_x0000_s27689" name="Document" r:id="rId10" imgW="2562225" imgH="1152525" progId="">
                  <p:embed/>
                </p:oleObj>
              </mc:Choice>
              <mc:Fallback>
                <p:oleObj name="Document" r:id="rId10" imgW="2562225" imgH="1152525" progId="">
                  <p:embed/>
                  <p:pic>
                    <p:nvPicPr>
                      <p:cNvPr id="12296"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3176" y="2438400"/>
                        <a:ext cx="40100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7" name="Rectangle 14"/>
          <p:cNvSpPr>
            <a:spLocks noChangeArrowheads="1"/>
          </p:cNvSpPr>
          <p:nvPr/>
        </p:nvSpPr>
        <p:spPr bwMode="auto">
          <a:xfrm>
            <a:off x="7676362" y="2590801"/>
            <a:ext cx="2839239" cy="461665"/>
          </a:xfrm>
          <a:prstGeom prst="rect">
            <a:avLst/>
          </a:prstGeom>
          <a:noFill/>
          <a:ln w="9525">
            <a:noFill/>
            <a:miter lim="800000"/>
            <a:headEnd/>
            <a:tailEnd/>
          </a:ln>
        </p:spPr>
        <p:txBody>
          <a:bodyPr wrap="none">
            <a:spAutoFit/>
          </a:bodyPr>
          <a:lstStyle/>
          <a:p>
            <a:pPr algn="r" eaLnBrk="0" hangingPunct="0"/>
            <a:r>
              <a:rPr lang="en-GB" sz="2400" b="1"/>
              <a:t> 2H,C = 2X1 + 1X6 = 8</a:t>
            </a:r>
            <a:endParaRPr lang="en-US" sz="2400" b="1"/>
          </a:p>
        </p:txBody>
      </p:sp>
      <p:sp>
        <p:nvSpPr>
          <p:cNvPr id="12298" name="Rectangle 15"/>
          <p:cNvSpPr>
            <a:spLocks noChangeArrowheads="1"/>
          </p:cNvSpPr>
          <p:nvPr/>
        </p:nvSpPr>
        <p:spPr bwMode="auto">
          <a:xfrm>
            <a:off x="7010400" y="2590800"/>
            <a:ext cx="304800" cy="400110"/>
          </a:xfrm>
          <a:prstGeom prst="rect">
            <a:avLst/>
          </a:prstGeom>
          <a:noFill/>
          <a:ln w="9525">
            <a:noFill/>
            <a:miter lim="800000"/>
            <a:headEnd/>
            <a:tailEnd/>
          </a:ln>
        </p:spPr>
        <p:txBody>
          <a:bodyPr>
            <a:spAutoFit/>
          </a:bodyPr>
          <a:lstStyle/>
          <a:p>
            <a:pPr algn="r" eaLnBrk="0" hangingPunct="0"/>
            <a:r>
              <a:rPr lang="en-US" sz="2000" b="1">
                <a:sym typeface="Symbol" pitchFamily="18" charset="2"/>
              </a:rPr>
              <a:t></a:t>
            </a:r>
            <a:r>
              <a:rPr lang="en-GB" sz="2000" b="1"/>
              <a:t> </a:t>
            </a:r>
            <a:endParaRPr lang="en-GB" sz="2000" b="1">
              <a:sym typeface="Symbol" pitchFamily="18" charset="2"/>
            </a:endParaRPr>
          </a:p>
        </p:txBody>
      </p:sp>
      <p:sp>
        <p:nvSpPr>
          <p:cNvPr id="12299" name="Rectangle 16"/>
          <p:cNvSpPr>
            <a:spLocks noChangeArrowheads="1"/>
          </p:cNvSpPr>
          <p:nvPr/>
        </p:nvSpPr>
        <p:spPr bwMode="auto">
          <a:xfrm>
            <a:off x="7010400" y="3140076"/>
            <a:ext cx="304800" cy="461665"/>
          </a:xfrm>
          <a:prstGeom prst="rect">
            <a:avLst/>
          </a:prstGeom>
          <a:noFill/>
          <a:ln w="9525">
            <a:noFill/>
            <a:miter lim="800000"/>
            <a:headEnd/>
            <a:tailEnd/>
          </a:ln>
        </p:spPr>
        <p:txBody>
          <a:bodyPr>
            <a:spAutoFit/>
          </a:bodyPr>
          <a:lstStyle/>
          <a:p>
            <a:pPr algn="r" eaLnBrk="0" hangingPunct="0"/>
            <a:r>
              <a:rPr lang="en-US" sz="2400" b="1">
                <a:sym typeface="Symbol" pitchFamily="18" charset="2"/>
              </a:rPr>
              <a:t></a:t>
            </a:r>
            <a:r>
              <a:rPr lang="en-GB" sz="2400" b="1"/>
              <a:t> </a:t>
            </a:r>
            <a:endParaRPr lang="en-GB" sz="2400" b="1">
              <a:sym typeface="Symbol" pitchFamily="18" charset="2"/>
            </a:endParaRPr>
          </a:p>
        </p:txBody>
      </p:sp>
      <p:sp>
        <p:nvSpPr>
          <p:cNvPr id="12300" name="Text Box 17"/>
          <p:cNvSpPr txBox="1">
            <a:spLocks noChangeArrowheads="1"/>
          </p:cNvSpPr>
          <p:nvPr/>
        </p:nvSpPr>
        <p:spPr bwMode="auto">
          <a:xfrm>
            <a:off x="7315200" y="2819400"/>
            <a:ext cx="3352800" cy="838200"/>
          </a:xfrm>
          <a:prstGeom prst="rect">
            <a:avLst/>
          </a:prstGeom>
          <a:noFill/>
          <a:ln w="9525">
            <a:noFill/>
            <a:miter lim="800000"/>
            <a:headEnd/>
            <a:tailEnd/>
          </a:ln>
        </p:spPr>
        <p:txBody>
          <a:bodyPr/>
          <a:lstStyle/>
          <a:p>
            <a:pPr algn="r" eaLnBrk="0" hangingPunct="0"/>
            <a:endParaRPr lang="en-GB" sz="2400" b="1"/>
          </a:p>
          <a:p>
            <a:pPr algn="r" eaLnBrk="0" hangingPunct="0"/>
            <a:r>
              <a:rPr lang="en-GB" sz="2400" b="1"/>
              <a:t>H,2C = 1X1 + 2X6 = 13</a:t>
            </a:r>
          </a:p>
        </p:txBody>
      </p:sp>
      <p:sp>
        <p:nvSpPr>
          <p:cNvPr id="12301" name="Rectangle 18"/>
          <p:cNvSpPr>
            <a:spLocks noChangeArrowheads="1"/>
          </p:cNvSpPr>
          <p:nvPr/>
        </p:nvSpPr>
        <p:spPr bwMode="auto">
          <a:xfrm>
            <a:off x="2286000" y="2362200"/>
            <a:ext cx="381000" cy="457200"/>
          </a:xfrm>
          <a:prstGeom prst="rect">
            <a:avLst/>
          </a:prstGeom>
          <a:noFill/>
          <a:ln w="9525">
            <a:noFill/>
            <a:miter lim="800000"/>
            <a:headEnd/>
            <a:tailEnd/>
          </a:ln>
        </p:spPr>
        <p:txBody>
          <a:bodyPr>
            <a:spAutoFit/>
          </a:bodyPr>
          <a:lstStyle/>
          <a:p>
            <a:pPr algn="r" eaLnBrk="0" hangingPunct="0"/>
            <a:r>
              <a:rPr lang="en-US" sz="2400" b="1">
                <a:latin typeface="Times New Roman" pitchFamily="18" charset="0"/>
                <a:cs typeface="Times New Roman" pitchFamily="18" charset="0"/>
              </a:rPr>
              <a:t>*</a:t>
            </a:r>
            <a:r>
              <a:rPr lang="en-GB" b="1">
                <a:latin typeface="Times New Roman" pitchFamily="18" charset="0"/>
              </a:rPr>
              <a:t> </a:t>
            </a:r>
          </a:p>
        </p:txBody>
      </p:sp>
      <p:sp>
        <p:nvSpPr>
          <p:cNvPr id="12302" name="Rectangle 19"/>
          <p:cNvSpPr>
            <a:spLocks noChangeArrowheads="1"/>
          </p:cNvSpPr>
          <p:nvPr/>
        </p:nvSpPr>
        <p:spPr bwMode="auto">
          <a:xfrm>
            <a:off x="4495800" y="3733800"/>
            <a:ext cx="381000" cy="457200"/>
          </a:xfrm>
          <a:prstGeom prst="rect">
            <a:avLst/>
          </a:prstGeom>
          <a:noFill/>
          <a:ln w="9525">
            <a:noFill/>
            <a:miter lim="800000"/>
            <a:headEnd/>
            <a:tailEnd/>
          </a:ln>
        </p:spPr>
        <p:txBody>
          <a:bodyPr>
            <a:spAutoFit/>
          </a:bodyPr>
          <a:lstStyle/>
          <a:p>
            <a:pPr algn="r" eaLnBrk="0" hangingPunct="0"/>
            <a:r>
              <a:rPr lang="en-US" sz="2400" b="1">
                <a:latin typeface="Times New Roman" pitchFamily="18" charset="0"/>
                <a:cs typeface="Times New Roman" pitchFamily="18" charset="0"/>
              </a:rPr>
              <a:t>*</a:t>
            </a:r>
            <a:r>
              <a:rPr lang="en-GB" b="1">
                <a:latin typeface="Times New Roman" pitchFamily="18" charset="0"/>
              </a:rPr>
              <a:t> </a:t>
            </a:r>
          </a:p>
        </p:txBody>
      </p:sp>
      <p:graphicFrame>
        <p:nvGraphicFramePr>
          <p:cNvPr id="12303" name="Object 20"/>
          <p:cNvGraphicFramePr>
            <a:graphicFrameLocks noChangeAspect="1"/>
          </p:cNvGraphicFramePr>
          <p:nvPr/>
        </p:nvGraphicFramePr>
        <p:xfrm>
          <a:off x="3276600" y="3838576"/>
          <a:ext cx="533400" cy="352425"/>
        </p:xfrm>
        <a:graphic>
          <a:graphicData uri="http://schemas.openxmlformats.org/presentationml/2006/ole">
            <mc:AlternateContent xmlns:mc="http://schemas.openxmlformats.org/markup-compatibility/2006">
              <mc:Choice xmlns:v="urn:schemas-microsoft-com:vml" Requires="v">
                <p:oleObj spid="_x0000_s27690" name="Document" r:id="rId12" imgW="533400" imgH="352425" progId="">
                  <p:embed/>
                </p:oleObj>
              </mc:Choice>
              <mc:Fallback>
                <p:oleObj name="Document" r:id="rId12" imgW="533400" imgH="352425" progId="">
                  <p:embed/>
                  <p:pic>
                    <p:nvPicPr>
                      <p:cNvPr id="12303"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838576"/>
                        <a:ext cx="5334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4" name="Rectangle 21"/>
          <p:cNvSpPr>
            <a:spLocks noChangeArrowheads="1"/>
          </p:cNvSpPr>
          <p:nvPr/>
        </p:nvSpPr>
        <p:spPr bwMode="auto">
          <a:xfrm>
            <a:off x="1600200" y="4114801"/>
            <a:ext cx="8991600" cy="708025"/>
          </a:xfrm>
          <a:prstGeom prst="rect">
            <a:avLst/>
          </a:prstGeom>
          <a:noFill/>
          <a:ln w="9525">
            <a:noFill/>
            <a:miter lim="800000"/>
            <a:headEnd/>
            <a:tailEnd/>
          </a:ln>
        </p:spPr>
        <p:txBody>
          <a:bodyPr>
            <a:spAutoFit/>
          </a:bodyPr>
          <a:lstStyle/>
          <a:p>
            <a:pPr algn="r" eaLnBrk="0" hangingPunct="0"/>
            <a:r>
              <a:rPr lang="en-GB" sz="2000" b="1"/>
              <a:t>E/Z system could be applied to all types of alkenes i.e. it may replace cis/trans system. However, the latter does not always replace the former.</a:t>
            </a:r>
            <a:endParaRPr lang="en-GB" sz="2000">
              <a:latin typeface="Times New Roman" pitchFamily="18" charset="0"/>
            </a:endParaRPr>
          </a:p>
        </p:txBody>
      </p:sp>
      <p:sp>
        <p:nvSpPr>
          <p:cNvPr id="12305" name="Rectangle 18"/>
          <p:cNvSpPr>
            <a:spLocks noChangeArrowheads="1"/>
          </p:cNvSpPr>
          <p:nvPr/>
        </p:nvSpPr>
        <p:spPr bwMode="auto">
          <a:xfrm>
            <a:off x="2139894" y="1962120"/>
            <a:ext cx="4267257" cy="400110"/>
          </a:xfrm>
          <a:prstGeom prst="rect">
            <a:avLst/>
          </a:prstGeom>
          <a:noFill/>
          <a:ln w="9525">
            <a:noFill/>
            <a:miter lim="800000"/>
            <a:headEnd/>
            <a:tailEnd/>
          </a:ln>
        </p:spPr>
        <p:txBody>
          <a:bodyPr wrap="none" anchor="ctr">
            <a:spAutoFit/>
          </a:bodyPr>
          <a:lstStyle/>
          <a:p>
            <a:pPr algn="r" eaLnBrk="0" hangingPunct="0"/>
            <a:r>
              <a:rPr lang="en-US" sz="2000" b="1">
                <a:cs typeface="Times New Roman" pitchFamily="18" charset="0"/>
              </a:rPr>
              <a:t>If needed, go to the second atom…etc.</a:t>
            </a:r>
            <a:endParaRPr lang="en-US" sz="2000"/>
          </a:p>
        </p:txBody>
      </p:sp>
      <p:graphicFrame>
        <p:nvGraphicFramePr>
          <p:cNvPr id="12306" name="Object 7"/>
          <p:cNvGraphicFramePr>
            <a:graphicFrameLocks noChangeAspect="1"/>
          </p:cNvGraphicFramePr>
          <p:nvPr/>
        </p:nvGraphicFramePr>
        <p:xfrm>
          <a:off x="2743200" y="5035550"/>
          <a:ext cx="2057400" cy="984250"/>
        </p:xfrm>
        <a:graphic>
          <a:graphicData uri="http://schemas.openxmlformats.org/presentationml/2006/ole">
            <mc:AlternateContent xmlns:mc="http://schemas.openxmlformats.org/markup-compatibility/2006">
              <mc:Choice xmlns:v="urn:schemas-microsoft-com:vml" Requires="v">
                <p:oleObj spid="_x0000_s27691" name="Document" r:id="rId13" imgW="1390650" imgH="800100" progId="">
                  <p:embed/>
                </p:oleObj>
              </mc:Choice>
              <mc:Fallback>
                <p:oleObj name="Document" r:id="rId13" imgW="1390650" imgH="800100" progId="">
                  <p:embed/>
                  <p:pic>
                    <p:nvPicPr>
                      <p:cNvPr id="1230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035550"/>
                        <a:ext cx="20574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7" name="Object 8"/>
          <p:cNvGraphicFramePr>
            <a:graphicFrameLocks noChangeAspect="1"/>
          </p:cNvGraphicFramePr>
          <p:nvPr/>
        </p:nvGraphicFramePr>
        <p:xfrm>
          <a:off x="4648201" y="5448300"/>
          <a:ext cx="296863" cy="266700"/>
        </p:xfrm>
        <a:graphic>
          <a:graphicData uri="http://schemas.openxmlformats.org/presentationml/2006/ole">
            <mc:AlternateContent xmlns:mc="http://schemas.openxmlformats.org/markup-compatibility/2006">
              <mc:Choice xmlns:v="urn:schemas-microsoft-com:vml" Requires="v">
                <p:oleObj spid="_x0000_s27692" name="Document" r:id="rId15" imgW="276225" imgH="247650" progId="">
                  <p:embed/>
                </p:oleObj>
              </mc:Choice>
              <mc:Fallback>
                <p:oleObj name="Document" r:id="rId15" imgW="276225" imgH="247650" progId="">
                  <p:embed/>
                  <p:pic>
                    <p:nvPicPr>
                      <p:cNvPr id="12307"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1" y="5448300"/>
                        <a:ext cx="296863"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08" name="Object 9"/>
          <p:cNvGraphicFramePr>
            <a:graphicFrameLocks noChangeAspect="1"/>
          </p:cNvGraphicFramePr>
          <p:nvPr/>
        </p:nvGraphicFramePr>
        <p:xfrm>
          <a:off x="5410200" y="5035550"/>
          <a:ext cx="2133600" cy="1060450"/>
        </p:xfrm>
        <a:graphic>
          <a:graphicData uri="http://schemas.openxmlformats.org/presentationml/2006/ole">
            <mc:AlternateContent xmlns:mc="http://schemas.openxmlformats.org/markup-compatibility/2006">
              <mc:Choice xmlns:v="urn:schemas-microsoft-com:vml" Requires="v">
                <p:oleObj spid="_x0000_s27693" name="Document" r:id="rId17" imgW="1457325" imgH="752475" progId="">
                  <p:embed/>
                </p:oleObj>
              </mc:Choice>
              <mc:Fallback>
                <p:oleObj name="Document" r:id="rId17" imgW="1457325" imgH="752475" progId="">
                  <p:embed/>
                  <p:pic>
                    <p:nvPicPr>
                      <p:cNvPr id="12308"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0200" y="5035550"/>
                        <a:ext cx="2133600"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9" name="Object 11"/>
          <p:cNvGraphicFramePr>
            <a:graphicFrameLocks noChangeAspect="1"/>
          </p:cNvGraphicFramePr>
          <p:nvPr/>
        </p:nvGraphicFramePr>
        <p:xfrm>
          <a:off x="7867650" y="5391150"/>
          <a:ext cx="285750" cy="247650"/>
        </p:xfrm>
        <a:graphic>
          <a:graphicData uri="http://schemas.openxmlformats.org/presentationml/2006/ole">
            <mc:AlternateContent xmlns:mc="http://schemas.openxmlformats.org/markup-compatibility/2006">
              <mc:Choice xmlns:v="urn:schemas-microsoft-com:vml" Requires="v">
                <p:oleObj spid="_x0000_s27694" name="Document" r:id="rId19" imgW="285750" imgH="247650" progId="">
                  <p:embed/>
                </p:oleObj>
              </mc:Choice>
              <mc:Fallback>
                <p:oleObj name="Document" r:id="rId19" imgW="285750" imgH="247650" progId="">
                  <p:embed/>
                  <p:pic>
                    <p:nvPicPr>
                      <p:cNvPr id="12309"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67650" y="5391150"/>
                        <a:ext cx="2857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10" name="Text Box 18"/>
          <p:cNvSpPr txBox="1">
            <a:spLocks noChangeArrowheads="1"/>
          </p:cNvSpPr>
          <p:nvPr/>
        </p:nvSpPr>
        <p:spPr bwMode="auto">
          <a:xfrm>
            <a:off x="1606550" y="4800600"/>
            <a:ext cx="3727450" cy="369888"/>
          </a:xfrm>
          <a:prstGeom prst="rect">
            <a:avLst/>
          </a:prstGeom>
          <a:noFill/>
          <a:ln w="9525">
            <a:noFill/>
            <a:miter lim="800000"/>
            <a:headEnd/>
            <a:tailEnd/>
          </a:ln>
        </p:spPr>
        <p:txBody>
          <a:bodyPr>
            <a:spAutoFit/>
          </a:bodyPr>
          <a:lstStyle/>
          <a:p>
            <a:pPr algn="r" eaLnBrk="0" hangingPunct="0"/>
            <a:r>
              <a:rPr lang="en-US" b="1">
                <a:solidFill>
                  <a:schemeClr val="accent2"/>
                </a:solidFill>
              </a:rPr>
              <a:t>Z or E ?</a:t>
            </a:r>
          </a:p>
        </p:txBody>
      </p:sp>
    </p:spTree>
    <p:extLst>
      <p:ext uri="{BB962C8B-B14F-4D97-AF65-F5344CB8AC3E}">
        <p14:creationId xmlns:p14="http://schemas.microsoft.com/office/powerpoint/2010/main" val="1776630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54" y="1015778"/>
            <a:ext cx="11164389" cy="3139321"/>
          </a:xfrm>
          <a:prstGeom prst="rect">
            <a:avLst/>
          </a:prstGeom>
          <a:ln>
            <a:solidFill>
              <a:srgbClr val="C00000"/>
            </a:solidFill>
          </a:ln>
        </p:spPr>
        <p:txBody>
          <a:bodyPr wrap="square">
            <a:spAutoFit/>
          </a:bodyPr>
          <a:lstStyle/>
          <a:p>
            <a:pPr>
              <a:buFont typeface="Arial" pitchFamily="34" charset="0"/>
              <a:buChar char="•"/>
            </a:pPr>
            <a:r>
              <a:rPr lang="en-US" b="1" dirty="0">
                <a:latin typeface="Times New Roman" pitchFamily="18" charset="0"/>
                <a:cs typeface="Times New Roman" pitchFamily="18" charset="0"/>
              </a:rPr>
              <a:t>Several scientific terminologies such as Staggered, Eclipsed, and  Conformers.</a:t>
            </a:r>
          </a:p>
          <a:p>
            <a:endParaRPr lang="en-US" b="1" dirty="0">
              <a:latin typeface="Times New Roman" pitchFamily="18" charset="0"/>
              <a:cs typeface="Times New Roman" pitchFamily="18" charset="0"/>
            </a:endParaRPr>
          </a:p>
          <a:p>
            <a:pPr>
              <a:buFont typeface="Arial" pitchFamily="34" charset="0"/>
              <a:buChar char="•"/>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The </a:t>
            </a:r>
            <a:r>
              <a:rPr lang="en-US" b="1" dirty="0">
                <a:latin typeface="Times New Roman" pitchFamily="18" charset="0"/>
                <a:cs typeface="Times New Roman" pitchFamily="18" charset="0"/>
              </a:rPr>
              <a:t>conformational analysis of alkanes using Newman, perspective, and </a:t>
            </a:r>
            <a:r>
              <a:rPr lang="en-US" b="1" dirty="0" smtClean="0">
                <a:latin typeface="Times New Roman" pitchFamily="18" charset="0"/>
                <a:cs typeface="Times New Roman" pitchFamily="18" charset="0"/>
              </a:rPr>
              <a:t>Sawhorse projections</a:t>
            </a:r>
          </a:p>
          <a:p>
            <a:pPr>
              <a:buFont typeface="Arial" pitchFamily="34" charset="0"/>
              <a:buChar char="•"/>
            </a:pPr>
            <a:r>
              <a:rPr lang="en-US" b="1" dirty="0" smtClean="0">
                <a:latin typeface="Times New Roman" pitchFamily="18" charset="0"/>
                <a:cs typeface="Times New Roman" pitchFamily="18" charset="0"/>
              </a:rPr>
              <a:t>Reactions  </a:t>
            </a:r>
            <a:r>
              <a:rPr lang="en-US" b="1" dirty="0">
                <a:latin typeface="Times New Roman" pitchFamily="18" charset="0"/>
                <a:cs typeface="Times New Roman" pitchFamily="18" charset="0"/>
              </a:rPr>
              <a:t>of Alkanes; Oxidation,  and heat of combustion versus stability</a:t>
            </a:r>
            <a:r>
              <a:rPr lang="en-US" b="1" dirty="0" smtClean="0">
                <a:latin typeface="Times New Roman" pitchFamily="18" charset="0"/>
                <a:cs typeface="Times New Roman" pitchFamily="18" charset="0"/>
              </a:rPr>
              <a:t>.</a:t>
            </a:r>
          </a:p>
          <a:p>
            <a:pPr>
              <a:buFont typeface="Arial" pitchFamily="34" charset="0"/>
              <a:buChar char="•"/>
            </a:pPr>
            <a:endParaRPr lang="en-US" b="1" dirty="0">
              <a:latin typeface="Times New Roman" pitchFamily="18" charset="0"/>
              <a:cs typeface="Times New Roman" pitchFamily="18" charset="0"/>
            </a:endParaRPr>
          </a:p>
          <a:p>
            <a:pPr>
              <a:buFont typeface="Arial" pitchFamily="34" charset="0"/>
              <a:buChar char="•"/>
            </a:pPr>
            <a:r>
              <a:rPr lang="en-US" b="1" dirty="0" smtClean="0">
                <a:latin typeface="Times New Roman" pitchFamily="18" charset="0"/>
                <a:cs typeface="Times New Roman" pitchFamily="18" charset="0"/>
              </a:rPr>
              <a:t>Alkenes; structure, Nomenclature, IUPAC rules, and alkenyl groups. </a:t>
            </a:r>
          </a:p>
          <a:p>
            <a:pPr>
              <a:buFont typeface="Arial" pitchFamily="34" charset="0"/>
              <a:buChar char="•"/>
            </a:pPr>
            <a:endParaRPr lang="en-US" b="1" dirty="0">
              <a:latin typeface="Times New Roman" pitchFamily="18" charset="0"/>
              <a:cs typeface="Times New Roman" pitchFamily="18" charset="0"/>
            </a:endParaRPr>
          </a:p>
          <a:p>
            <a:pPr>
              <a:buFont typeface="Arial" pitchFamily="34" charset="0"/>
              <a:buChar char="•"/>
            </a:pPr>
            <a:r>
              <a:rPr lang="en-US" b="1" dirty="0" smtClean="0">
                <a:latin typeface="Times New Roman" pitchFamily="18" charset="0"/>
                <a:cs typeface="Times New Roman" pitchFamily="18" charset="0"/>
              </a:rPr>
              <a:t> Alkenes; structure, Nomenclature, IUPAC rules, and alkenyl groups. </a:t>
            </a:r>
            <a:endParaRPr lang="en-US" dirty="0" smtClean="0"/>
          </a:p>
          <a:p>
            <a:pPr>
              <a:buFont typeface="Arial" pitchFamily="34" charset="0"/>
              <a:buChar char="•"/>
            </a:pPr>
            <a:endParaRPr lang="en-US" b="1" dirty="0">
              <a:latin typeface="Times New Roman" pitchFamily="18" charset="0"/>
              <a:cs typeface="Times New Roman" pitchFamily="18" charset="0"/>
            </a:endParaRPr>
          </a:p>
          <a:p>
            <a:pPr algn="r">
              <a:buFont typeface="Arial" pitchFamily="34" charset="0"/>
              <a:buChar char="•"/>
              <a:defRPr/>
            </a:pPr>
            <a:endParaRPr lang="en-US" b="1" dirty="0">
              <a:latin typeface="Times New Roman" pitchFamily="18" charset="0"/>
              <a:cs typeface="Times New Roman" pitchFamily="18" charset="0"/>
            </a:endParaRPr>
          </a:p>
          <a:p>
            <a:pPr>
              <a:buFont typeface="Arial" pitchFamily="34" charset="0"/>
              <a:buChar char="•"/>
            </a:pPr>
            <a:endParaRPr lang="en-US" dirty="0"/>
          </a:p>
        </p:txBody>
      </p:sp>
    </p:spTree>
    <p:extLst>
      <p:ext uri="{BB962C8B-B14F-4D97-AF65-F5344CB8AC3E}">
        <p14:creationId xmlns:p14="http://schemas.microsoft.com/office/powerpoint/2010/main" val="3885158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FG03_01-08UN"/>
          <p:cNvPicPr>
            <a:picLocks noChangeAspect="1" noChangeArrowheads="1"/>
          </p:cNvPicPr>
          <p:nvPr/>
        </p:nvPicPr>
        <p:blipFill>
          <a:blip r:embed="rId3" cstate="print"/>
          <a:srcRect r="55319"/>
          <a:stretch>
            <a:fillRect/>
          </a:stretch>
        </p:blipFill>
        <p:spPr bwMode="auto">
          <a:xfrm>
            <a:off x="3657600" y="1489076"/>
            <a:ext cx="4953000" cy="2549525"/>
          </a:xfrm>
          <a:prstGeom prst="rect">
            <a:avLst/>
          </a:prstGeom>
          <a:noFill/>
          <a:ln w="9525">
            <a:noFill/>
            <a:miter lim="800000"/>
            <a:headEnd/>
            <a:tailEnd/>
          </a:ln>
        </p:spPr>
      </p:pic>
      <p:sp>
        <p:nvSpPr>
          <p:cNvPr id="13315" name="Rectangle 12"/>
          <p:cNvSpPr>
            <a:spLocks noChangeArrowheads="1"/>
          </p:cNvSpPr>
          <p:nvPr/>
        </p:nvSpPr>
        <p:spPr bwMode="auto">
          <a:xfrm>
            <a:off x="5256649" y="609601"/>
            <a:ext cx="1891865" cy="461665"/>
          </a:xfrm>
          <a:prstGeom prst="rect">
            <a:avLst/>
          </a:prstGeom>
          <a:noFill/>
          <a:ln w="9525">
            <a:noFill/>
            <a:miter lim="800000"/>
            <a:headEnd/>
            <a:tailEnd/>
          </a:ln>
        </p:spPr>
        <p:txBody>
          <a:bodyPr wrap="none">
            <a:spAutoFit/>
          </a:bodyPr>
          <a:lstStyle/>
          <a:p>
            <a:pPr algn="r" eaLnBrk="0" hangingPunct="0"/>
            <a:r>
              <a:rPr lang="en-GB" sz="2400" b="1"/>
              <a:t>In Conclusion</a:t>
            </a:r>
            <a:endParaRPr lang="en-US" sz="2400" b="1"/>
          </a:p>
        </p:txBody>
      </p:sp>
      <p:pic>
        <p:nvPicPr>
          <p:cNvPr id="13316" name="Picture 13" descr="FG03_01-08UN"/>
          <p:cNvPicPr>
            <a:picLocks noChangeAspect="1" noChangeArrowheads="1"/>
          </p:cNvPicPr>
          <p:nvPr/>
        </p:nvPicPr>
        <p:blipFill>
          <a:blip r:embed="rId3" cstate="print"/>
          <a:srcRect l="52127"/>
          <a:stretch>
            <a:fillRect/>
          </a:stretch>
        </p:blipFill>
        <p:spPr bwMode="auto">
          <a:xfrm>
            <a:off x="3733800" y="4114800"/>
            <a:ext cx="5257800" cy="2527300"/>
          </a:xfrm>
          <a:prstGeom prst="rect">
            <a:avLst/>
          </a:prstGeom>
          <a:noFill/>
          <a:ln w="9525">
            <a:noFill/>
            <a:miter lim="800000"/>
            <a:headEnd/>
            <a:tailEnd/>
          </a:ln>
        </p:spPr>
      </p:pic>
    </p:spTree>
    <p:extLst>
      <p:ext uri="{BB962C8B-B14F-4D97-AF65-F5344CB8AC3E}">
        <p14:creationId xmlns:p14="http://schemas.microsoft.com/office/powerpoint/2010/main" val="1121801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G03_001-005"/>
          <p:cNvPicPr>
            <a:picLocks noChangeAspect="1" noChangeArrowheads="1"/>
          </p:cNvPicPr>
          <p:nvPr/>
        </p:nvPicPr>
        <p:blipFill>
          <a:blip r:embed="rId3" cstate="print"/>
          <a:srcRect t="9435" r="56604" b="62894"/>
          <a:stretch>
            <a:fillRect/>
          </a:stretch>
        </p:blipFill>
        <p:spPr bwMode="auto">
          <a:xfrm>
            <a:off x="2057400" y="1371600"/>
            <a:ext cx="3505200" cy="1676400"/>
          </a:xfrm>
          <a:prstGeom prst="rect">
            <a:avLst/>
          </a:prstGeom>
          <a:noFill/>
          <a:ln w="9525">
            <a:noFill/>
            <a:miter lim="800000"/>
            <a:headEnd/>
            <a:tailEnd/>
          </a:ln>
        </p:spPr>
      </p:pic>
      <p:pic>
        <p:nvPicPr>
          <p:cNvPr id="15363" name="Picture 4" descr="FG03_001-005"/>
          <p:cNvPicPr>
            <a:picLocks noChangeAspect="1" noChangeArrowheads="1"/>
          </p:cNvPicPr>
          <p:nvPr/>
        </p:nvPicPr>
        <p:blipFill>
          <a:blip r:embed="rId3" cstate="print"/>
          <a:srcRect l="51888" t="9435" r="6602" b="66667"/>
          <a:stretch>
            <a:fillRect/>
          </a:stretch>
        </p:blipFill>
        <p:spPr bwMode="auto">
          <a:xfrm>
            <a:off x="6248400" y="1371600"/>
            <a:ext cx="3352800" cy="1447800"/>
          </a:xfrm>
          <a:prstGeom prst="rect">
            <a:avLst/>
          </a:prstGeom>
          <a:noFill/>
          <a:ln w="9525">
            <a:noFill/>
            <a:miter lim="800000"/>
            <a:headEnd/>
            <a:tailEnd/>
          </a:ln>
        </p:spPr>
      </p:pic>
    </p:spTree>
    <p:extLst>
      <p:ext uri="{BB962C8B-B14F-4D97-AF65-F5344CB8AC3E}">
        <p14:creationId xmlns:p14="http://schemas.microsoft.com/office/powerpoint/2010/main" val="2722777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1981200" y="152400"/>
          <a:ext cx="7416800" cy="660400"/>
        </p:xfrm>
        <a:graphic>
          <a:graphicData uri="http://schemas.openxmlformats.org/presentationml/2006/ole">
            <mc:AlternateContent xmlns:mc="http://schemas.openxmlformats.org/markup-compatibility/2006">
              <mc:Choice xmlns:v="urn:schemas-microsoft-com:vml" Requires="v">
                <p:oleObj spid="_x0000_s28682" name="Document" r:id="rId4" imgW="3770334" imgH="345014" progId="Word.Document.8">
                  <p:embed/>
                </p:oleObj>
              </mc:Choice>
              <mc:Fallback>
                <p:oleObj name="Document" r:id="rId4" imgW="3770334" imgH="345014" progId="Word.Document.8">
                  <p:embed/>
                  <p:pic>
                    <p:nvPicPr>
                      <p:cNvPr id="174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
                        <a:ext cx="7416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Rectangle 12"/>
          <p:cNvSpPr>
            <a:spLocks noChangeArrowheads="1"/>
          </p:cNvSpPr>
          <p:nvPr/>
        </p:nvSpPr>
        <p:spPr bwMode="auto">
          <a:xfrm>
            <a:off x="2057400" y="609600"/>
            <a:ext cx="6705600" cy="457200"/>
          </a:xfrm>
          <a:prstGeom prst="rect">
            <a:avLst/>
          </a:prstGeom>
          <a:noFill/>
          <a:ln w="9525">
            <a:noFill/>
            <a:miter lim="800000"/>
            <a:headEnd/>
            <a:tailEnd/>
          </a:ln>
        </p:spPr>
        <p:txBody>
          <a:bodyPr>
            <a:spAutoFit/>
          </a:bodyPr>
          <a:lstStyle/>
          <a:p>
            <a:r>
              <a:rPr lang="en-US" sz="2400" b="1">
                <a:solidFill>
                  <a:srgbClr val="FF0000"/>
                </a:solidFill>
              </a:rPr>
              <a:t>1.3.1  Structure  		</a:t>
            </a:r>
          </a:p>
        </p:txBody>
      </p:sp>
      <p:sp>
        <p:nvSpPr>
          <p:cNvPr id="17412" name="Text Box 13"/>
          <p:cNvSpPr txBox="1">
            <a:spLocks noChangeArrowheads="1"/>
          </p:cNvSpPr>
          <p:nvPr/>
        </p:nvSpPr>
        <p:spPr bwMode="auto">
          <a:xfrm>
            <a:off x="6366932" y="1676401"/>
            <a:ext cx="3902607" cy="461665"/>
          </a:xfrm>
          <a:prstGeom prst="rect">
            <a:avLst/>
          </a:prstGeom>
          <a:noFill/>
          <a:ln w="9525">
            <a:noFill/>
            <a:miter lim="800000"/>
            <a:headEnd/>
            <a:tailEnd/>
          </a:ln>
        </p:spPr>
        <p:txBody>
          <a:bodyPr wrap="none">
            <a:spAutoFit/>
          </a:bodyPr>
          <a:lstStyle/>
          <a:p>
            <a:pPr algn="r"/>
            <a:r>
              <a:rPr lang="en-US" sz="2400" b="1"/>
              <a:t>Many double bonds: polyene</a:t>
            </a:r>
          </a:p>
        </p:txBody>
      </p:sp>
      <p:pic>
        <p:nvPicPr>
          <p:cNvPr id="17413" name="Picture 14" descr="FG07_000-001"/>
          <p:cNvPicPr>
            <a:picLocks noChangeAspect="1" noChangeArrowheads="1"/>
          </p:cNvPicPr>
          <p:nvPr/>
        </p:nvPicPr>
        <p:blipFill>
          <a:blip r:embed="rId6" cstate="print"/>
          <a:srcRect t="58333" b="6667"/>
          <a:stretch>
            <a:fillRect/>
          </a:stretch>
        </p:blipFill>
        <p:spPr bwMode="auto">
          <a:xfrm>
            <a:off x="2133600" y="4800601"/>
            <a:ext cx="8001000" cy="1979613"/>
          </a:xfrm>
          <a:prstGeom prst="rect">
            <a:avLst/>
          </a:prstGeom>
          <a:noFill/>
          <a:ln w="9525">
            <a:noFill/>
            <a:miter lim="800000"/>
            <a:headEnd/>
            <a:tailEnd/>
          </a:ln>
        </p:spPr>
      </p:pic>
      <p:sp>
        <p:nvSpPr>
          <p:cNvPr id="17414" name="Rectangle 15"/>
          <p:cNvSpPr>
            <a:spLocks noChangeArrowheads="1"/>
          </p:cNvSpPr>
          <p:nvPr/>
        </p:nvSpPr>
        <p:spPr bwMode="auto">
          <a:xfrm>
            <a:off x="2044415" y="1231901"/>
            <a:ext cx="3483261" cy="461665"/>
          </a:xfrm>
          <a:prstGeom prst="rect">
            <a:avLst/>
          </a:prstGeom>
          <a:noFill/>
          <a:ln w="9525">
            <a:noFill/>
            <a:miter lim="800000"/>
            <a:headEnd/>
            <a:tailEnd/>
          </a:ln>
        </p:spPr>
        <p:txBody>
          <a:bodyPr wrap="none">
            <a:spAutoFit/>
          </a:bodyPr>
          <a:lstStyle/>
          <a:p>
            <a:pPr algn="r"/>
            <a:r>
              <a:rPr lang="en-US" sz="2400" b="1"/>
              <a:t>Two double bonds: diene,</a:t>
            </a:r>
          </a:p>
        </p:txBody>
      </p:sp>
      <p:sp>
        <p:nvSpPr>
          <p:cNvPr id="17415" name="Rectangle 16"/>
          <p:cNvSpPr>
            <a:spLocks noChangeArrowheads="1"/>
          </p:cNvSpPr>
          <p:nvPr/>
        </p:nvSpPr>
        <p:spPr bwMode="auto">
          <a:xfrm>
            <a:off x="5929655" y="1219201"/>
            <a:ext cx="3733458" cy="461665"/>
          </a:xfrm>
          <a:prstGeom prst="rect">
            <a:avLst/>
          </a:prstGeom>
          <a:noFill/>
          <a:ln w="9525">
            <a:noFill/>
            <a:miter lim="800000"/>
            <a:headEnd/>
            <a:tailEnd/>
          </a:ln>
        </p:spPr>
        <p:txBody>
          <a:bodyPr wrap="none">
            <a:spAutoFit/>
          </a:bodyPr>
          <a:lstStyle/>
          <a:p>
            <a:pPr algn="r"/>
            <a:r>
              <a:rPr lang="en-US" sz="2400" b="1"/>
              <a:t>Three double bonds: triene,</a:t>
            </a:r>
          </a:p>
        </p:txBody>
      </p:sp>
      <p:sp>
        <p:nvSpPr>
          <p:cNvPr id="17416" name="Rectangle 17"/>
          <p:cNvSpPr>
            <a:spLocks noChangeArrowheads="1"/>
          </p:cNvSpPr>
          <p:nvPr/>
        </p:nvSpPr>
        <p:spPr bwMode="auto">
          <a:xfrm>
            <a:off x="2123824" y="1679576"/>
            <a:ext cx="3972177" cy="461665"/>
          </a:xfrm>
          <a:prstGeom prst="rect">
            <a:avLst/>
          </a:prstGeom>
          <a:noFill/>
          <a:ln w="9525">
            <a:noFill/>
            <a:miter lim="800000"/>
            <a:headEnd/>
            <a:tailEnd/>
          </a:ln>
        </p:spPr>
        <p:txBody>
          <a:bodyPr wrap="none">
            <a:spAutoFit/>
          </a:bodyPr>
          <a:lstStyle/>
          <a:p>
            <a:pPr algn="r" rtl="1"/>
            <a:r>
              <a:rPr lang="en-US" sz="2400" b="1"/>
              <a:t>Four double bonds: tetraene, </a:t>
            </a:r>
          </a:p>
        </p:txBody>
      </p:sp>
      <p:pic>
        <p:nvPicPr>
          <p:cNvPr id="17417" name="Picture 18" descr="FG07_000-001"/>
          <p:cNvPicPr>
            <a:picLocks noChangeAspect="1" noChangeArrowheads="1"/>
          </p:cNvPicPr>
          <p:nvPr/>
        </p:nvPicPr>
        <p:blipFill>
          <a:blip r:embed="rId6" cstate="print"/>
          <a:srcRect l="36241" t="12433" r="36266" b="45000"/>
          <a:stretch>
            <a:fillRect/>
          </a:stretch>
        </p:blipFill>
        <p:spPr bwMode="auto">
          <a:xfrm>
            <a:off x="3200401" y="2209800"/>
            <a:ext cx="2297113" cy="2667000"/>
          </a:xfrm>
          <a:prstGeom prst="rect">
            <a:avLst/>
          </a:prstGeom>
          <a:noFill/>
          <a:ln w="9525">
            <a:noFill/>
            <a:miter lim="800000"/>
            <a:headEnd/>
            <a:tailEnd/>
          </a:ln>
        </p:spPr>
      </p:pic>
      <p:pic>
        <p:nvPicPr>
          <p:cNvPr id="17418" name="Picture 19" descr="FG07_000-001"/>
          <p:cNvPicPr>
            <a:picLocks noChangeAspect="1" noChangeArrowheads="1"/>
          </p:cNvPicPr>
          <p:nvPr/>
        </p:nvPicPr>
        <p:blipFill>
          <a:blip r:embed="rId6" cstate="print"/>
          <a:srcRect l="68732" t="10001" r="6274" b="45000"/>
          <a:stretch>
            <a:fillRect/>
          </a:stretch>
        </p:blipFill>
        <p:spPr bwMode="auto">
          <a:xfrm>
            <a:off x="6781800" y="2209800"/>
            <a:ext cx="1976438" cy="2667000"/>
          </a:xfrm>
          <a:prstGeom prst="rect">
            <a:avLst/>
          </a:prstGeom>
          <a:noFill/>
          <a:ln w="9525">
            <a:noFill/>
            <a:miter lim="800000"/>
            <a:headEnd/>
            <a:tailEnd/>
          </a:ln>
        </p:spPr>
      </p:pic>
      <p:graphicFrame>
        <p:nvGraphicFramePr>
          <p:cNvPr id="17419" name="Object 21"/>
          <p:cNvGraphicFramePr>
            <a:graphicFrameLocks noChangeAspect="1"/>
          </p:cNvGraphicFramePr>
          <p:nvPr/>
        </p:nvGraphicFramePr>
        <p:xfrm>
          <a:off x="1752600" y="2273300"/>
          <a:ext cx="5257800" cy="1079500"/>
        </p:xfrm>
        <a:graphic>
          <a:graphicData uri="http://schemas.openxmlformats.org/presentationml/2006/ole">
            <mc:AlternateContent xmlns:mc="http://schemas.openxmlformats.org/markup-compatibility/2006">
              <mc:Choice xmlns:v="urn:schemas-microsoft-com:vml" Requires="v">
                <p:oleObj spid="_x0000_s28683" name="Document" r:id="rId7" imgW="2621280" imgH="537972" progId="Word.Document.8">
                  <p:embed/>
                </p:oleObj>
              </mc:Choice>
              <mc:Fallback>
                <p:oleObj name="Document" r:id="rId7" imgW="2621280" imgH="537972" progId="Word.Document.8">
                  <p:embed/>
                  <p:pic>
                    <p:nvPicPr>
                      <p:cNvPr id="17419"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273300"/>
                        <a:ext cx="5257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22935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598614" y="3181350"/>
            <a:ext cx="8612187" cy="400050"/>
          </a:xfrm>
          <a:prstGeom prst="rect">
            <a:avLst/>
          </a:prstGeom>
          <a:noFill/>
          <a:ln w="9525">
            <a:noFill/>
            <a:miter lim="800000"/>
            <a:headEnd/>
            <a:tailEnd/>
          </a:ln>
        </p:spPr>
        <p:txBody>
          <a:bodyPr>
            <a:spAutoFit/>
          </a:bodyPr>
          <a:lstStyle/>
          <a:p>
            <a:pPr marL="342900" indent="-342900"/>
            <a:r>
              <a:rPr lang="en-US" sz="2000" b="1"/>
              <a:t>3.  Substituents are cited in alphabetical order.</a:t>
            </a:r>
          </a:p>
        </p:txBody>
      </p:sp>
      <p:sp>
        <p:nvSpPr>
          <p:cNvPr id="18435" name="Rectangle 4"/>
          <p:cNvSpPr>
            <a:spLocks noChangeArrowheads="1"/>
          </p:cNvSpPr>
          <p:nvPr/>
        </p:nvSpPr>
        <p:spPr bwMode="auto">
          <a:xfrm>
            <a:off x="1857016" y="152400"/>
            <a:ext cx="2348272" cy="400110"/>
          </a:xfrm>
          <a:prstGeom prst="rect">
            <a:avLst/>
          </a:prstGeom>
          <a:noFill/>
          <a:ln w="9525">
            <a:noFill/>
            <a:miter lim="800000"/>
            <a:headEnd/>
            <a:tailEnd/>
          </a:ln>
        </p:spPr>
        <p:txBody>
          <a:bodyPr wrap="none">
            <a:spAutoFit/>
          </a:bodyPr>
          <a:lstStyle/>
          <a:p>
            <a:pPr algn="r"/>
            <a:r>
              <a:rPr lang="en-US" sz="2000" b="1">
                <a:solidFill>
                  <a:srgbClr val="FF0000"/>
                </a:solidFill>
              </a:rPr>
              <a:t>1.3.2  Nomenclature</a:t>
            </a:r>
          </a:p>
        </p:txBody>
      </p:sp>
      <p:sp>
        <p:nvSpPr>
          <p:cNvPr id="18436" name="Rectangle 5"/>
          <p:cNvSpPr>
            <a:spLocks noChangeArrowheads="1"/>
          </p:cNvSpPr>
          <p:nvPr/>
        </p:nvSpPr>
        <p:spPr bwMode="auto">
          <a:xfrm>
            <a:off x="1600200" y="1905000"/>
            <a:ext cx="8839200" cy="369888"/>
          </a:xfrm>
          <a:prstGeom prst="rect">
            <a:avLst/>
          </a:prstGeom>
          <a:noFill/>
          <a:ln w="9525">
            <a:noFill/>
            <a:miter lim="800000"/>
            <a:headEnd/>
            <a:tailEnd/>
          </a:ln>
        </p:spPr>
        <p:txBody>
          <a:bodyPr>
            <a:spAutoFit/>
          </a:bodyPr>
          <a:lstStyle/>
          <a:p>
            <a:pPr marL="342900" indent="-342900">
              <a:buFontTx/>
              <a:buAutoNum type="arabicPeriod"/>
            </a:pPr>
            <a:r>
              <a:rPr lang="en-US" b="1"/>
              <a:t>Identify the longest continuous chain </a:t>
            </a:r>
            <a:r>
              <a:rPr lang="en-US" b="1" u="sng"/>
              <a:t>containing both double bonds.</a:t>
            </a:r>
          </a:p>
        </p:txBody>
      </p:sp>
      <p:sp>
        <p:nvSpPr>
          <p:cNvPr id="18437" name="Rectangle 6"/>
          <p:cNvSpPr>
            <a:spLocks noChangeArrowheads="1"/>
          </p:cNvSpPr>
          <p:nvPr/>
        </p:nvSpPr>
        <p:spPr bwMode="auto">
          <a:xfrm>
            <a:off x="1600200" y="2566989"/>
            <a:ext cx="9067800" cy="369887"/>
          </a:xfrm>
          <a:prstGeom prst="rect">
            <a:avLst/>
          </a:prstGeom>
          <a:noFill/>
          <a:ln w="9525">
            <a:noFill/>
            <a:miter lim="800000"/>
            <a:headEnd/>
            <a:tailEnd/>
          </a:ln>
        </p:spPr>
        <p:txBody>
          <a:bodyPr>
            <a:spAutoFit/>
          </a:bodyPr>
          <a:lstStyle/>
          <a:p>
            <a:pPr marL="457200" indent="-457200">
              <a:spcBef>
                <a:spcPct val="50000"/>
              </a:spcBef>
              <a:buFontTx/>
              <a:buAutoNum type="arabicPeriod" startAt="2"/>
            </a:pPr>
            <a:r>
              <a:rPr lang="en-US" b="1"/>
              <a:t>Give the double bonds (not substituents)  the lowest possible number.</a:t>
            </a:r>
          </a:p>
        </p:txBody>
      </p:sp>
      <p:pic>
        <p:nvPicPr>
          <p:cNvPr id="18438" name="Picture 7" descr="FG07_000-003"/>
          <p:cNvPicPr>
            <a:picLocks noChangeAspect="1" noChangeArrowheads="1"/>
          </p:cNvPicPr>
          <p:nvPr/>
        </p:nvPicPr>
        <p:blipFill>
          <a:blip r:embed="rId3" cstate="print"/>
          <a:srcRect l="76480" t="35556" r="7237" b="49156"/>
          <a:stretch>
            <a:fillRect/>
          </a:stretch>
        </p:blipFill>
        <p:spPr bwMode="auto">
          <a:xfrm>
            <a:off x="5181600" y="152401"/>
            <a:ext cx="1828800" cy="1287463"/>
          </a:xfrm>
          <a:prstGeom prst="rect">
            <a:avLst/>
          </a:prstGeom>
          <a:noFill/>
          <a:ln w="9525">
            <a:noFill/>
            <a:miter lim="800000"/>
            <a:headEnd/>
            <a:tailEnd/>
          </a:ln>
        </p:spPr>
      </p:pic>
      <p:sp>
        <p:nvSpPr>
          <p:cNvPr id="18439" name="Text Box 3"/>
          <p:cNvSpPr txBox="1">
            <a:spLocks noChangeArrowheads="1"/>
          </p:cNvSpPr>
          <p:nvPr/>
        </p:nvSpPr>
        <p:spPr bwMode="auto">
          <a:xfrm>
            <a:off x="4191000" y="3733800"/>
            <a:ext cx="3657600" cy="400050"/>
          </a:xfrm>
          <a:prstGeom prst="rect">
            <a:avLst/>
          </a:prstGeom>
          <a:noFill/>
          <a:ln w="9525">
            <a:noFill/>
            <a:miter lim="800000"/>
            <a:headEnd/>
            <a:tailEnd/>
          </a:ln>
        </p:spPr>
        <p:txBody>
          <a:bodyPr>
            <a:spAutoFit/>
          </a:bodyPr>
          <a:lstStyle/>
          <a:p>
            <a:pPr marL="342900" indent="-342900"/>
            <a:r>
              <a:rPr lang="en-US" sz="2000" b="1"/>
              <a:t>5-Bromo-1,3-cyclohexadiene</a:t>
            </a:r>
          </a:p>
        </p:txBody>
      </p:sp>
    </p:spTree>
    <p:extLst>
      <p:ext uri="{BB962C8B-B14F-4D97-AF65-F5344CB8AC3E}">
        <p14:creationId xmlns:p14="http://schemas.microsoft.com/office/powerpoint/2010/main" val="3805876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3"/>
          <p:cNvGraphicFramePr>
            <a:graphicFrameLocks noChangeAspect="1"/>
          </p:cNvGraphicFramePr>
          <p:nvPr/>
        </p:nvGraphicFramePr>
        <p:xfrm>
          <a:off x="2057400" y="4492626"/>
          <a:ext cx="5181600" cy="612775"/>
        </p:xfrm>
        <a:graphic>
          <a:graphicData uri="http://schemas.openxmlformats.org/presentationml/2006/ole">
            <mc:AlternateContent xmlns:mc="http://schemas.openxmlformats.org/markup-compatibility/2006">
              <mc:Choice xmlns:v="urn:schemas-microsoft-com:vml" Requires="v">
                <p:oleObj spid="_x0000_s29758" name="Document" r:id="rId4" imgW="2924175" imgH="361950" progId="">
                  <p:embed/>
                </p:oleObj>
              </mc:Choice>
              <mc:Fallback>
                <p:oleObj name="Document" r:id="rId4" imgW="2924175" imgH="361950" progId="">
                  <p:embed/>
                  <p:pic>
                    <p:nvPicPr>
                      <p:cNvPr id="1945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492626"/>
                        <a:ext cx="51816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4"/>
          <p:cNvGraphicFramePr>
            <a:graphicFrameLocks noChangeAspect="1"/>
          </p:cNvGraphicFramePr>
          <p:nvPr/>
        </p:nvGraphicFramePr>
        <p:xfrm>
          <a:off x="2962276" y="5715000"/>
          <a:ext cx="2676525" cy="1130300"/>
        </p:xfrm>
        <a:graphic>
          <a:graphicData uri="http://schemas.openxmlformats.org/presentationml/2006/ole">
            <mc:AlternateContent xmlns:mc="http://schemas.openxmlformats.org/markup-compatibility/2006">
              <mc:Choice xmlns:v="urn:schemas-microsoft-com:vml" Requires="v">
                <p:oleObj spid="_x0000_s29759" name="Document" r:id="rId6" imgW="1981200" imgH="923925" progId="">
                  <p:embed/>
                </p:oleObj>
              </mc:Choice>
              <mc:Fallback>
                <p:oleObj name="Document" r:id="rId6" imgW="1981200" imgH="923925" progId="">
                  <p:embed/>
                  <p:pic>
                    <p:nvPicPr>
                      <p:cNvPr id="1945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2276" y="5715000"/>
                        <a:ext cx="2676525"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7"/>
          <p:cNvGraphicFramePr>
            <a:graphicFrameLocks noChangeAspect="1"/>
          </p:cNvGraphicFramePr>
          <p:nvPr/>
        </p:nvGraphicFramePr>
        <p:xfrm>
          <a:off x="2286000" y="2233614"/>
          <a:ext cx="4876800" cy="1042987"/>
        </p:xfrm>
        <a:graphic>
          <a:graphicData uri="http://schemas.openxmlformats.org/presentationml/2006/ole">
            <mc:AlternateContent xmlns:mc="http://schemas.openxmlformats.org/markup-compatibility/2006">
              <mc:Choice xmlns:v="urn:schemas-microsoft-com:vml" Requires="v">
                <p:oleObj spid="_x0000_s29760" name="Document" r:id="rId8" imgW="2895600" imgH="619125" progId="">
                  <p:embed/>
                </p:oleObj>
              </mc:Choice>
              <mc:Fallback>
                <p:oleObj name="Document" r:id="rId8" imgW="2895600" imgH="619125" progId="">
                  <p:embed/>
                  <p:pic>
                    <p:nvPicPr>
                      <p:cNvPr id="1946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2233614"/>
                        <a:ext cx="48768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8"/>
          <p:cNvGraphicFramePr>
            <a:graphicFrameLocks noChangeAspect="1"/>
          </p:cNvGraphicFramePr>
          <p:nvPr/>
        </p:nvGraphicFramePr>
        <p:xfrm>
          <a:off x="2057400" y="4010026"/>
          <a:ext cx="3886200" cy="485775"/>
        </p:xfrm>
        <a:graphic>
          <a:graphicData uri="http://schemas.openxmlformats.org/presentationml/2006/ole">
            <mc:AlternateContent xmlns:mc="http://schemas.openxmlformats.org/markup-compatibility/2006">
              <mc:Choice xmlns:v="urn:schemas-microsoft-com:vml" Requires="v">
                <p:oleObj spid="_x0000_s29761" name="Document" r:id="rId10" imgW="2438400" imgH="304800" progId="">
                  <p:embed/>
                </p:oleObj>
              </mc:Choice>
              <mc:Fallback>
                <p:oleObj name="Document" r:id="rId10" imgW="2438400" imgH="304800" progId="">
                  <p:embed/>
                  <p:pic>
                    <p:nvPicPr>
                      <p:cNvPr id="19461"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7400" y="4010026"/>
                        <a:ext cx="38862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9"/>
          <p:cNvGraphicFramePr>
            <a:graphicFrameLocks noChangeAspect="1"/>
          </p:cNvGraphicFramePr>
          <p:nvPr/>
        </p:nvGraphicFramePr>
        <p:xfrm>
          <a:off x="7772400" y="4953001"/>
          <a:ext cx="2362200" cy="430213"/>
        </p:xfrm>
        <a:graphic>
          <a:graphicData uri="http://schemas.openxmlformats.org/presentationml/2006/ole">
            <mc:AlternateContent xmlns:mc="http://schemas.openxmlformats.org/markup-compatibility/2006">
              <mc:Choice xmlns:v="urn:schemas-microsoft-com:vml" Requires="v">
                <p:oleObj spid="_x0000_s29762" name="Document" r:id="rId12" imgW="476250" imgH="190500" progId="">
                  <p:embed/>
                </p:oleObj>
              </mc:Choice>
              <mc:Fallback>
                <p:oleObj name="Document" r:id="rId12" imgW="476250" imgH="190500" progId="">
                  <p:embed/>
                  <p:pic>
                    <p:nvPicPr>
                      <p:cNvPr id="19462"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4953001"/>
                        <a:ext cx="2362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10"/>
          <p:cNvGraphicFramePr>
            <a:graphicFrameLocks noChangeAspect="1"/>
          </p:cNvGraphicFramePr>
          <p:nvPr/>
        </p:nvGraphicFramePr>
        <p:xfrm>
          <a:off x="7372350" y="3200400"/>
          <a:ext cx="2305050" cy="419100"/>
        </p:xfrm>
        <a:graphic>
          <a:graphicData uri="http://schemas.openxmlformats.org/presentationml/2006/ole">
            <mc:AlternateContent xmlns:mc="http://schemas.openxmlformats.org/markup-compatibility/2006">
              <mc:Choice xmlns:v="urn:schemas-microsoft-com:vml" Requires="v">
                <p:oleObj spid="_x0000_s29763" name="Document" r:id="rId14" imgW="476250" imgH="190500" progId="">
                  <p:embed/>
                </p:oleObj>
              </mc:Choice>
              <mc:Fallback>
                <p:oleObj name="Document" r:id="rId14" imgW="476250" imgH="190500" progId="">
                  <p:embed/>
                  <p:pic>
                    <p:nvPicPr>
                      <p:cNvPr id="19463"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2350" y="3200400"/>
                        <a:ext cx="23050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11"/>
          <p:cNvGraphicFramePr>
            <a:graphicFrameLocks noChangeAspect="1"/>
          </p:cNvGraphicFramePr>
          <p:nvPr/>
        </p:nvGraphicFramePr>
        <p:xfrm>
          <a:off x="2514600" y="3201988"/>
          <a:ext cx="4267200" cy="455612"/>
        </p:xfrm>
        <a:graphic>
          <a:graphicData uri="http://schemas.openxmlformats.org/presentationml/2006/ole">
            <mc:AlternateContent xmlns:mc="http://schemas.openxmlformats.org/markup-compatibility/2006">
              <mc:Choice xmlns:v="urn:schemas-microsoft-com:vml" Requires="v">
                <p:oleObj spid="_x0000_s29764" name="Document" r:id="rId15" imgW="2552700" imgH="219075" progId="">
                  <p:embed/>
                </p:oleObj>
              </mc:Choice>
              <mc:Fallback>
                <p:oleObj name="Document" r:id="rId15" imgW="2552700" imgH="219075" progId="">
                  <p:embed/>
                  <p:pic>
                    <p:nvPicPr>
                      <p:cNvPr id="19464"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3201988"/>
                        <a:ext cx="42672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12"/>
          <p:cNvGraphicFramePr>
            <a:graphicFrameLocks noChangeAspect="1"/>
          </p:cNvGraphicFramePr>
          <p:nvPr/>
        </p:nvGraphicFramePr>
        <p:xfrm>
          <a:off x="2514600" y="3625850"/>
          <a:ext cx="4343400" cy="565150"/>
        </p:xfrm>
        <a:graphic>
          <a:graphicData uri="http://schemas.openxmlformats.org/presentationml/2006/ole">
            <mc:AlternateContent xmlns:mc="http://schemas.openxmlformats.org/markup-compatibility/2006">
              <mc:Choice xmlns:v="urn:schemas-microsoft-com:vml" Requires="v">
                <p:oleObj spid="_x0000_s29765" name="Document" r:id="rId17" imgW="2533650" imgH="238125" progId="">
                  <p:embed/>
                </p:oleObj>
              </mc:Choice>
              <mc:Fallback>
                <p:oleObj name="Document" r:id="rId17" imgW="2533650" imgH="238125" progId="">
                  <p:embed/>
                  <p:pic>
                    <p:nvPicPr>
                      <p:cNvPr id="19465"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14600" y="3625850"/>
                        <a:ext cx="43434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3"/>
          <p:cNvGraphicFramePr>
            <a:graphicFrameLocks noChangeAspect="1"/>
          </p:cNvGraphicFramePr>
          <p:nvPr/>
        </p:nvGraphicFramePr>
        <p:xfrm>
          <a:off x="6934200" y="3506788"/>
          <a:ext cx="876300" cy="379412"/>
        </p:xfrm>
        <a:graphic>
          <a:graphicData uri="http://schemas.openxmlformats.org/presentationml/2006/ole">
            <mc:AlternateContent xmlns:mc="http://schemas.openxmlformats.org/markup-compatibility/2006">
              <mc:Choice xmlns:v="urn:schemas-microsoft-com:vml" Requires="v">
                <p:oleObj spid="_x0000_s29766" name="Document" r:id="rId19" imgW="571500" imgH="247650" progId="">
                  <p:embed/>
                </p:oleObj>
              </mc:Choice>
              <mc:Fallback>
                <p:oleObj name="Document" r:id="rId19" imgW="571500" imgH="247650" progId="">
                  <p:embed/>
                  <p:pic>
                    <p:nvPicPr>
                      <p:cNvPr id="19466"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34200" y="3506788"/>
                        <a:ext cx="87630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4"/>
          <p:cNvGraphicFramePr>
            <a:graphicFrameLocks noChangeAspect="1"/>
          </p:cNvGraphicFramePr>
          <p:nvPr/>
        </p:nvGraphicFramePr>
        <p:xfrm>
          <a:off x="7256464" y="3705226"/>
          <a:ext cx="3259137" cy="790575"/>
        </p:xfrm>
        <a:graphic>
          <a:graphicData uri="http://schemas.openxmlformats.org/presentationml/2006/ole">
            <mc:AlternateContent xmlns:mc="http://schemas.openxmlformats.org/markup-compatibility/2006">
              <mc:Choice xmlns:v="urn:schemas-microsoft-com:vml" Requires="v">
                <p:oleObj spid="_x0000_s29767" name="Document" r:id="rId21" imgW="1609725" imgH="409575" progId="">
                  <p:embed/>
                </p:oleObj>
              </mc:Choice>
              <mc:Fallback>
                <p:oleObj name="Document" r:id="rId21" imgW="1609725" imgH="409575" progId="">
                  <p:embed/>
                  <p:pic>
                    <p:nvPicPr>
                      <p:cNvPr id="19467"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56464" y="3705226"/>
                        <a:ext cx="3259137"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5"/>
          <p:cNvGraphicFramePr>
            <a:graphicFrameLocks noChangeAspect="1"/>
          </p:cNvGraphicFramePr>
          <p:nvPr/>
        </p:nvGraphicFramePr>
        <p:xfrm>
          <a:off x="2209800" y="4911726"/>
          <a:ext cx="4419600" cy="346075"/>
        </p:xfrm>
        <a:graphic>
          <a:graphicData uri="http://schemas.openxmlformats.org/presentationml/2006/ole">
            <mc:AlternateContent xmlns:mc="http://schemas.openxmlformats.org/markup-compatibility/2006">
              <mc:Choice xmlns:v="urn:schemas-microsoft-com:vml" Requires="v">
                <p:oleObj spid="_x0000_s29768" name="Document" r:id="rId23" imgW="2533650" imgH="190500" progId="">
                  <p:embed/>
                </p:oleObj>
              </mc:Choice>
              <mc:Fallback>
                <p:oleObj name="Document" r:id="rId23" imgW="2533650" imgH="190500" progId="">
                  <p:embed/>
                  <p:pic>
                    <p:nvPicPr>
                      <p:cNvPr id="19468" name="Object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09800" y="4911726"/>
                        <a:ext cx="44196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9" name="Object 16"/>
          <p:cNvGraphicFramePr>
            <a:graphicFrameLocks noChangeAspect="1"/>
          </p:cNvGraphicFramePr>
          <p:nvPr/>
        </p:nvGraphicFramePr>
        <p:xfrm>
          <a:off x="2209800" y="5305425"/>
          <a:ext cx="4495800" cy="395288"/>
        </p:xfrm>
        <a:graphic>
          <a:graphicData uri="http://schemas.openxmlformats.org/presentationml/2006/ole">
            <mc:AlternateContent xmlns:mc="http://schemas.openxmlformats.org/markup-compatibility/2006">
              <mc:Choice xmlns:v="urn:schemas-microsoft-com:vml" Requires="v">
                <p:oleObj spid="_x0000_s29769" name="Document" r:id="rId25" imgW="2533650" imgH="190500" progId="">
                  <p:embed/>
                </p:oleObj>
              </mc:Choice>
              <mc:Fallback>
                <p:oleObj name="Document" r:id="rId25" imgW="2533650" imgH="190500" progId="">
                  <p:embed/>
                  <p:pic>
                    <p:nvPicPr>
                      <p:cNvPr id="19469" name="Object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09800" y="5305425"/>
                        <a:ext cx="44958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0" name="Object 17"/>
          <p:cNvGraphicFramePr>
            <a:graphicFrameLocks noChangeAspect="1"/>
          </p:cNvGraphicFramePr>
          <p:nvPr/>
        </p:nvGraphicFramePr>
        <p:xfrm>
          <a:off x="8153400" y="5294314"/>
          <a:ext cx="2286000" cy="420687"/>
        </p:xfrm>
        <a:graphic>
          <a:graphicData uri="http://schemas.openxmlformats.org/presentationml/2006/ole">
            <mc:AlternateContent xmlns:mc="http://schemas.openxmlformats.org/markup-compatibility/2006">
              <mc:Choice xmlns:v="urn:schemas-microsoft-com:vml" Requires="v">
                <p:oleObj spid="_x0000_s29770" name="Document" r:id="rId27" imgW="438150" imgH="190500" progId="">
                  <p:embed/>
                </p:oleObj>
              </mc:Choice>
              <mc:Fallback>
                <p:oleObj name="Document" r:id="rId27" imgW="438150" imgH="190500" progId="">
                  <p:embed/>
                  <p:pic>
                    <p:nvPicPr>
                      <p:cNvPr id="19470"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53400" y="5294314"/>
                        <a:ext cx="2286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471" name="Picture 4" descr="FG07_000-003"/>
          <p:cNvPicPr>
            <a:picLocks noChangeAspect="1" noChangeArrowheads="1"/>
          </p:cNvPicPr>
          <p:nvPr/>
        </p:nvPicPr>
        <p:blipFill>
          <a:blip r:embed="rId29" cstate="print"/>
          <a:srcRect l="37328" t="39604" r="35526" b="49690"/>
          <a:stretch>
            <a:fillRect/>
          </a:stretch>
        </p:blipFill>
        <p:spPr bwMode="auto">
          <a:xfrm>
            <a:off x="6858000" y="76201"/>
            <a:ext cx="3124200" cy="923925"/>
          </a:xfrm>
          <a:prstGeom prst="rect">
            <a:avLst/>
          </a:prstGeom>
          <a:noFill/>
          <a:ln w="9525">
            <a:noFill/>
            <a:miter lim="800000"/>
            <a:headEnd/>
            <a:tailEnd/>
          </a:ln>
        </p:spPr>
      </p:pic>
      <p:graphicFrame>
        <p:nvGraphicFramePr>
          <p:cNvPr id="19472" name="Object 5"/>
          <p:cNvGraphicFramePr>
            <a:graphicFrameLocks noChangeAspect="1"/>
          </p:cNvGraphicFramePr>
          <p:nvPr/>
        </p:nvGraphicFramePr>
        <p:xfrm>
          <a:off x="1981200" y="111126"/>
          <a:ext cx="4572000" cy="442913"/>
        </p:xfrm>
        <a:graphic>
          <a:graphicData uri="http://schemas.openxmlformats.org/presentationml/2006/ole">
            <mc:AlternateContent xmlns:mc="http://schemas.openxmlformats.org/markup-compatibility/2006">
              <mc:Choice xmlns:v="urn:schemas-microsoft-com:vml" Requires="v">
                <p:oleObj spid="_x0000_s29771" name="Document" r:id="rId30" imgW="3143250" imgH="304800" progId="">
                  <p:embed/>
                </p:oleObj>
              </mc:Choice>
              <mc:Fallback>
                <p:oleObj name="Document" r:id="rId30" imgW="3143250" imgH="304800" progId="">
                  <p:embed/>
                  <p:pic>
                    <p:nvPicPr>
                      <p:cNvPr id="19472" name="Object 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81200" y="111126"/>
                        <a:ext cx="45720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73" name="Object 16"/>
          <p:cNvGraphicFramePr>
            <a:graphicFrameLocks noChangeAspect="1"/>
          </p:cNvGraphicFramePr>
          <p:nvPr/>
        </p:nvGraphicFramePr>
        <p:xfrm>
          <a:off x="2057400" y="1143000"/>
          <a:ext cx="1524000" cy="1112838"/>
        </p:xfrm>
        <a:graphic>
          <a:graphicData uri="http://schemas.openxmlformats.org/presentationml/2006/ole">
            <mc:AlternateContent xmlns:mc="http://schemas.openxmlformats.org/markup-compatibility/2006">
              <mc:Choice xmlns:v="urn:schemas-microsoft-com:vml" Requires="v">
                <p:oleObj spid="_x0000_s29772" name="Document" r:id="rId32" imgW="1043940" imgH="762000" progId="">
                  <p:embed/>
                </p:oleObj>
              </mc:Choice>
              <mc:Fallback>
                <p:oleObj name="Document" r:id="rId32" imgW="1043940" imgH="762000" progId="">
                  <p:embed/>
                  <p:pic>
                    <p:nvPicPr>
                      <p:cNvPr id="19473"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1143000"/>
                        <a:ext cx="1524000"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4" name="Rectangle 8"/>
          <p:cNvSpPr>
            <a:spLocks noChangeArrowheads="1"/>
          </p:cNvSpPr>
          <p:nvPr/>
        </p:nvSpPr>
        <p:spPr bwMode="auto">
          <a:xfrm>
            <a:off x="6553200" y="1066801"/>
            <a:ext cx="4114800" cy="461963"/>
          </a:xfrm>
          <a:prstGeom prst="rect">
            <a:avLst/>
          </a:prstGeom>
          <a:noFill/>
          <a:ln w="9525">
            <a:noFill/>
            <a:miter lim="800000"/>
            <a:headEnd/>
            <a:tailEnd/>
          </a:ln>
        </p:spPr>
        <p:txBody>
          <a:bodyPr>
            <a:spAutoFit/>
          </a:bodyPr>
          <a:lstStyle/>
          <a:p>
            <a:pPr eaLnBrk="0" hangingPunct="0"/>
            <a:r>
              <a:rPr lang="en-GB" sz="2400" b="1"/>
              <a:t>1,3-cyclopentadiene </a:t>
            </a:r>
          </a:p>
        </p:txBody>
      </p:sp>
      <p:sp>
        <p:nvSpPr>
          <p:cNvPr id="19475" name="Rectangle 9"/>
          <p:cNvSpPr>
            <a:spLocks noChangeArrowheads="1"/>
          </p:cNvSpPr>
          <p:nvPr/>
        </p:nvSpPr>
        <p:spPr bwMode="auto">
          <a:xfrm>
            <a:off x="1828800" y="1752601"/>
            <a:ext cx="381000" cy="396875"/>
          </a:xfrm>
          <a:prstGeom prst="rect">
            <a:avLst/>
          </a:prstGeom>
          <a:noFill/>
          <a:ln w="9525">
            <a:noFill/>
            <a:miter lim="800000"/>
            <a:headEnd/>
            <a:tailEnd/>
          </a:ln>
        </p:spPr>
        <p:txBody>
          <a:bodyPr>
            <a:spAutoFit/>
          </a:bodyPr>
          <a:lstStyle/>
          <a:p>
            <a:pPr eaLnBrk="0" hangingPunct="0"/>
            <a:r>
              <a:rPr lang="en-GB" sz="2000" b="1"/>
              <a:t>1 </a:t>
            </a:r>
          </a:p>
        </p:txBody>
      </p:sp>
      <p:sp>
        <p:nvSpPr>
          <p:cNvPr id="19476" name="Rectangle 10"/>
          <p:cNvSpPr>
            <a:spLocks noChangeArrowheads="1"/>
          </p:cNvSpPr>
          <p:nvPr/>
        </p:nvSpPr>
        <p:spPr bwMode="auto">
          <a:xfrm>
            <a:off x="2057400" y="2286001"/>
            <a:ext cx="381000" cy="396875"/>
          </a:xfrm>
          <a:prstGeom prst="rect">
            <a:avLst/>
          </a:prstGeom>
          <a:noFill/>
          <a:ln w="9525">
            <a:noFill/>
            <a:miter lim="800000"/>
            <a:headEnd/>
            <a:tailEnd/>
          </a:ln>
        </p:spPr>
        <p:txBody>
          <a:bodyPr>
            <a:spAutoFit/>
          </a:bodyPr>
          <a:lstStyle/>
          <a:p>
            <a:pPr eaLnBrk="0" hangingPunct="0"/>
            <a:r>
              <a:rPr lang="en-GB" sz="2000" b="1"/>
              <a:t>2 </a:t>
            </a:r>
          </a:p>
        </p:txBody>
      </p:sp>
      <p:sp>
        <p:nvSpPr>
          <p:cNvPr id="19477" name="Rectangle 11"/>
          <p:cNvSpPr>
            <a:spLocks noChangeArrowheads="1"/>
          </p:cNvSpPr>
          <p:nvPr/>
        </p:nvSpPr>
        <p:spPr bwMode="auto">
          <a:xfrm>
            <a:off x="2667000" y="2209801"/>
            <a:ext cx="381000" cy="396875"/>
          </a:xfrm>
          <a:prstGeom prst="rect">
            <a:avLst/>
          </a:prstGeom>
          <a:noFill/>
          <a:ln w="9525">
            <a:noFill/>
            <a:miter lim="800000"/>
            <a:headEnd/>
            <a:tailEnd/>
          </a:ln>
        </p:spPr>
        <p:txBody>
          <a:bodyPr>
            <a:spAutoFit/>
          </a:bodyPr>
          <a:lstStyle/>
          <a:p>
            <a:pPr eaLnBrk="0" hangingPunct="0"/>
            <a:r>
              <a:rPr lang="en-GB" sz="2000" b="1"/>
              <a:t>3 </a:t>
            </a:r>
          </a:p>
        </p:txBody>
      </p:sp>
      <p:sp>
        <p:nvSpPr>
          <p:cNvPr id="19478" name="Rectangle 12"/>
          <p:cNvSpPr>
            <a:spLocks noChangeArrowheads="1"/>
          </p:cNvSpPr>
          <p:nvPr/>
        </p:nvSpPr>
        <p:spPr bwMode="auto">
          <a:xfrm>
            <a:off x="2743200" y="1752601"/>
            <a:ext cx="381000" cy="396875"/>
          </a:xfrm>
          <a:prstGeom prst="rect">
            <a:avLst/>
          </a:prstGeom>
          <a:noFill/>
          <a:ln w="9525">
            <a:noFill/>
            <a:miter lim="800000"/>
            <a:headEnd/>
            <a:tailEnd/>
          </a:ln>
        </p:spPr>
        <p:txBody>
          <a:bodyPr>
            <a:spAutoFit/>
          </a:bodyPr>
          <a:lstStyle/>
          <a:p>
            <a:pPr eaLnBrk="0" hangingPunct="0"/>
            <a:r>
              <a:rPr lang="en-GB" sz="2000" b="1"/>
              <a:t>4 </a:t>
            </a:r>
          </a:p>
        </p:txBody>
      </p:sp>
      <p:sp>
        <p:nvSpPr>
          <p:cNvPr id="19479" name="Rectangle 13"/>
          <p:cNvSpPr>
            <a:spLocks noChangeArrowheads="1"/>
          </p:cNvSpPr>
          <p:nvPr/>
        </p:nvSpPr>
        <p:spPr bwMode="auto">
          <a:xfrm>
            <a:off x="2362200" y="1295401"/>
            <a:ext cx="381000" cy="396875"/>
          </a:xfrm>
          <a:prstGeom prst="rect">
            <a:avLst/>
          </a:prstGeom>
          <a:noFill/>
          <a:ln w="9525">
            <a:noFill/>
            <a:miter lim="800000"/>
            <a:headEnd/>
            <a:tailEnd/>
          </a:ln>
        </p:spPr>
        <p:txBody>
          <a:bodyPr>
            <a:spAutoFit/>
          </a:bodyPr>
          <a:lstStyle/>
          <a:p>
            <a:pPr eaLnBrk="0" hangingPunct="0"/>
            <a:r>
              <a:rPr lang="en-GB" sz="2000" b="1"/>
              <a:t>5 </a:t>
            </a:r>
          </a:p>
        </p:txBody>
      </p:sp>
      <p:sp>
        <p:nvSpPr>
          <p:cNvPr id="19480" name="Rectangle 14"/>
          <p:cNvSpPr>
            <a:spLocks noChangeArrowheads="1"/>
          </p:cNvSpPr>
          <p:nvPr/>
        </p:nvSpPr>
        <p:spPr bwMode="auto">
          <a:xfrm>
            <a:off x="6629400" y="1447801"/>
            <a:ext cx="2743200" cy="461963"/>
          </a:xfrm>
          <a:prstGeom prst="rect">
            <a:avLst/>
          </a:prstGeom>
          <a:noFill/>
          <a:ln w="9525">
            <a:noFill/>
            <a:miter lim="800000"/>
            <a:headEnd/>
            <a:tailEnd/>
          </a:ln>
        </p:spPr>
        <p:txBody>
          <a:bodyPr>
            <a:spAutoFit/>
          </a:bodyPr>
          <a:lstStyle/>
          <a:p>
            <a:pPr eaLnBrk="0" hangingPunct="0"/>
            <a:r>
              <a:rPr lang="en-GB" sz="2400" b="1"/>
              <a:t>5-Propyl</a:t>
            </a:r>
          </a:p>
        </p:txBody>
      </p:sp>
      <p:sp>
        <p:nvSpPr>
          <p:cNvPr id="19481" name="Rectangle 15"/>
          <p:cNvSpPr>
            <a:spLocks noChangeArrowheads="1"/>
          </p:cNvSpPr>
          <p:nvPr/>
        </p:nvSpPr>
        <p:spPr bwMode="auto">
          <a:xfrm>
            <a:off x="3276600" y="1828801"/>
            <a:ext cx="6781800" cy="461963"/>
          </a:xfrm>
          <a:prstGeom prst="rect">
            <a:avLst/>
          </a:prstGeom>
          <a:noFill/>
          <a:ln w="9525">
            <a:noFill/>
            <a:miter lim="800000"/>
            <a:headEnd/>
            <a:tailEnd/>
          </a:ln>
        </p:spPr>
        <p:txBody>
          <a:bodyPr>
            <a:spAutoFit/>
          </a:bodyPr>
          <a:lstStyle/>
          <a:p>
            <a:pPr eaLnBrk="0" hangingPunct="0"/>
            <a:r>
              <a:rPr lang="en-GB" sz="2400" b="1"/>
              <a:t>The name is : 5-Propyl-1,3-cyclopentadiene </a:t>
            </a:r>
          </a:p>
        </p:txBody>
      </p:sp>
      <p:sp>
        <p:nvSpPr>
          <p:cNvPr id="19482" name="Text Box 3"/>
          <p:cNvSpPr txBox="1">
            <a:spLocks noChangeArrowheads="1"/>
          </p:cNvSpPr>
          <p:nvPr/>
        </p:nvSpPr>
        <p:spPr bwMode="auto">
          <a:xfrm>
            <a:off x="2743200" y="666750"/>
            <a:ext cx="3733800" cy="400050"/>
          </a:xfrm>
          <a:prstGeom prst="rect">
            <a:avLst/>
          </a:prstGeom>
          <a:noFill/>
          <a:ln w="9525">
            <a:noFill/>
            <a:miter lim="800000"/>
            <a:headEnd/>
            <a:tailEnd/>
          </a:ln>
        </p:spPr>
        <p:txBody>
          <a:bodyPr>
            <a:spAutoFit/>
          </a:bodyPr>
          <a:lstStyle/>
          <a:p>
            <a:pPr marL="342900" indent="-342900"/>
            <a:r>
              <a:rPr lang="en-US" sz="2000" b="1"/>
              <a:t>2-Methyl-1,3-butadiene</a:t>
            </a:r>
          </a:p>
        </p:txBody>
      </p:sp>
    </p:spTree>
    <p:extLst>
      <p:ext uri="{BB962C8B-B14F-4D97-AF65-F5344CB8AC3E}">
        <p14:creationId xmlns:p14="http://schemas.microsoft.com/office/powerpoint/2010/main" val="34568677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3"/>
          <p:cNvGraphicFramePr>
            <a:graphicFrameLocks noChangeAspect="1"/>
          </p:cNvGraphicFramePr>
          <p:nvPr/>
        </p:nvGraphicFramePr>
        <p:xfrm>
          <a:off x="1833563" y="1189039"/>
          <a:ext cx="6470650" cy="661987"/>
        </p:xfrm>
        <a:graphic>
          <a:graphicData uri="http://schemas.openxmlformats.org/presentationml/2006/ole">
            <mc:AlternateContent xmlns:mc="http://schemas.openxmlformats.org/markup-compatibility/2006">
              <mc:Choice xmlns:v="urn:schemas-microsoft-com:vml" Requires="v">
                <p:oleObj spid="_x0000_s30802" name="Document" r:id="rId4" imgW="3939578" imgH="406817" progId="Word.Document.8">
                  <p:embed/>
                </p:oleObj>
              </mc:Choice>
              <mc:Fallback>
                <p:oleObj name="Document" r:id="rId4" imgW="3939578" imgH="406817" progId="Word.Document.8">
                  <p:embed/>
                  <p:pic>
                    <p:nvPicPr>
                      <p:cNvPr id="20482"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563" y="1189039"/>
                        <a:ext cx="64706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24"/>
          <p:cNvGraphicFramePr>
            <a:graphicFrameLocks noChangeAspect="1"/>
          </p:cNvGraphicFramePr>
          <p:nvPr/>
        </p:nvGraphicFramePr>
        <p:xfrm>
          <a:off x="1752600" y="1493839"/>
          <a:ext cx="3790950" cy="566737"/>
        </p:xfrm>
        <a:graphic>
          <a:graphicData uri="http://schemas.openxmlformats.org/presentationml/2006/ole">
            <mc:AlternateContent xmlns:mc="http://schemas.openxmlformats.org/markup-compatibility/2006">
              <mc:Choice xmlns:v="urn:schemas-microsoft-com:vml" Requires="v">
                <p:oleObj spid="_x0000_s30803" name="Document" r:id="rId6" imgW="2095500" imgH="361950" progId="">
                  <p:embed/>
                </p:oleObj>
              </mc:Choice>
              <mc:Fallback>
                <p:oleObj name="Document" r:id="rId6" imgW="2095500" imgH="361950" progId="">
                  <p:embed/>
                  <p:pic>
                    <p:nvPicPr>
                      <p:cNvPr id="20483"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493839"/>
                        <a:ext cx="3790950"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Object 25"/>
          <p:cNvGraphicFramePr>
            <a:graphicFrameLocks noChangeAspect="1"/>
          </p:cNvGraphicFramePr>
          <p:nvPr/>
        </p:nvGraphicFramePr>
        <p:xfrm>
          <a:off x="2003426" y="457201"/>
          <a:ext cx="3178175" cy="612775"/>
        </p:xfrm>
        <a:graphic>
          <a:graphicData uri="http://schemas.openxmlformats.org/presentationml/2006/ole">
            <mc:AlternateContent xmlns:mc="http://schemas.openxmlformats.org/markup-compatibility/2006">
              <mc:Choice xmlns:v="urn:schemas-microsoft-com:vml" Requires="v">
                <p:oleObj spid="_x0000_s30804" name="Document" r:id="rId8" imgW="2042688" imgH="397936" progId="Word.Document.8">
                  <p:embed/>
                </p:oleObj>
              </mc:Choice>
              <mc:Fallback>
                <p:oleObj name="Document" r:id="rId8" imgW="2042688" imgH="397936" progId="Word.Document.8">
                  <p:embed/>
                  <p:pic>
                    <p:nvPicPr>
                      <p:cNvPr id="20484"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3426" y="457201"/>
                        <a:ext cx="317817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5" name="Picture 26" descr="sp"/>
          <p:cNvPicPr>
            <a:picLocks noChangeAspect="1" noChangeArrowheads="1"/>
          </p:cNvPicPr>
          <p:nvPr/>
        </p:nvPicPr>
        <p:blipFill>
          <a:blip r:embed="rId10" cstate="print"/>
          <a:srcRect l="66251"/>
          <a:stretch>
            <a:fillRect/>
          </a:stretch>
        </p:blipFill>
        <p:spPr bwMode="auto">
          <a:xfrm>
            <a:off x="7162800" y="2255839"/>
            <a:ext cx="2057400" cy="1552575"/>
          </a:xfrm>
          <a:prstGeom prst="rect">
            <a:avLst/>
          </a:prstGeom>
          <a:noFill/>
          <a:ln w="9525">
            <a:noFill/>
            <a:miter lim="800000"/>
            <a:headEnd/>
            <a:tailEnd/>
          </a:ln>
        </p:spPr>
      </p:pic>
      <p:pic>
        <p:nvPicPr>
          <p:cNvPr id="20486" name="Picture 27" descr="sp"/>
          <p:cNvPicPr>
            <a:picLocks noChangeAspect="1" noChangeArrowheads="1"/>
          </p:cNvPicPr>
          <p:nvPr/>
        </p:nvPicPr>
        <p:blipFill>
          <a:blip r:embed="rId10" cstate="print"/>
          <a:srcRect l="46251" r="33749"/>
          <a:stretch>
            <a:fillRect/>
          </a:stretch>
        </p:blipFill>
        <p:spPr bwMode="auto">
          <a:xfrm>
            <a:off x="5943600" y="2286001"/>
            <a:ext cx="1219200" cy="1552575"/>
          </a:xfrm>
          <a:prstGeom prst="rect">
            <a:avLst/>
          </a:prstGeom>
          <a:noFill/>
          <a:ln w="9525">
            <a:noFill/>
            <a:miter lim="800000"/>
            <a:headEnd/>
            <a:tailEnd/>
          </a:ln>
        </p:spPr>
      </p:pic>
      <p:pic>
        <p:nvPicPr>
          <p:cNvPr id="20487" name="Picture 28" descr="sp"/>
          <p:cNvPicPr>
            <a:picLocks noChangeAspect="1" noChangeArrowheads="1"/>
          </p:cNvPicPr>
          <p:nvPr/>
        </p:nvPicPr>
        <p:blipFill>
          <a:blip r:embed="rId10" cstate="print"/>
          <a:srcRect l="30000" r="53749"/>
          <a:stretch>
            <a:fillRect/>
          </a:stretch>
        </p:blipFill>
        <p:spPr bwMode="auto">
          <a:xfrm>
            <a:off x="9677400" y="3551239"/>
            <a:ext cx="990600" cy="1552575"/>
          </a:xfrm>
          <a:prstGeom prst="rect">
            <a:avLst/>
          </a:prstGeom>
          <a:noFill/>
          <a:ln w="9525">
            <a:noFill/>
            <a:miter lim="800000"/>
            <a:headEnd/>
            <a:tailEnd/>
          </a:ln>
        </p:spPr>
      </p:pic>
      <p:pic>
        <p:nvPicPr>
          <p:cNvPr id="20488" name="Picture 29" descr="sp"/>
          <p:cNvPicPr>
            <a:picLocks noChangeAspect="1" noChangeArrowheads="1"/>
          </p:cNvPicPr>
          <p:nvPr/>
        </p:nvPicPr>
        <p:blipFill>
          <a:blip r:embed="rId10" cstate="print"/>
          <a:srcRect l="12500" r="70000"/>
          <a:stretch>
            <a:fillRect/>
          </a:stretch>
        </p:blipFill>
        <p:spPr bwMode="auto">
          <a:xfrm>
            <a:off x="3886200" y="2286001"/>
            <a:ext cx="1066800" cy="1552575"/>
          </a:xfrm>
          <a:prstGeom prst="rect">
            <a:avLst/>
          </a:prstGeom>
          <a:noFill/>
          <a:ln w="9525">
            <a:noFill/>
            <a:miter lim="800000"/>
            <a:headEnd/>
            <a:tailEnd/>
          </a:ln>
        </p:spPr>
      </p:pic>
      <p:pic>
        <p:nvPicPr>
          <p:cNvPr id="20489" name="Picture 30" descr="sp"/>
          <p:cNvPicPr>
            <a:picLocks noChangeAspect="1" noChangeArrowheads="1"/>
          </p:cNvPicPr>
          <p:nvPr/>
        </p:nvPicPr>
        <p:blipFill>
          <a:blip r:embed="rId10" cstate="print"/>
          <a:srcRect r="87500"/>
          <a:stretch>
            <a:fillRect/>
          </a:stretch>
        </p:blipFill>
        <p:spPr bwMode="auto">
          <a:xfrm>
            <a:off x="3124200" y="2286001"/>
            <a:ext cx="762000" cy="1552575"/>
          </a:xfrm>
          <a:prstGeom prst="rect">
            <a:avLst/>
          </a:prstGeom>
          <a:noFill/>
          <a:ln w="9525">
            <a:noFill/>
            <a:miter lim="800000"/>
            <a:headEnd/>
            <a:tailEnd/>
          </a:ln>
        </p:spPr>
      </p:pic>
      <p:graphicFrame>
        <p:nvGraphicFramePr>
          <p:cNvPr id="20490" name="Object 31"/>
          <p:cNvGraphicFramePr>
            <a:graphicFrameLocks noChangeAspect="1"/>
          </p:cNvGraphicFramePr>
          <p:nvPr/>
        </p:nvGraphicFramePr>
        <p:xfrm>
          <a:off x="2286000" y="3962400"/>
          <a:ext cx="7239000" cy="446088"/>
        </p:xfrm>
        <a:graphic>
          <a:graphicData uri="http://schemas.openxmlformats.org/presentationml/2006/ole">
            <mc:AlternateContent xmlns:mc="http://schemas.openxmlformats.org/markup-compatibility/2006">
              <mc:Choice xmlns:v="urn:schemas-microsoft-com:vml" Requires="v">
                <p:oleObj spid="_x0000_s30805" name="Document" r:id="rId11" imgW="3752850" imgH="285750" progId="">
                  <p:embed/>
                </p:oleObj>
              </mc:Choice>
              <mc:Fallback>
                <p:oleObj name="Document" r:id="rId11" imgW="3752850" imgH="285750" progId="">
                  <p:embed/>
                  <p:pic>
                    <p:nvPicPr>
                      <p:cNvPr id="20490"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3962400"/>
                        <a:ext cx="723900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1" name="Object 32"/>
          <p:cNvGraphicFramePr>
            <a:graphicFrameLocks noChangeAspect="1"/>
          </p:cNvGraphicFramePr>
          <p:nvPr/>
        </p:nvGraphicFramePr>
        <p:xfrm>
          <a:off x="6172200" y="5486400"/>
          <a:ext cx="285750" cy="1200150"/>
        </p:xfrm>
        <a:graphic>
          <a:graphicData uri="http://schemas.openxmlformats.org/presentationml/2006/ole">
            <mc:AlternateContent xmlns:mc="http://schemas.openxmlformats.org/markup-compatibility/2006">
              <mc:Choice xmlns:v="urn:schemas-microsoft-com:vml" Requires="v">
                <p:oleObj spid="_x0000_s30806" name="Document" r:id="rId13" imgW="285750" imgH="1200150" progId="">
                  <p:embed/>
                </p:oleObj>
              </mc:Choice>
              <mc:Fallback>
                <p:oleObj name="Document" r:id="rId13" imgW="285750" imgH="1200150" progId="">
                  <p:embed/>
                  <p:pic>
                    <p:nvPicPr>
                      <p:cNvPr id="20491"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5486400"/>
                        <a:ext cx="2857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2" name="Object 33"/>
          <p:cNvGraphicFramePr>
            <a:graphicFrameLocks noChangeAspect="1"/>
          </p:cNvGraphicFramePr>
          <p:nvPr/>
        </p:nvGraphicFramePr>
        <p:xfrm>
          <a:off x="5257800" y="5486400"/>
          <a:ext cx="285750" cy="1200150"/>
        </p:xfrm>
        <a:graphic>
          <a:graphicData uri="http://schemas.openxmlformats.org/presentationml/2006/ole">
            <mc:AlternateContent xmlns:mc="http://schemas.openxmlformats.org/markup-compatibility/2006">
              <mc:Choice xmlns:v="urn:schemas-microsoft-com:vml" Requires="v">
                <p:oleObj spid="_x0000_s30807" name="Document" r:id="rId15" imgW="285750" imgH="1200150" progId="">
                  <p:embed/>
                </p:oleObj>
              </mc:Choice>
              <mc:Fallback>
                <p:oleObj name="Document" r:id="rId15" imgW="285750" imgH="1200150" progId="">
                  <p:embed/>
                  <p:pic>
                    <p:nvPicPr>
                      <p:cNvPr id="20492"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5486400"/>
                        <a:ext cx="2857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3" name="Object 34"/>
          <p:cNvGraphicFramePr>
            <a:graphicFrameLocks noChangeAspect="1"/>
          </p:cNvGraphicFramePr>
          <p:nvPr/>
        </p:nvGraphicFramePr>
        <p:xfrm>
          <a:off x="5410200" y="5410201"/>
          <a:ext cx="833438" cy="200025"/>
        </p:xfrm>
        <a:graphic>
          <a:graphicData uri="http://schemas.openxmlformats.org/presentationml/2006/ole">
            <mc:AlternateContent xmlns:mc="http://schemas.openxmlformats.org/markup-compatibility/2006">
              <mc:Choice xmlns:v="urn:schemas-microsoft-com:vml" Requires="v">
                <p:oleObj spid="_x0000_s30808" name="Document" r:id="rId16" imgW="600075" imgH="95250" progId="">
                  <p:embed/>
                </p:oleObj>
              </mc:Choice>
              <mc:Fallback>
                <p:oleObj name="Document" r:id="rId16" imgW="600075" imgH="95250" progId="">
                  <p:embed/>
                  <p:pic>
                    <p:nvPicPr>
                      <p:cNvPr id="20493" name="Object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5410201"/>
                        <a:ext cx="83343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4" name="Object 35"/>
          <p:cNvGraphicFramePr>
            <a:graphicFrameLocks noChangeAspect="1"/>
          </p:cNvGraphicFramePr>
          <p:nvPr/>
        </p:nvGraphicFramePr>
        <p:xfrm>
          <a:off x="5410200" y="6581776"/>
          <a:ext cx="833438" cy="200025"/>
        </p:xfrm>
        <a:graphic>
          <a:graphicData uri="http://schemas.openxmlformats.org/presentationml/2006/ole">
            <mc:AlternateContent xmlns:mc="http://schemas.openxmlformats.org/markup-compatibility/2006">
              <mc:Choice xmlns:v="urn:schemas-microsoft-com:vml" Requires="v">
                <p:oleObj spid="_x0000_s30809" name="Document" r:id="rId18" imgW="600075" imgH="95250" progId="">
                  <p:embed/>
                </p:oleObj>
              </mc:Choice>
              <mc:Fallback>
                <p:oleObj name="Document" r:id="rId18" imgW="600075" imgH="95250" progId="">
                  <p:embed/>
                  <p:pic>
                    <p:nvPicPr>
                      <p:cNvPr id="20494" name="Object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0200" y="6581776"/>
                        <a:ext cx="83343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5" name="Object 36"/>
          <p:cNvGraphicFramePr>
            <a:graphicFrameLocks noChangeAspect="1"/>
          </p:cNvGraphicFramePr>
          <p:nvPr/>
        </p:nvGraphicFramePr>
        <p:xfrm>
          <a:off x="5638800" y="5638800"/>
          <a:ext cx="1066800" cy="76200"/>
        </p:xfrm>
        <a:graphic>
          <a:graphicData uri="http://schemas.openxmlformats.org/presentationml/2006/ole">
            <mc:AlternateContent xmlns:mc="http://schemas.openxmlformats.org/markup-compatibility/2006">
              <mc:Choice xmlns:v="urn:schemas-microsoft-com:vml" Requires="v">
                <p:oleObj spid="_x0000_s30810" name="Document" r:id="rId19" imgW="581025" imgH="76200" progId="">
                  <p:embed/>
                </p:oleObj>
              </mc:Choice>
              <mc:Fallback>
                <p:oleObj name="Document" r:id="rId19" imgW="581025" imgH="76200" progId="">
                  <p:embed/>
                  <p:pic>
                    <p:nvPicPr>
                      <p:cNvPr id="20495" name="Object 3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38800" y="5638800"/>
                        <a:ext cx="10668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6" name="Object 37"/>
          <p:cNvGraphicFramePr>
            <a:graphicFrameLocks noChangeAspect="1"/>
          </p:cNvGraphicFramePr>
          <p:nvPr/>
        </p:nvGraphicFramePr>
        <p:xfrm>
          <a:off x="5105400" y="6400800"/>
          <a:ext cx="1066800" cy="76200"/>
        </p:xfrm>
        <a:graphic>
          <a:graphicData uri="http://schemas.openxmlformats.org/presentationml/2006/ole">
            <mc:AlternateContent xmlns:mc="http://schemas.openxmlformats.org/markup-compatibility/2006">
              <mc:Choice xmlns:v="urn:schemas-microsoft-com:vml" Requires="v">
                <p:oleObj spid="_x0000_s30811" name="Document" r:id="rId21" imgW="581025" imgH="76200" progId="">
                  <p:embed/>
                </p:oleObj>
              </mc:Choice>
              <mc:Fallback>
                <p:oleObj name="Document" r:id="rId21" imgW="581025" imgH="76200" progId="">
                  <p:embed/>
                  <p:pic>
                    <p:nvPicPr>
                      <p:cNvPr id="20496"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05400" y="6400800"/>
                        <a:ext cx="10668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7" name="Object 38"/>
          <p:cNvGraphicFramePr>
            <a:graphicFrameLocks noChangeAspect="1"/>
          </p:cNvGraphicFramePr>
          <p:nvPr/>
        </p:nvGraphicFramePr>
        <p:xfrm>
          <a:off x="5962650" y="5562601"/>
          <a:ext cx="819150" cy="962025"/>
        </p:xfrm>
        <a:graphic>
          <a:graphicData uri="http://schemas.openxmlformats.org/presentationml/2006/ole">
            <mc:AlternateContent xmlns:mc="http://schemas.openxmlformats.org/markup-compatibility/2006">
              <mc:Choice xmlns:v="urn:schemas-microsoft-com:vml" Requires="v">
                <p:oleObj spid="_x0000_s30812" name="Document" r:id="rId22" imgW="819150" imgH="962025" progId="">
                  <p:embed/>
                </p:oleObj>
              </mc:Choice>
              <mc:Fallback>
                <p:oleObj name="Document" r:id="rId22" imgW="819150" imgH="962025" progId="">
                  <p:embed/>
                  <p:pic>
                    <p:nvPicPr>
                      <p:cNvPr id="20497" name="Object 3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2650" y="5562601"/>
                        <a:ext cx="8191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8" name="Object 39"/>
          <p:cNvGraphicFramePr>
            <a:graphicFrameLocks noChangeAspect="1"/>
          </p:cNvGraphicFramePr>
          <p:nvPr/>
        </p:nvGraphicFramePr>
        <p:xfrm>
          <a:off x="5029200" y="5562601"/>
          <a:ext cx="819150" cy="962025"/>
        </p:xfrm>
        <a:graphic>
          <a:graphicData uri="http://schemas.openxmlformats.org/presentationml/2006/ole">
            <mc:AlternateContent xmlns:mc="http://schemas.openxmlformats.org/markup-compatibility/2006">
              <mc:Choice xmlns:v="urn:schemas-microsoft-com:vml" Requires="v">
                <p:oleObj spid="_x0000_s30813" name="Document" r:id="rId24" imgW="819150" imgH="962025" progId="">
                  <p:embed/>
                </p:oleObj>
              </mc:Choice>
              <mc:Fallback>
                <p:oleObj name="Document" r:id="rId24" imgW="819150" imgH="962025" progId="">
                  <p:embed/>
                  <p:pic>
                    <p:nvPicPr>
                      <p:cNvPr id="20498"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29200" y="5562601"/>
                        <a:ext cx="8191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9" name="Object 40"/>
          <p:cNvGraphicFramePr>
            <a:graphicFrameLocks noChangeAspect="1"/>
          </p:cNvGraphicFramePr>
          <p:nvPr/>
        </p:nvGraphicFramePr>
        <p:xfrm>
          <a:off x="5840414" y="5715001"/>
          <a:ext cx="1398587" cy="587375"/>
        </p:xfrm>
        <a:graphic>
          <a:graphicData uri="http://schemas.openxmlformats.org/presentationml/2006/ole">
            <mc:AlternateContent xmlns:mc="http://schemas.openxmlformats.org/markup-compatibility/2006">
              <mc:Choice xmlns:v="urn:schemas-microsoft-com:vml" Requires="v">
                <p:oleObj spid="_x0000_s30814" name="Document" r:id="rId25" imgW="914400" imgH="371475" progId="">
                  <p:embed/>
                </p:oleObj>
              </mc:Choice>
              <mc:Fallback>
                <p:oleObj name="Document" r:id="rId25" imgW="914400" imgH="371475" progId="">
                  <p:embed/>
                  <p:pic>
                    <p:nvPicPr>
                      <p:cNvPr id="20499" name="Object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0414" y="5715001"/>
                        <a:ext cx="139858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0" name="Object 41"/>
          <p:cNvGraphicFramePr>
            <a:graphicFrameLocks noChangeAspect="1"/>
          </p:cNvGraphicFramePr>
          <p:nvPr/>
        </p:nvGraphicFramePr>
        <p:xfrm>
          <a:off x="4572000" y="5891214"/>
          <a:ext cx="1352550" cy="433387"/>
        </p:xfrm>
        <a:graphic>
          <a:graphicData uri="http://schemas.openxmlformats.org/presentationml/2006/ole">
            <mc:AlternateContent xmlns:mc="http://schemas.openxmlformats.org/markup-compatibility/2006">
              <mc:Choice xmlns:v="urn:schemas-microsoft-com:vml" Requires="v">
                <p:oleObj spid="_x0000_s30815" name="Document" r:id="rId27" imgW="876300" imgH="257175" progId="">
                  <p:embed/>
                </p:oleObj>
              </mc:Choice>
              <mc:Fallback>
                <p:oleObj name="Document" r:id="rId27" imgW="876300" imgH="257175" progId="">
                  <p:embed/>
                  <p:pic>
                    <p:nvPicPr>
                      <p:cNvPr id="20500" name="Object 4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72000" y="5891214"/>
                        <a:ext cx="135255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1" name="Object 42"/>
          <p:cNvGraphicFramePr>
            <a:graphicFrameLocks noChangeAspect="1"/>
          </p:cNvGraphicFramePr>
          <p:nvPr/>
        </p:nvGraphicFramePr>
        <p:xfrm>
          <a:off x="6619876" y="5943600"/>
          <a:ext cx="238125" cy="228600"/>
        </p:xfrm>
        <a:graphic>
          <a:graphicData uri="http://schemas.openxmlformats.org/presentationml/2006/ole">
            <mc:AlternateContent xmlns:mc="http://schemas.openxmlformats.org/markup-compatibility/2006">
              <mc:Choice xmlns:v="urn:schemas-microsoft-com:vml" Requires="v">
                <p:oleObj spid="_x0000_s30816" name="Document" r:id="rId29" imgW="238125" imgH="228600" progId="">
                  <p:embed/>
                </p:oleObj>
              </mc:Choice>
              <mc:Fallback>
                <p:oleObj name="Document" r:id="rId29" imgW="238125" imgH="228600" progId="">
                  <p:embed/>
                  <p:pic>
                    <p:nvPicPr>
                      <p:cNvPr id="20501"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19876" y="5943600"/>
                        <a:ext cx="2381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2" name="Object 43"/>
          <p:cNvGraphicFramePr>
            <a:graphicFrameLocks noChangeAspect="1"/>
          </p:cNvGraphicFramePr>
          <p:nvPr/>
        </p:nvGraphicFramePr>
        <p:xfrm>
          <a:off x="4876801" y="6019800"/>
          <a:ext cx="238125" cy="228600"/>
        </p:xfrm>
        <a:graphic>
          <a:graphicData uri="http://schemas.openxmlformats.org/presentationml/2006/ole">
            <mc:AlternateContent xmlns:mc="http://schemas.openxmlformats.org/markup-compatibility/2006">
              <mc:Choice xmlns:v="urn:schemas-microsoft-com:vml" Requires="v">
                <p:oleObj spid="_x0000_s30817" name="Document" r:id="rId31" imgW="238125" imgH="228600" progId="">
                  <p:embed/>
                </p:oleObj>
              </mc:Choice>
              <mc:Fallback>
                <p:oleObj name="Document" r:id="rId31" imgW="238125" imgH="228600" progId="">
                  <p:embed/>
                  <p:pic>
                    <p:nvPicPr>
                      <p:cNvPr id="20502" name="Object 4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76801" y="6019800"/>
                        <a:ext cx="2381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3" name="Object 44"/>
          <p:cNvGraphicFramePr>
            <a:graphicFrameLocks noChangeAspect="1"/>
          </p:cNvGraphicFramePr>
          <p:nvPr/>
        </p:nvGraphicFramePr>
        <p:xfrm>
          <a:off x="6773864" y="6172200"/>
          <a:ext cx="236537" cy="381000"/>
        </p:xfrm>
        <a:graphic>
          <a:graphicData uri="http://schemas.openxmlformats.org/presentationml/2006/ole">
            <mc:AlternateContent xmlns:mc="http://schemas.openxmlformats.org/markup-compatibility/2006">
              <mc:Choice xmlns:v="urn:schemas-microsoft-com:vml" Requires="v">
                <p:oleObj spid="_x0000_s30818" name="Document" r:id="rId32" imgW="133211" imgH="190302" progId="">
                  <p:embed/>
                </p:oleObj>
              </mc:Choice>
              <mc:Fallback>
                <p:oleObj name="Document" r:id="rId32" imgW="133211" imgH="190302" progId="">
                  <p:embed/>
                  <p:pic>
                    <p:nvPicPr>
                      <p:cNvPr id="20503" name="Object 4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73864" y="6172200"/>
                        <a:ext cx="2365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4" name="Object 45"/>
          <p:cNvGraphicFramePr>
            <a:graphicFrameLocks noChangeAspect="1"/>
          </p:cNvGraphicFramePr>
          <p:nvPr/>
        </p:nvGraphicFramePr>
        <p:xfrm>
          <a:off x="4868864" y="5715000"/>
          <a:ext cx="236537" cy="381000"/>
        </p:xfrm>
        <a:graphic>
          <a:graphicData uri="http://schemas.openxmlformats.org/presentationml/2006/ole">
            <mc:AlternateContent xmlns:mc="http://schemas.openxmlformats.org/markup-compatibility/2006">
              <mc:Choice xmlns:v="urn:schemas-microsoft-com:vml" Requires="v">
                <p:oleObj spid="_x0000_s30819" name="Document" r:id="rId34" imgW="133211" imgH="190302" progId="">
                  <p:embed/>
                </p:oleObj>
              </mc:Choice>
              <mc:Fallback>
                <p:oleObj name="Document" r:id="rId34" imgW="133211" imgH="190302" progId="">
                  <p:embed/>
                  <p:pic>
                    <p:nvPicPr>
                      <p:cNvPr id="20504" name="Object 4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868864" y="5715000"/>
                        <a:ext cx="23653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05" name="Rectangle 47"/>
          <p:cNvSpPr>
            <a:spLocks noChangeArrowheads="1"/>
          </p:cNvSpPr>
          <p:nvPr/>
        </p:nvSpPr>
        <p:spPr bwMode="auto">
          <a:xfrm>
            <a:off x="4114800" y="76201"/>
            <a:ext cx="6553200" cy="523875"/>
          </a:xfrm>
          <a:prstGeom prst="rect">
            <a:avLst/>
          </a:prstGeom>
          <a:noFill/>
          <a:ln w="9525">
            <a:noFill/>
            <a:miter lim="800000"/>
            <a:headEnd/>
            <a:tailEnd/>
          </a:ln>
        </p:spPr>
        <p:txBody>
          <a:bodyPr anchor="ctr">
            <a:spAutoFit/>
          </a:bodyPr>
          <a:lstStyle/>
          <a:p>
            <a:r>
              <a:rPr lang="en-US" sz="2800" b="1">
                <a:solidFill>
                  <a:srgbClr val="C00000"/>
                </a:solidFill>
              </a:rPr>
              <a:t>Alkynes (triple Bond)</a:t>
            </a:r>
          </a:p>
        </p:txBody>
      </p:sp>
      <p:graphicFrame>
        <p:nvGraphicFramePr>
          <p:cNvPr id="20506" name="Object 48"/>
          <p:cNvGraphicFramePr>
            <a:graphicFrameLocks noChangeAspect="1"/>
          </p:cNvGraphicFramePr>
          <p:nvPr/>
        </p:nvGraphicFramePr>
        <p:xfrm>
          <a:off x="1905000" y="152400"/>
          <a:ext cx="3143250" cy="609600"/>
        </p:xfrm>
        <a:graphic>
          <a:graphicData uri="http://schemas.openxmlformats.org/presentationml/2006/ole">
            <mc:AlternateContent xmlns:mc="http://schemas.openxmlformats.org/markup-compatibility/2006">
              <mc:Choice xmlns:v="urn:schemas-microsoft-com:vml" Requires="v">
                <p:oleObj spid="_x0000_s30820" name="Document" r:id="rId35" imgW="2052091" imgH="397936" progId="Word.Document.8">
                  <p:embed/>
                </p:oleObj>
              </mc:Choice>
              <mc:Fallback>
                <p:oleObj name="Document" r:id="rId35" imgW="2052091" imgH="397936" progId="Word.Document.8">
                  <p:embed/>
                  <p:pic>
                    <p:nvPicPr>
                      <p:cNvPr id="20506" name="Object 4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05000" y="152400"/>
                        <a:ext cx="31432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07" name="Object 29"/>
          <p:cNvGraphicFramePr>
            <a:graphicFrameLocks noChangeAspect="1"/>
          </p:cNvGraphicFramePr>
          <p:nvPr/>
        </p:nvGraphicFramePr>
        <p:xfrm>
          <a:off x="1774825" y="4437064"/>
          <a:ext cx="8643938" cy="1336675"/>
        </p:xfrm>
        <a:graphic>
          <a:graphicData uri="http://schemas.openxmlformats.org/presentationml/2006/ole">
            <mc:AlternateContent xmlns:mc="http://schemas.openxmlformats.org/markup-compatibility/2006">
              <mc:Choice xmlns:v="urn:schemas-microsoft-com:vml" Requires="v">
                <p:oleObj spid="_x0000_s30821" name="Document" r:id="rId37" imgW="7305675" imgH="1095375" progId="">
                  <p:embed/>
                </p:oleObj>
              </mc:Choice>
              <mc:Fallback>
                <p:oleObj name="Document" r:id="rId37" imgW="7305675" imgH="1095375" progId="">
                  <p:embed/>
                  <p:pic>
                    <p:nvPicPr>
                      <p:cNvPr id="20507" name="Object 2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74825" y="4437064"/>
                        <a:ext cx="8643938"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87825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G01_18"/>
          <p:cNvPicPr>
            <a:picLocks noChangeAspect="1" noChangeArrowheads="1"/>
          </p:cNvPicPr>
          <p:nvPr/>
        </p:nvPicPr>
        <p:blipFill>
          <a:blip r:embed="rId3" cstate="print"/>
          <a:srcRect/>
          <a:stretch>
            <a:fillRect/>
          </a:stretch>
        </p:blipFill>
        <p:spPr bwMode="auto">
          <a:xfrm>
            <a:off x="2895600" y="1066800"/>
            <a:ext cx="6248400" cy="4686300"/>
          </a:xfrm>
          <a:prstGeom prst="rect">
            <a:avLst/>
          </a:prstGeom>
          <a:noFill/>
          <a:ln w="9525">
            <a:noFill/>
            <a:miter lim="800000"/>
            <a:headEnd/>
            <a:tailEnd/>
          </a:ln>
        </p:spPr>
      </p:pic>
      <p:sp>
        <p:nvSpPr>
          <p:cNvPr id="21507" name="Text Box 3"/>
          <p:cNvSpPr txBox="1">
            <a:spLocks noChangeArrowheads="1"/>
          </p:cNvSpPr>
          <p:nvPr/>
        </p:nvSpPr>
        <p:spPr bwMode="auto">
          <a:xfrm>
            <a:off x="1524000" y="1"/>
            <a:ext cx="9144000" cy="701675"/>
          </a:xfrm>
          <a:prstGeom prst="rect">
            <a:avLst/>
          </a:prstGeom>
          <a:noFill/>
          <a:ln w="9525">
            <a:noFill/>
            <a:miter lim="800000"/>
            <a:headEnd/>
            <a:tailEnd/>
          </a:ln>
        </p:spPr>
        <p:txBody>
          <a:bodyPr>
            <a:spAutoFit/>
          </a:bodyPr>
          <a:lstStyle/>
          <a:p>
            <a:pPr algn="ctr"/>
            <a:r>
              <a:rPr lang="en-US" sz="4000"/>
              <a:t>Bonding in Ethyne: A Triple Bond</a:t>
            </a:r>
          </a:p>
        </p:txBody>
      </p:sp>
      <p:sp>
        <p:nvSpPr>
          <p:cNvPr id="21508" name="Text Box 4"/>
          <p:cNvSpPr txBox="1">
            <a:spLocks noChangeArrowheads="1"/>
          </p:cNvSpPr>
          <p:nvPr/>
        </p:nvSpPr>
        <p:spPr bwMode="auto">
          <a:xfrm>
            <a:off x="1676400" y="5867401"/>
            <a:ext cx="6019800" cy="461963"/>
          </a:xfrm>
          <a:prstGeom prst="rect">
            <a:avLst/>
          </a:prstGeom>
          <a:noFill/>
          <a:ln w="9525">
            <a:noFill/>
            <a:miter lim="800000"/>
            <a:headEnd/>
            <a:tailEnd/>
          </a:ln>
        </p:spPr>
        <p:txBody>
          <a:bodyPr>
            <a:spAutoFit/>
          </a:bodyPr>
          <a:lstStyle/>
          <a:p>
            <a:pPr>
              <a:buFontTx/>
              <a:buChar char="•"/>
            </a:pPr>
            <a:r>
              <a:rPr lang="en-US" sz="2400" b="1"/>
              <a:t> Bond angle of the </a:t>
            </a:r>
            <a:r>
              <a:rPr lang="en-US" sz="2400" b="1" i="1"/>
              <a:t>sp</a:t>
            </a:r>
            <a:r>
              <a:rPr lang="en-US" sz="2400" b="1"/>
              <a:t> carbon: 180</a:t>
            </a:r>
            <a:r>
              <a:rPr lang="en-US" sz="2400" b="1" baseline="30000"/>
              <a:t>°</a:t>
            </a:r>
          </a:p>
        </p:txBody>
      </p:sp>
      <p:sp>
        <p:nvSpPr>
          <p:cNvPr id="21509" name="Text Box 5"/>
          <p:cNvSpPr txBox="1">
            <a:spLocks noChangeArrowheads="1"/>
          </p:cNvSpPr>
          <p:nvPr/>
        </p:nvSpPr>
        <p:spPr bwMode="auto">
          <a:xfrm>
            <a:off x="1704975" y="5410201"/>
            <a:ext cx="7235186" cy="461665"/>
          </a:xfrm>
          <a:prstGeom prst="rect">
            <a:avLst/>
          </a:prstGeom>
          <a:noFill/>
          <a:ln w="9525">
            <a:noFill/>
            <a:miter lim="800000"/>
            <a:headEnd/>
            <a:tailEnd/>
          </a:ln>
        </p:spPr>
        <p:txBody>
          <a:bodyPr wrap="none">
            <a:spAutoFit/>
          </a:bodyPr>
          <a:lstStyle/>
          <a:p>
            <a:pPr>
              <a:buFontTx/>
              <a:buChar char="•"/>
            </a:pPr>
            <a:r>
              <a:rPr lang="en-US" sz="2400" b="1"/>
              <a:t> A triple bond consists of one </a:t>
            </a:r>
            <a:r>
              <a:rPr lang="en-US" sz="2400" b="1">
                <a:latin typeface="Symbol" pitchFamily="18" charset="2"/>
              </a:rPr>
              <a:t>s</a:t>
            </a:r>
            <a:r>
              <a:rPr lang="en-US" sz="2400" b="1"/>
              <a:t> bond and two </a:t>
            </a:r>
            <a:r>
              <a:rPr lang="en-US" sz="2400" b="1">
                <a:latin typeface="Symbol" pitchFamily="18" charset="2"/>
              </a:rPr>
              <a:t>p</a:t>
            </a:r>
            <a:r>
              <a:rPr lang="en-US" sz="2400" b="1"/>
              <a:t> bonds</a:t>
            </a:r>
          </a:p>
        </p:txBody>
      </p:sp>
    </p:spTree>
    <p:extLst>
      <p:ext uri="{BB962C8B-B14F-4D97-AF65-F5344CB8AC3E}">
        <p14:creationId xmlns:p14="http://schemas.microsoft.com/office/powerpoint/2010/main" val="28940035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1638300" y="114300"/>
          <a:ext cx="8801100" cy="495300"/>
        </p:xfrm>
        <a:graphic>
          <a:graphicData uri="http://schemas.openxmlformats.org/presentationml/2006/ole">
            <mc:AlternateContent xmlns:mc="http://schemas.openxmlformats.org/markup-compatibility/2006">
              <mc:Choice xmlns:v="urn:schemas-microsoft-com:vml" Requires="v">
                <p:oleObj spid="_x0000_s31858" name="Document" r:id="rId4" imgW="4102012" imgH="233995" progId="Word.Document.8">
                  <p:embed/>
                </p:oleObj>
              </mc:Choice>
              <mc:Fallback>
                <p:oleObj name="Document" r:id="rId4" imgW="4102012" imgH="233995" progId="Word.Document.8">
                  <p:embed/>
                  <p:pic>
                    <p:nvPicPr>
                      <p:cNvPr id="225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114300"/>
                        <a:ext cx="880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1524000" y="573089"/>
          <a:ext cx="8680450" cy="585787"/>
        </p:xfrm>
        <a:graphic>
          <a:graphicData uri="http://schemas.openxmlformats.org/presentationml/2006/ole">
            <mc:AlternateContent xmlns:mc="http://schemas.openxmlformats.org/markup-compatibility/2006">
              <mc:Choice xmlns:v="urn:schemas-microsoft-com:vml" Requires="v">
                <p:oleObj spid="_x0000_s31859" name="Document" r:id="rId6" imgW="4529328" imgH="310896" progId="Word.Document.8">
                  <p:embed/>
                </p:oleObj>
              </mc:Choice>
              <mc:Fallback>
                <p:oleObj name="Document" r:id="rId6" imgW="4529328" imgH="310896" progId="Word.Document.8">
                  <p:embed/>
                  <p:pic>
                    <p:nvPicPr>
                      <p:cNvPr id="2253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73089"/>
                        <a:ext cx="86804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1905000" y="1066800"/>
          <a:ext cx="990600" cy="381000"/>
        </p:xfrm>
        <a:graphic>
          <a:graphicData uri="http://schemas.openxmlformats.org/presentationml/2006/ole">
            <mc:AlternateContent xmlns:mc="http://schemas.openxmlformats.org/markup-compatibility/2006">
              <mc:Choice xmlns:v="urn:schemas-microsoft-com:vml" Requires="v">
                <p:oleObj spid="_x0000_s31860" name="Document" r:id="rId8" imgW="742950" imgH="285750" progId="">
                  <p:embed/>
                </p:oleObj>
              </mc:Choice>
              <mc:Fallback>
                <p:oleObj name="Document" r:id="rId8" imgW="742950" imgH="285750" progId="">
                  <p:embed/>
                  <p:pic>
                    <p:nvPicPr>
                      <p:cNvPr id="2253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1066800"/>
                        <a:ext cx="99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5105400" y="1066801"/>
          <a:ext cx="1447800" cy="658813"/>
        </p:xfrm>
        <a:graphic>
          <a:graphicData uri="http://schemas.openxmlformats.org/presentationml/2006/ole">
            <mc:AlternateContent xmlns:mc="http://schemas.openxmlformats.org/markup-compatibility/2006">
              <mc:Choice xmlns:v="urn:schemas-microsoft-com:vml" Requires="v">
                <p:oleObj spid="_x0000_s31861" name="Document" r:id="rId10" imgW="997306" imgH="449153" progId="Word.Document.8">
                  <p:embed/>
                </p:oleObj>
              </mc:Choice>
              <mc:Fallback>
                <p:oleObj name="Document" r:id="rId10" imgW="997306" imgH="449153" progId="Word.Document.8">
                  <p:embed/>
                  <p:pic>
                    <p:nvPicPr>
                      <p:cNvPr id="2253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066801"/>
                        <a:ext cx="14478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6858000" y="1066801"/>
          <a:ext cx="1447800" cy="555625"/>
        </p:xfrm>
        <a:graphic>
          <a:graphicData uri="http://schemas.openxmlformats.org/presentationml/2006/ole">
            <mc:AlternateContent xmlns:mc="http://schemas.openxmlformats.org/markup-compatibility/2006">
              <mc:Choice xmlns:v="urn:schemas-microsoft-com:vml" Requires="v">
                <p:oleObj spid="_x0000_s31862" name="Document" r:id="rId12" imgW="1034857" imgH="395996" progId="Word.Document.8">
                  <p:embed/>
                </p:oleObj>
              </mc:Choice>
              <mc:Fallback>
                <p:oleObj name="Document" r:id="rId12" imgW="1034857" imgH="395996" progId="Word.Document.8">
                  <p:embed/>
                  <p:pic>
                    <p:nvPicPr>
                      <p:cNvPr id="22534"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0" y="1066801"/>
                        <a:ext cx="14478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1905000" y="1447800"/>
          <a:ext cx="1371600" cy="452438"/>
        </p:xfrm>
        <a:graphic>
          <a:graphicData uri="http://schemas.openxmlformats.org/presentationml/2006/ole">
            <mc:AlternateContent xmlns:mc="http://schemas.openxmlformats.org/markup-compatibility/2006">
              <mc:Choice xmlns:v="urn:schemas-microsoft-com:vml" Requires="v">
                <p:oleObj spid="_x0000_s31863" name="Document" r:id="rId14" imgW="981075" imgH="323850" progId="">
                  <p:embed/>
                </p:oleObj>
              </mc:Choice>
              <mc:Fallback>
                <p:oleObj name="Document" r:id="rId14" imgW="981075" imgH="323850" progId="">
                  <p:embed/>
                  <p:pic>
                    <p:nvPicPr>
                      <p:cNvPr id="22535"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1447800"/>
                        <a:ext cx="137160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5105400" y="1447801"/>
          <a:ext cx="1447800" cy="849313"/>
        </p:xfrm>
        <a:graphic>
          <a:graphicData uri="http://schemas.openxmlformats.org/presentationml/2006/ole">
            <mc:AlternateContent xmlns:mc="http://schemas.openxmlformats.org/markup-compatibility/2006">
              <mc:Choice xmlns:v="urn:schemas-microsoft-com:vml" Requires="v">
                <p:oleObj spid="_x0000_s31864" name="Document" r:id="rId16" imgW="1043940" imgH="611124" progId="Word.Document.8">
                  <p:embed/>
                </p:oleObj>
              </mc:Choice>
              <mc:Fallback>
                <p:oleObj name="Document" r:id="rId16" imgW="1043940" imgH="611124" progId="Word.Document.8">
                  <p:embed/>
                  <p:pic>
                    <p:nvPicPr>
                      <p:cNvPr id="22536"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5400" y="1447801"/>
                        <a:ext cx="14478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9"/>
          <p:cNvGraphicFramePr>
            <a:graphicFrameLocks noChangeAspect="1"/>
          </p:cNvGraphicFramePr>
          <p:nvPr/>
        </p:nvGraphicFramePr>
        <p:xfrm>
          <a:off x="6911976" y="1447801"/>
          <a:ext cx="2155825" cy="442913"/>
        </p:xfrm>
        <a:graphic>
          <a:graphicData uri="http://schemas.openxmlformats.org/presentationml/2006/ole">
            <mc:AlternateContent xmlns:mc="http://schemas.openxmlformats.org/markup-compatibility/2006">
              <mc:Choice xmlns:v="urn:schemas-microsoft-com:vml" Requires="v">
                <p:oleObj spid="_x0000_s31865" name="Document" r:id="rId18" imgW="1486936" imgH="304312" progId="Word.Document.8">
                  <p:embed/>
                </p:oleObj>
              </mc:Choice>
              <mc:Fallback>
                <p:oleObj name="Document" r:id="rId18" imgW="1486936" imgH="304312" progId="Word.Document.8">
                  <p:embed/>
                  <p:pic>
                    <p:nvPicPr>
                      <p:cNvPr id="22537"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11976" y="1447801"/>
                        <a:ext cx="21558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8" name="Object 10"/>
          <p:cNvGraphicFramePr>
            <a:graphicFrameLocks noChangeAspect="1"/>
          </p:cNvGraphicFramePr>
          <p:nvPr/>
        </p:nvGraphicFramePr>
        <p:xfrm>
          <a:off x="1905000" y="1905001"/>
          <a:ext cx="1905000" cy="455613"/>
        </p:xfrm>
        <a:graphic>
          <a:graphicData uri="http://schemas.openxmlformats.org/presentationml/2006/ole">
            <mc:AlternateContent xmlns:mc="http://schemas.openxmlformats.org/markup-compatibility/2006">
              <mc:Choice xmlns:v="urn:schemas-microsoft-com:vml" Requires="v">
                <p:oleObj spid="_x0000_s31866" name="Document" r:id="rId20" imgW="1352550" imgH="323850" progId="">
                  <p:embed/>
                </p:oleObj>
              </mc:Choice>
              <mc:Fallback>
                <p:oleObj name="Document" r:id="rId20" imgW="1352550" imgH="323850" progId="">
                  <p:embed/>
                  <p:pic>
                    <p:nvPicPr>
                      <p:cNvPr id="22538"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5000" y="1905001"/>
                        <a:ext cx="19050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9" name="Object 11"/>
          <p:cNvGraphicFramePr>
            <a:graphicFrameLocks noChangeAspect="1"/>
          </p:cNvGraphicFramePr>
          <p:nvPr/>
        </p:nvGraphicFramePr>
        <p:xfrm>
          <a:off x="6921500" y="1973264"/>
          <a:ext cx="2527300" cy="465137"/>
        </p:xfrm>
        <a:graphic>
          <a:graphicData uri="http://schemas.openxmlformats.org/presentationml/2006/ole">
            <mc:AlternateContent xmlns:mc="http://schemas.openxmlformats.org/markup-compatibility/2006">
              <mc:Choice xmlns:v="urn:schemas-microsoft-com:vml" Requires="v">
                <p:oleObj spid="_x0000_s31867" name="Document" r:id="rId22" imgW="1760220" imgH="323088" progId="Word.Document.8">
                  <p:embed/>
                </p:oleObj>
              </mc:Choice>
              <mc:Fallback>
                <p:oleObj name="Document" r:id="rId22" imgW="1760220" imgH="323088" progId="Word.Document.8">
                  <p:embed/>
                  <p:pic>
                    <p:nvPicPr>
                      <p:cNvPr id="22539"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21500" y="1973264"/>
                        <a:ext cx="25273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0" name="Object 12"/>
          <p:cNvGraphicFramePr>
            <a:graphicFrameLocks noChangeAspect="1"/>
          </p:cNvGraphicFramePr>
          <p:nvPr/>
        </p:nvGraphicFramePr>
        <p:xfrm>
          <a:off x="1905000" y="2303463"/>
          <a:ext cx="1828800" cy="463550"/>
        </p:xfrm>
        <a:graphic>
          <a:graphicData uri="http://schemas.openxmlformats.org/presentationml/2006/ole">
            <mc:AlternateContent xmlns:mc="http://schemas.openxmlformats.org/markup-compatibility/2006">
              <mc:Choice xmlns:v="urn:schemas-microsoft-com:vml" Requires="v">
                <p:oleObj spid="_x0000_s31868" name="Document" r:id="rId24" imgW="1276350" imgH="323850" progId="">
                  <p:embed/>
                </p:oleObj>
              </mc:Choice>
              <mc:Fallback>
                <p:oleObj name="Document" r:id="rId24" imgW="1276350" imgH="323850" progId="">
                  <p:embed/>
                  <p:pic>
                    <p:nvPicPr>
                      <p:cNvPr id="22540"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05000" y="2303463"/>
                        <a:ext cx="1828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1" name="Object 13"/>
          <p:cNvGraphicFramePr>
            <a:graphicFrameLocks noChangeAspect="1"/>
          </p:cNvGraphicFramePr>
          <p:nvPr/>
        </p:nvGraphicFramePr>
        <p:xfrm>
          <a:off x="6934200" y="2463800"/>
          <a:ext cx="2446338" cy="584200"/>
        </p:xfrm>
        <a:graphic>
          <a:graphicData uri="http://schemas.openxmlformats.org/presentationml/2006/ole">
            <mc:AlternateContent xmlns:mc="http://schemas.openxmlformats.org/markup-compatibility/2006">
              <mc:Choice xmlns:v="urn:schemas-microsoft-com:vml" Requires="v">
                <p:oleObj spid="_x0000_s31869" name="Document" r:id="rId26" imgW="1646408" imgH="392582" progId="Word.Document.8">
                  <p:embed/>
                </p:oleObj>
              </mc:Choice>
              <mc:Fallback>
                <p:oleObj name="Document" r:id="rId26" imgW="1646408" imgH="392582" progId="Word.Document.8">
                  <p:embed/>
                  <p:pic>
                    <p:nvPicPr>
                      <p:cNvPr id="22541"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34200" y="2463800"/>
                        <a:ext cx="24463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2" name="Object 14"/>
          <p:cNvGraphicFramePr>
            <a:graphicFrameLocks noChangeAspect="1"/>
          </p:cNvGraphicFramePr>
          <p:nvPr/>
        </p:nvGraphicFramePr>
        <p:xfrm>
          <a:off x="5105400" y="2209800"/>
          <a:ext cx="1143000" cy="477838"/>
        </p:xfrm>
        <a:graphic>
          <a:graphicData uri="http://schemas.openxmlformats.org/presentationml/2006/ole">
            <mc:AlternateContent xmlns:mc="http://schemas.openxmlformats.org/markup-compatibility/2006">
              <mc:Choice xmlns:v="urn:schemas-microsoft-com:vml" Requires="v">
                <p:oleObj spid="_x0000_s31870" name="Document" r:id="rId28" imgW="1276350" imgH="476250" progId="">
                  <p:embed/>
                </p:oleObj>
              </mc:Choice>
              <mc:Fallback>
                <p:oleObj name="Document" r:id="rId28" imgW="1276350" imgH="476250" progId="">
                  <p:embed/>
                  <p:pic>
                    <p:nvPicPr>
                      <p:cNvPr id="22542"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05400" y="2209800"/>
                        <a:ext cx="11430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3" name="Object 15"/>
          <p:cNvGraphicFramePr>
            <a:graphicFrameLocks noChangeAspect="1"/>
          </p:cNvGraphicFramePr>
          <p:nvPr/>
        </p:nvGraphicFramePr>
        <p:xfrm>
          <a:off x="5060950" y="1828800"/>
          <a:ext cx="1263650" cy="501650"/>
        </p:xfrm>
        <a:graphic>
          <a:graphicData uri="http://schemas.openxmlformats.org/presentationml/2006/ole">
            <mc:AlternateContent xmlns:mc="http://schemas.openxmlformats.org/markup-compatibility/2006">
              <mc:Choice xmlns:v="urn:schemas-microsoft-com:vml" Requires="v">
                <p:oleObj spid="_x0000_s31871" name="Document" r:id="rId30" imgW="1266825" imgH="514350" progId="">
                  <p:embed/>
                </p:oleObj>
              </mc:Choice>
              <mc:Fallback>
                <p:oleObj name="Document" r:id="rId30" imgW="1266825" imgH="514350" progId="">
                  <p:embed/>
                  <p:pic>
                    <p:nvPicPr>
                      <p:cNvPr id="22543"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060950" y="1828800"/>
                        <a:ext cx="1263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4" name="Object 17"/>
          <p:cNvGraphicFramePr>
            <a:graphicFrameLocks noChangeAspect="1"/>
          </p:cNvGraphicFramePr>
          <p:nvPr/>
        </p:nvGraphicFramePr>
        <p:xfrm>
          <a:off x="1905000" y="2743201"/>
          <a:ext cx="3733800" cy="498475"/>
        </p:xfrm>
        <a:graphic>
          <a:graphicData uri="http://schemas.openxmlformats.org/presentationml/2006/ole">
            <mc:AlternateContent xmlns:mc="http://schemas.openxmlformats.org/markup-compatibility/2006">
              <mc:Choice xmlns:v="urn:schemas-microsoft-com:vml" Requires="v">
                <p:oleObj spid="_x0000_s31872" name="Document" r:id="rId32" imgW="2424684" imgH="323088" progId="Word.Document.8">
                  <p:embed/>
                </p:oleObj>
              </mc:Choice>
              <mc:Fallback>
                <p:oleObj name="Document" r:id="rId32" imgW="2424684" imgH="323088" progId="Word.Document.8">
                  <p:embed/>
                  <p:pic>
                    <p:nvPicPr>
                      <p:cNvPr id="22544" name="Object 1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05000" y="2743201"/>
                        <a:ext cx="37338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5" name="Object 18"/>
          <p:cNvGraphicFramePr>
            <a:graphicFrameLocks noChangeAspect="1"/>
          </p:cNvGraphicFramePr>
          <p:nvPr/>
        </p:nvGraphicFramePr>
        <p:xfrm>
          <a:off x="1919289" y="3200401"/>
          <a:ext cx="1463675" cy="392113"/>
        </p:xfrm>
        <a:graphic>
          <a:graphicData uri="http://schemas.openxmlformats.org/presentationml/2006/ole">
            <mc:AlternateContent xmlns:mc="http://schemas.openxmlformats.org/markup-compatibility/2006">
              <mc:Choice xmlns:v="urn:schemas-microsoft-com:vml" Requires="v">
                <p:oleObj spid="_x0000_s31873" name="Document" r:id="rId34" imgW="952500" imgH="314325" progId="">
                  <p:embed/>
                </p:oleObj>
              </mc:Choice>
              <mc:Fallback>
                <p:oleObj name="Document" r:id="rId34" imgW="952500" imgH="314325" progId="">
                  <p:embed/>
                  <p:pic>
                    <p:nvPicPr>
                      <p:cNvPr id="22545" name="Object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919289" y="3200401"/>
                        <a:ext cx="1463675"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6" name="Object 19"/>
          <p:cNvGraphicFramePr>
            <a:graphicFrameLocks noChangeAspect="1"/>
          </p:cNvGraphicFramePr>
          <p:nvPr/>
        </p:nvGraphicFramePr>
        <p:xfrm>
          <a:off x="3124200" y="3227388"/>
          <a:ext cx="990600" cy="277812"/>
        </p:xfrm>
        <a:graphic>
          <a:graphicData uri="http://schemas.openxmlformats.org/presentationml/2006/ole">
            <mc:AlternateContent xmlns:mc="http://schemas.openxmlformats.org/markup-compatibility/2006">
              <mc:Choice xmlns:v="urn:schemas-microsoft-com:vml" Requires="v">
                <p:oleObj spid="_x0000_s31874" name="Document" r:id="rId36" imgW="1257300" imgH="352425" progId="">
                  <p:embed/>
                </p:oleObj>
              </mc:Choice>
              <mc:Fallback>
                <p:oleObj name="Document" r:id="rId36" imgW="1257300" imgH="352425" progId="">
                  <p:embed/>
                  <p:pic>
                    <p:nvPicPr>
                      <p:cNvPr id="22546" name="Object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24200" y="3227388"/>
                        <a:ext cx="9906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7" name="Object 20"/>
          <p:cNvGraphicFramePr>
            <a:graphicFrameLocks noChangeAspect="1"/>
          </p:cNvGraphicFramePr>
          <p:nvPr/>
        </p:nvGraphicFramePr>
        <p:xfrm>
          <a:off x="4267201" y="3276600"/>
          <a:ext cx="1738313" cy="336550"/>
        </p:xfrm>
        <a:graphic>
          <a:graphicData uri="http://schemas.openxmlformats.org/presentationml/2006/ole">
            <mc:AlternateContent xmlns:mc="http://schemas.openxmlformats.org/markup-compatibility/2006">
              <mc:Choice xmlns:v="urn:schemas-microsoft-com:vml" Requires="v">
                <p:oleObj spid="_x0000_s31875" name="Document" r:id="rId38" imgW="2114550" imgH="409575" progId="">
                  <p:embed/>
                </p:oleObj>
              </mc:Choice>
              <mc:Fallback>
                <p:oleObj name="Document" r:id="rId38" imgW="2114550" imgH="409575" progId="">
                  <p:embed/>
                  <p:pic>
                    <p:nvPicPr>
                      <p:cNvPr id="22547" name="Object 2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67201" y="3276600"/>
                        <a:ext cx="1738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8" name="Object 21"/>
          <p:cNvGraphicFramePr>
            <a:graphicFrameLocks noChangeAspect="1"/>
          </p:cNvGraphicFramePr>
          <p:nvPr/>
        </p:nvGraphicFramePr>
        <p:xfrm>
          <a:off x="6019800" y="3200400"/>
          <a:ext cx="1676400" cy="336550"/>
        </p:xfrm>
        <a:graphic>
          <a:graphicData uri="http://schemas.openxmlformats.org/presentationml/2006/ole">
            <mc:AlternateContent xmlns:mc="http://schemas.openxmlformats.org/markup-compatibility/2006">
              <mc:Choice xmlns:v="urn:schemas-microsoft-com:vml" Requires="v">
                <p:oleObj spid="_x0000_s31876" name="Document" r:id="rId40" imgW="1752600" imgH="352425" progId="">
                  <p:embed/>
                </p:oleObj>
              </mc:Choice>
              <mc:Fallback>
                <p:oleObj name="Document" r:id="rId40" imgW="1752600" imgH="352425" progId="">
                  <p:embed/>
                  <p:pic>
                    <p:nvPicPr>
                      <p:cNvPr id="22548" name="Object 2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019800" y="3200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9" name="Object 22"/>
          <p:cNvGraphicFramePr>
            <a:graphicFrameLocks noChangeAspect="1"/>
          </p:cNvGraphicFramePr>
          <p:nvPr/>
        </p:nvGraphicFramePr>
        <p:xfrm>
          <a:off x="7886700" y="3200401"/>
          <a:ext cx="1866900" cy="403225"/>
        </p:xfrm>
        <a:graphic>
          <a:graphicData uri="http://schemas.openxmlformats.org/presentationml/2006/ole">
            <mc:AlternateContent xmlns:mc="http://schemas.openxmlformats.org/markup-compatibility/2006">
              <mc:Choice xmlns:v="urn:schemas-microsoft-com:vml" Requires="v">
                <p:oleObj spid="_x0000_s31877" name="Document" r:id="rId42" imgW="2114550" imgH="457200" progId="">
                  <p:embed/>
                </p:oleObj>
              </mc:Choice>
              <mc:Fallback>
                <p:oleObj name="Document" r:id="rId42" imgW="2114550" imgH="457200" progId="">
                  <p:embed/>
                  <p:pic>
                    <p:nvPicPr>
                      <p:cNvPr id="22549" name="Object 2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886700" y="3200401"/>
                        <a:ext cx="18669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0" name="Object 23"/>
          <p:cNvGraphicFramePr>
            <a:graphicFrameLocks noChangeAspect="1"/>
          </p:cNvGraphicFramePr>
          <p:nvPr/>
        </p:nvGraphicFramePr>
        <p:xfrm>
          <a:off x="1919288" y="3581400"/>
          <a:ext cx="1814512" cy="363538"/>
        </p:xfrm>
        <a:graphic>
          <a:graphicData uri="http://schemas.openxmlformats.org/presentationml/2006/ole">
            <mc:AlternateContent xmlns:mc="http://schemas.openxmlformats.org/markup-compatibility/2006">
              <mc:Choice xmlns:v="urn:schemas-microsoft-com:vml" Requires="v">
                <p:oleObj spid="_x0000_s31878" name="Document" r:id="rId44" imgW="2047875" imgH="409575" progId="">
                  <p:embed/>
                </p:oleObj>
              </mc:Choice>
              <mc:Fallback>
                <p:oleObj name="Document" r:id="rId44" imgW="2047875" imgH="409575" progId="">
                  <p:embed/>
                  <p:pic>
                    <p:nvPicPr>
                      <p:cNvPr id="22550" name="Object 23"/>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919288" y="3581400"/>
                        <a:ext cx="18145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1" name="Object 24"/>
          <p:cNvGraphicFramePr>
            <a:graphicFrameLocks noChangeAspect="1"/>
          </p:cNvGraphicFramePr>
          <p:nvPr/>
        </p:nvGraphicFramePr>
        <p:xfrm>
          <a:off x="4495800" y="3597276"/>
          <a:ext cx="1447800" cy="288925"/>
        </p:xfrm>
        <a:graphic>
          <a:graphicData uri="http://schemas.openxmlformats.org/presentationml/2006/ole">
            <mc:AlternateContent xmlns:mc="http://schemas.openxmlformats.org/markup-compatibility/2006">
              <mc:Choice xmlns:v="urn:schemas-microsoft-com:vml" Requires="v">
                <p:oleObj spid="_x0000_s31879" name="Document" r:id="rId46" imgW="1762125" imgH="352425" progId="">
                  <p:embed/>
                </p:oleObj>
              </mc:Choice>
              <mc:Fallback>
                <p:oleObj name="Document" r:id="rId46" imgW="1762125" imgH="352425" progId="">
                  <p:embed/>
                  <p:pic>
                    <p:nvPicPr>
                      <p:cNvPr id="22551" name="Object 24"/>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495800" y="3597276"/>
                        <a:ext cx="14478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2" name="Object 25"/>
          <p:cNvGraphicFramePr>
            <a:graphicFrameLocks noChangeAspect="1"/>
          </p:cNvGraphicFramePr>
          <p:nvPr/>
        </p:nvGraphicFramePr>
        <p:xfrm>
          <a:off x="6896100" y="3581401"/>
          <a:ext cx="1638300" cy="365125"/>
        </p:xfrm>
        <a:graphic>
          <a:graphicData uri="http://schemas.openxmlformats.org/presentationml/2006/ole">
            <mc:AlternateContent xmlns:mc="http://schemas.openxmlformats.org/markup-compatibility/2006">
              <mc:Choice xmlns:v="urn:schemas-microsoft-com:vml" Requires="v">
                <p:oleObj spid="_x0000_s31880" name="Document" r:id="rId48" imgW="2047875" imgH="457200" progId="">
                  <p:embed/>
                </p:oleObj>
              </mc:Choice>
              <mc:Fallback>
                <p:oleObj name="Document" r:id="rId48" imgW="2047875" imgH="457200" progId="">
                  <p:embed/>
                  <p:pic>
                    <p:nvPicPr>
                      <p:cNvPr id="22552" name="Object 2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896100" y="3581401"/>
                        <a:ext cx="16383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3" name="Object 25"/>
          <p:cNvGraphicFramePr>
            <a:graphicFrameLocks noChangeAspect="1"/>
          </p:cNvGraphicFramePr>
          <p:nvPr/>
        </p:nvGraphicFramePr>
        <p:xfrm>
          <a:off x="1676401" y="4752976"/>
          <a:ext cx="3724275" cy="771525"/>
        </p:xfrm>
        <a:graphic>
          <a:graphicData uri="http://schemas.openxmlformats.org/presentationml/2006/ole">
            <mc:AlternateContent xmlns:mc="http://schemas.openxmlformats.org/markup-compatibility/2006">
              <mc:Choice xmlns:v="urn:schemas-microsoft-com:vml" Requires="v">
                <p:oleObj spid="_x0000_s31881" name="Document" r:id="rId50" imgW="4638675" imgH="962025" progId="">
                  <p:embed/>
                </p:oleObj>
              </mc:Choice>
              <mc:Fallback>
                <p:oleObj name="Document" r:id="rId50" imgW="4638675" imgH="962025" progId="">
                  <p:embed/>
                  <p:pic>
                    <p:nvPicPr>
                      <p:cNvPr id="22553" name="Object 2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676401" y="4752976"/>
                        <a:ext cx="37242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4" name="Object 26"/>
          <p:cNvGraphicFramePr>
            <a:graphicFrameLocks noChangeAspect="1"/>
          </p:cNvGraphicFramePr>
          <p:nvPr/>
        </p:nvGraphicFramePr>
        <p:xfrm>
          <a:off x="8305800" y="5029201"/>
          <a:ext cx="1066800" cy="307975"/>
        </p:xfrm>
        <a:graphic>
          <a:graphicData uri="http://schemas.openxmlformats.org/presentationml/2006/ole">
            <mc:AlternateContent xmlns:mc="http://schemas.openxmlformats.org/markup-compatibility/2006">
              <mc:Choice xmlns:v="urn:schemas-microsoft-com:vml" Requires="v">
                <p:oleObj spid="_x0000_s31882" name="Document" r:id="rId52" imgW="1219200" imgH="352425" progId="">
                  <p:embed/>
                </p:oleObj>
              </mc:Choice>
              <mc:Fallback>
                <p:oleObj name="Document" r:id="rId52" imgW="1219200" imgH="352425" progId="">
                  <p:embed/>
                  <p:pic>
                    <p:nvPicPr>
                      <p:cNvPr id="22554" name="Object 26"/>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305800" y="5029201"/>
                        <a:ext cx="10668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5" name="Object 27"/>
          <p:cNvGraphicFramePr>
            <a:graphicFrameLocks noChangeAspect="1"/>
          </p:cNvGraphicFramePr>
          <p:nvPr/>
        </p:nvGraphicFramePr>
        <p:xfrm>
          <a:off x="8305801" y="5334001"/>
          <a:ext cx="1209675" cy="352425"/>
        </p:xfrm>
        <a:graphic>
          <a:graphicData uri="http://schemas.openxmlformats.org/presentationml/2006/ole">
            <mc:AlternateContent xmlns:mc="http://schemas.openxmlformats.org/markup-compatibility/2006">
              <mc:Choice xmlns:v="urn:schemas-microsoft-com:vml" Requires="v">
                <p:oleObj spid="_x0000_s31883" name="Document" r:id="rId54" imgW="1209675" imgH="352425" progId="">
                  <p:embed/>
                </p:oleObj>
              </mc:Choice>
              <mc:Fallback>
                <p:oleObj name="Document" r:id="rId54" imgW="1209675" imgH="352425" progId="">
                  <p:embed/>
                  <p:pic>
                    <p:nvPicPr>
                      <p:cNvPr id="22555" name="Object 27"/>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8305801" y="5334001"/>
                        <a:ext cx="12096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6" name="Object 28"/>
          <p:cNvGraphicFramePr>
            <a:graphicFrameLocks noChangeAspect="1"/>
          </p:cNvGraphicFramePr>
          <p:nvPr/>
        </p:nvGraphicFramePr>
        <p:xfrm>
          <a:off x="4114801" y="5867401"/>
          <a:ext cx="1209675" cy="352425"/>
        </p:xfrm>
        <a:graphic>
          <a:graphicData uri="http://schemas.openxmlformats.org/presentationml/2006/ole">
            <mc:AlternateContent xmlns:mc="http://schemas.openxmlformats.org/markup-compatibility/2006">
              <mc:Choice xmlns:v="urn:schemas-microsoft-com:vml" Requires="v">
                <p:oleObj spid="_x0000_s31884" name="Document" r:id="rId56" imgW="1209675" imgH="352425" progId="">
                  <p:embed/>
                </p:oleObj>
              </mc:Choice>
              <mc:Fallback>
                <p:oleObj name="Document" r:id="rId56" imgW="1209675" imgH="352425" progId="">
                  <p:embed/>
                  <p:pic>
                    <p:nvPicPr>
                      <p:cNvPr id="22556" name="Object 28"/>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114801" y="5867401"/>
                        <a:ext cx="12096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7" name="Object 29"/>
          <p:cNvGraphicFramePr>
            <a:graphicFrameLocks noChangeAspect="1"/>
          </p:cNvGraphicFramePr>
          <p:nvPr/>
        </p:nvGraphicFramePr>
        <p:xfrm>
          <a:off x="5305426" y="5867401"/>
          <a:ext cx="1323975" cy="352425"/>
        </p:xfrm>
        <a:graphic>
          <a:graphicData uri="http://schemas.openxmlformats.org/presentationml/2006/ole">
            <mc:AlternateContent xmlns:mc="http://schemas.openxmlformats.org/markup-compatibility/2006">
              <mc:Choice xmlns:v="urn:schemas-microsoft-com:vml" Requires="v">
                <p:oleObj spid="_x0000_s31885" name="Document" r:id="rId57" imgW="1323975" imgH="352425" progId="">
                  <p:embed/>
                </p:oleObj>
              </mc:Choice>
              <mc:Fallback>
                <p:oleObj name="Document" r:id="rId57" imgW="1323975" imgH="352425" progId="">
                  <p:embed/>
                  <p:pic>
                    <p:nvPicPr>
                      <p:cNvPr id="22557" name="Object 29"/>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5305426" y="5867401"/>
                        <a:ext cx="13239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58" name="Rectangle 11"/>
          <p:cNvSpPr>
            <a:spLocks noChangeArrowheads="1"/>
          </p:cNvSpPr>
          <p:nvPr/>
        </p:nvSpPr>
        <p:spPr bwMode="auto">
          <a:xfrm>
            <a:off x="2486007" y="4067145"/>
            <a:ext cx="5740418" cy="400110"/>
          </a:xfrm>
          <a:prstGeom prst="rect">
            <a:avLst/>
          </a:prstGeom>
          <a:noFill/>
          <a:ln w="9525">
            <a:noFill/>
            <a:miter lim="800000"/>
            <a:headEnd/>
            <a:tailEnd/>
          </a:ln>
        </p:spPr>
        <p:txBody>
          <a:bodyPr wrap="none" anchor="ctr">
            <a:spAutoFit/>
          </a:bodyPr>
          <a:lstStyle/>
          <a:p>
            <a:pPr algn="r"/>
            <a:r>
              <a:rPr lang="en-US" sz="2000" b="1">
                <a:solidFill>
                  <a:srgbClr val="FF0000"/>
                </a:solidFill>
                <a:cs typeface="Times New Roman" pitchFamily="18" charset="0"/>
              </a:rPr>
              <a:t>IUPAC Rules of branched alkynes: Similar to alkenes:</a:t>
            </a:r>
            <a:endParaRPr lang="en-US" sz="2000">
              <a:solidFill>
                <a:srgbClr val="FF0000"/>
              </a:solidFill>
            </a:endParaRPr>
          </a:p>
        </p:txBody>
      </p:sp>
      <p:sp>
        <p:nvSpPr>
          <p:cNvPr id="22559" name="Rectangle 12"/>
          <p:cNvSpPr>
            <a:spLocks noChangeArrowheads="1"/>
          </p:cNvSpPr>
          <p:nvPr/>
        </p:nvSpPr>
        <p:spPr bwMode="auto">
          <a:xfrm>
            <a:off x="1945629" y="4372253"/>
            <a:ext cx="3507435" cy="369332"/>
          </a:xfrm>
          <a:prstGeom prst="rect">
            <a:avLst/>
          </a:prstGeom>
          <a:noFill/>
          <a:ln w="9525">
            <a:noFill/>
            <a:miter lim="800000"/>
            <a:headEnd/>
            <a:tailEnd/>
          </a:ln>
        </p:spPr>
        <p:txBody>
          <a:bodyPr wrap="none" anchor="ctr">
            <a:spAutoFit/>
          </a:bodyPr>
          <a:lstStyle/>
          <a:p>
            <a:pPr marL="342900" indent="-342900" algn="r">
              <a:buFont typeface="Arial" pitchFamily="34" charset="0"/>
              <a:buAutoNum type="arabicPeriod"/>
              <a:tabLst>
                <a:tab pos="457200" algn="l"/>
              </a:tabLst>
            </a:pPr>
            <a:r>
              <a:rPr lang="en-US" b="1">
                <a:cs typeface="Times New Roman" pitchFamily="18" charset="0"/>
              </a:rPr>
              <a:t>Lowest number for triple bond </a:t>
            </a:r>
            <a:endParaRPr lang="en-US"/>
          </a:p>
        </p:txBody>
      </p:sp>
    </p:spTree>
    <p:extLst>
      <p:ext uri="{BB962C8B-B14F-4D97-AF65-F5344CB8AC3E}">
        <p14:creationId xmlns:p14="http://schemas.microsoft.com/office/powerpoint/2010/main" val="3120328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4"/>
          <p:cNvGraphicFramePr>
            <a:graphicFrameLocks noChangeAspect="1"/>
          </p:cNvGraphicFramePr>
          <p:nvPr/>
        </p:nvGraphicFramePr>
        <p:xfrm>
          <a:off x="1828800" y="304800"/>
          <a:ext cx="8566150" cy="769938"/>
        </p:xfrm>
        <a:graphic>
          <a:graphicData uri="http://schemas.openxmlformats.org/presentationml/2006/ole">
            <mc:AlternateContent xmlns:mc="http://schemas.openxmlformats.org/markup-compatibility/2006">
              <mc:Choice xmlns:v="urn:schemas-microsoft-com:vml" Requires="v">
                <p:oleObj spid="_x0000_s32798" name="Document" r:id="rId4" imgW="3946652" imgH="359435" progId="Word.Document.8">
                  <p:embed/>
                </p:oleObj>
              </mc:Choice>
              <mc:Fallback>
                <p:oleObj name="Document" r:id="rId4" imgW="3946652" imgH="359435" progId="Word.Document.8">
                  <p:embed/>
                  <p:pic>
                    <p:nvPicPr>
                      <p:cNvPr id="2355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04800"/>
                        <a:ext cx="85661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6"/>
          <p:cNvGraphicFramePr>
            <a:graphicFrameLocks noChangeAspect="1"/>
          </p:cNvGraphicFramePr>
          <p:nvPr/>
        </p:nvGraphicFramePr>
        <p:xfrm>
          <a:off x="1676400" y="1752600"/>
          <a:ext cx="7848600" cy="382588"/>
        </p:xfrm>
        <a:graphic>
          <a:graphicData uri="http://schemas.openxmlformats.org/presentationml/2006/ole">
            <mc:AlternateContent xmlns:mc="http://schemas.openxmlformats.org/markup-compatibility/2006">
              <mc:Choice xmlns:v="urn:schemas-microsoft-com:vml" Requires="v">
                <p:oleObj spid="_x0000_s32799" name="Document" r:id="rId6" imgW="6686550" imgH="371475" progId="">
                  <p:embed/>
                </p:oleObj>
              </mc:Choice>
              <mc:Fallback>
                <p:oleObj name="Document" r:id="rId6" imgW="6686550" imgH="371475" progId="">
                  <p:embed/>
                  <p:pic>
                    <p:nvPicPr>
                      <p:cNvPr id="2355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752600"/>
                        <a:ext cx="78486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7"/>
          <p:cNvGraphicFramePr>
            <a:graphicFrameLocks noChangeAspect="1"/>
          </p:cNvGraphicFramePr>
          <p:nvPr/>
        </p:nvGraphicFramePr>
        <p:xfrm>
          <a:off x="4495800" y="2209800"/>
          <a:ext cx="2438400" cy="554038"/>
        </p:xfrm>
        <a:graphic>
          <a:graphicData uri="http://schemas.openxmlformats.org/presentationml/2006/ole">
            <mc:AlternateContent xmlns:mc="http://schemas.openxmlformats.org/markup-compatibility/2006">
              <mc:Choice xmlns:v="urn:schemas-microsoft-com:vml" Requires="v">
                <p:oleObj spid="_x0000_s32800" name="Document" r:id="rId8" imgW="2181225" imgH="495300" progId="">
                  <p:embed/>
                </p:oleObj>
              </mc:Choice>
              <mc:Fallback>
                <p:oleObj name="Document" r:id="rId8" imgW="2181225" imgH="495300" progId="">
                  <p:embed/>
                  <p:pic>
                    <p:nvPicPr>
                      <p:cNvPr id="23556"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2209800"/>
                        <a:ext cx="2438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8"/>
          <p:cNvGraphicFramePr>
            <a:graphicFrameLocks noChangeAspect="1"/>
          </p:cNvGraphicFramePr>
          <p:nvPr/>
        </p:nvGraphicFramePr>
        <p:xfrm>
          <a:off x="5029200" y="2667001"/>
          <a:ext cx="2590800" cy="377825"/>
        </p:xfrm>
        <a:graphic>
          <a:graphicData uri="http://schemas.openxmlformats.org/presentationml/2006/ole">
            <mc:AlternateContent xmlns:mc="http://schemas.openxmlformats.org/markup-compatibility/2006">
              <mc:Choice xmlns:v="urn:schemas-microsoft-com:vml" Requires="v">
                <p:oleObj spid="_x0000_s32801" name="Document" r:id="rId10" imgW="2419350" imgH="352425" progId="">
                  <p:embed/>
                </p:oleObj>
              </mc:Choice>
              <mc:Fallback>
                <p:oleObj name="Document" r:id="rId10" imgW="2419350" imgH="352425" progId="">
                  <p:embed/>
                  <p:pic>
                    <p:nvPicPr>
                      <p:cNvPr id="23557"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2667001"/>
                        <a:ext cx="25908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9"/>
          <p:cNvGraphicFramePr>
            <a:graphicFrameLocks noChangeAspect="1"/>
          </p:cNvGraphicFramePr>
          <p:nvPr/>
        </p:nvGraphicFramePr>
        <p:xfrm>
          <a:off x="2819400" y="685800"/>
          <a:ext cx="3200400" cy="1085850"/>
        </p:xfrm>
        <a:graphic>
          <a:graphicData uri="http://schemas.openxmlformats.org/presentationml/2006/ole">
            <mc:AlternateContent xmlns:mc="http://schemas.openxmlformats.org/markup-compatibility/2006">
              <mc:Choice xmlns:v="urn:schemas-microsoft-com:vml" Requires="v">
                <p:oleObj spid="_x0000_s32802" name="Document" r:id="rId12" imgW="3905250" imgH="1323975" progId="">
                  <p:embed/>
                </p:oleObj>
              </mc:Choice>
              <mc:Fallback>
                <p:oleObj name="Document" r:id="rId12" imgW="3905250" imgH="1323975" progId="">
                  <p:embed/>
                  <p:pic>
                    <p:nvPicPr>
                      <p:cNvPr id="23558"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9400" y="685800"/>
                        <a:ext cx="3200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10"/>
          <p:cNvGraphicFramePr>
            <a:graphicFrameLocks noChangeAspect="1"/>
          </p:cNvGraphicFramePr>
          <p:nvPr/>
        </p:nvGraphicFramePr>
        <p:xfrm>
          <a:off x="1981200" y="2640014"/>
          <a:ext cx="2133600" cy="407987"/>
        </p:xfrm>
        <a:graphic>
          <a:graphicData uri="http://schemas.openxmlformats.org/presentationml/2006/ole">
            <mc:AlternateContent xmlns:mc="http://schemas.openxmlformats.org/markup-compatibility/2006">
              <mc:Choice xmlns:v="urn:schemas-microsoft-com:vml" Requires="v">
                <p:oleObj spid="_x0000_s32803" name="Document" r:id="rId14" imgW="1838325" imgH="352425" progId="">
                  <p:embed/>
                </p:oleObj>
              </mc:Choice>
              <mc:Fallback>
                <p:oleObj name="Document" r:id="rId14" imgW="1838325" imgH="352425" progId="">
                  <p:embed/>
                  <p:pic>
                    <p:nvPicPr>
                      <p:cNvPr id="23559"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1200" y="2640014"/>
                        <a:ext cx="213360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11"/>
          <p:cNvGraphicFramePr>
            <a:graphicFrameLocks noChangeAspect="1"/>
          </p:cNvGraphicFramePr>
          <p:nvPr/>
        </p:nvGraphicFramePr>
        <p:xfrm>
          <a:off x="6400800" y="838200"/>
          <a:ext cx="4038600" cy="736600"/>
        </p:xfrm>
        <a:graphic>
          <a:graphicData uri="http://schemas.openxmlformats.org/presentationml/2006/ole">
            <mc:AlternateContent xmlns:mc="http://schemas.openxmlformats.org/markup-compatibility/2006">
              <mc:Choice xmlns:v="urn:schemas-microsoft-com:vml" Requires="v">
                <p:oleObj spid="_x0000_s32804" name="Document" r:id="rId16" imgW="5172075" imgH="942975" progId="">
                  <p:embed/>
                </p:oleObj>
              </mc:Choice>
              <mc:Fallback>
                <p:oleObj name="Document" r:id="rId16" imgW="5172075" imgH="942975" progId="">
                  <p:embed/>
                  <p:pic>
                    <p:nvPicPr>
                      <p:cNvPr id="2356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0800" y="838200"/>
                        <a:ext cx="40386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61" name="Picture 4" descr="FG08_00-04UN"/>
          <p:cNvPicPr>
            <a:picLocks noChangeAspect="1" noChangeArrowheads="1"/>
          </p:cNvPicPr>
          <p:nvPr/>
        </p:nvPicPr>
        <p:blipFill>
          <a:blip r:embed="rId18" cstate="print"/>
          <a:srcRect t="11116" r="55104" b="77766"/>
          <a:stretch>
            <a:fillRect/>
          </a:stretch>
        </p:blipFill>
        <p:spPr bwMode="auto">
          <a:xfrm>
            <a:off x="1752600" y="3962401"/>
            <a:ext cx="3505200" cy="650875"/>
          </a:xfrm>
          <a:prstGeom prst="rect">
            <a:avLst/>
          </a:prstGeom>
          <a:noFill/>
          <a:ln w="9525">
            <a:noFill/>
            <a:miter lim="800000"/>
            <a:headEnd/>
            <a:tailEnd/>
          </a:ln>
        </p:spPr>
      </p:pic>
      <p:sp>
        <p:nvSpPr>
          <p:cNvPr id="23562" name="Text Box 5"/>
          <p:cNvSpPr txBox="1">
            <a:spLocks noChangeArrowheads="1"/>
          </p:cNvSpPr>
          <p:nvPr/>
        </p:nvSpPr>
        <p:spPr bwMode="auto">
          <a:xfrm>
            <a:off x="1524000" y="3200401"/>
            <a:ext cx="8610600" cy="708025"/>
          </a:xfrm>
          <a:prstGeom prst="rect">
            <a:avLst/>
          </a:prstGeom>
          <a:noFill/>
          <a:ln w="9525">
            <a:noFill/>
            <a:miter lim="800000"/>
            <a:headEnd/>
            <a:tailEnd/>
          </a:ln>
        </p:spPr>
        <p:txBody>
          <a:bodyPr>
            <a:spAutoFit/>
          </a:bodyPr>
          <a:lstStyle/>
          <a:p>
            <a:r>
              <a:rPr lang="en-US" sz="2000" b="1"/>
              <a:t>3) When both double and triple bond exist, give lowest possible numbers to the two functional groups and name it as alkenyne.</a:t>
            </a:r>
          </a:p>
        </p:txBody>
      </p:sp>
      <p:pic>
        <p:nvPicPr>
          <p:cNvPr id="23563" name="Picture 6" descr="FG08_00-04UN"/>
          <p:cNvPicPr>
            <a:picLocks noChangeAspect="1" noChangeArrowheads="1"/>
          </p:cNvPicPr>
          <p:nvPr/>
        </p:nvPicPr>
        <p:blipFill>
          <a:blip r:embed="rId18" cstate="print"/>
          <a:srcRect l="51729" t="13338" r="4352" b="77589"/>
          <a:stretch>
            <a:fillRect/>
          </a:stretch>
        </p:blipFill>
        <p:spPr bwMode="auto">
          <a:xfrm>
            <a:off x="1752600" y="4625976"/>
            <a:ext cx="3581400" cy="555625"/>
          </a:xfrm>
          <a:prstGeom prst="rect">
            <a:avLst/>
          </a:prstGeom>
          <a:noFill/>
          <a:ln w="9525">
            <a:noFill/>
            <a:miter lim="800000"/>
            <a:headEnd/>
            <a:tailEnd/>
          </a:ln>
        </p:spPr>
      </p:pic>
      <p:pic>
        <p:nvPicPr>
          <p:cNvPr id="23564" name="Picture 7" descr="FG08_00-04UN"/>
          <p:cNvPicPr>
            <a:picLocks noChangeAspect="1" noChangeArrowheads="1"/>
          </p:cNvPicPr>
          <p:nvPr/>
        </p:nvPicPr>
        <p:blipFill>
          <a:blip r:embed="rId18" cstate="print"/>
          <a:srcRect l="11545" t="22234" r="66006" b="72635"/>
          <a:stretch>
            <a:fillRect/>
          </a:stretch>
        </p:blipFill>
        <p:spPr bwMode="auto">
          <a:xfrm>
            <a:off x="5257800" y="4267201"/>
            <a:ext cx="2362200" cy="404813"/>
          </a:xfrm>
          <a:prstGeom prst="rect">
            <a:avLst/>
          </a:prstGeom>
          <a:noFill/>
          <a:ln w="9525">
            <a:noFill/>
            <a:miter lim="800000"/>
            <a:headEnd/>
            <a:tailEnd/>
          </a:ln>
        </p:spPr>
      </p:pic>
      <p:pic>
        <p:nvPicPr>
          <p:cNvPr id="23565" name="Picture 8" descr="FG08_00-04UN"/>
          <p:cNvPicPr>
            <a:picLocks noChangeAspect="1" noChangeArrowheads="1"/>
          </p:cNvPicPr>
          <p:nvPr/>
        </p:nvPicPr>
        <p:blipFill>
          <a:blip r:embed="rId18" cstate="print"/>
          <a:srcRect l="8978" t="27365" r="63441" b="68359"/>
          <a:stretch>
            <a:fillRect/>
          </a:stretch>
        </p:blipFill>
        <p:spPr bwMode="auto">
          <a:xfrm>
            <a:off x="7620000" y="4343400"/>
            <a:ext cx="2743200" cy="319088"/>
          </a:xfrm>
          <a:prstGeom prst="rect">
            <a:avLst/>
          </a:prstGeom>
          <a:noFill/>
          <a:ln w="9525">
            <a:noFill/>
            <a:miter lim="800000"/>
            <a:headEnd/>
            <a:tailEnd/>
          </a:ln>
        </p:spPr>
      </p:pic>
      <p:pic>
        <p:nvPicPr>
          <p:cNvPr id="23566" name="Picture 9" descr="FG08_00-04UN"/>
          <p:cNvPicPr>
            <a:picLocks noChangeAspect="1" noChangeArrowheads="1"/>
          </p:cNvPicPr>
          <p:nvPr/>
        </p:nvPicPr>
        <p:blipFill>
          <a:blip r:embed="rId18" cstate="print"/>
          <a:srcRect l="62863" t="22411" r="14868" b="72020"/>
          <a:stretch>
            <a:fillRect/>
          </a:stretch>
        </p:blipFill>
        <p:spPr bwMode="auto">
          <a:xfrm>
            <a:off x="5257800" y="4800600"/>
            <a:ext cx="2438400" cy="457200"/>
          </a:xfrm>
          <a:prstGeom prst="rect">
            <a:avLst/>
          </a:prstGeom>
          <a:noFill/>
          <a:ln w="9525">
            <a:noFill/>
            <a:miter lim="800000"/>
            <a:headEnd/>
            <a:tailEnd/>
          </a:ln>
        </p:spPr>
      </p:pic>
      <p:pic>
        <p:nvPicPr>
          <p:cNvPr id="23567" name="Picture 10" descr="FG08_00-04UN"/>
          <p:cNvPicPr>
            <a:picLocks noChangeAspect="1" noChangeArrowheads="1"/>
          </p:cNvPicPr>
          <p:nvPr/>
        </p:nvPicPr>
        <p:blipFill>
          <a:blip r:embed="rId18" cstate="print"/>
          <a:srcRect l="59770" t="27359" r="12395" b="63568"/>
          <a:stretch>
            <a:fillRect/>
          </a:stretch>
        </p:blipFill>
        <p:spPr bwMode="auto">
          <a:xfrm>
            <a:off x="7696200" y="4800601"/>
            <a:ext cx="2514600" cy="614363"/>
          </a:xfrm>
          <a:prstGeom prst="rect">
            <a:avLst/>
          </a:prstGeom>
          <a:noFill/>
          <a:ln w="9525">
            <a:noFill/>
            <a:miter lim="800000"/>
            <a:headEnd/>
            <a:tailEnd/>
          </a:ln>
        </p:spPr>
      </p:pic>
    </p:spTree>
    <p:extLst>
      <p:ext uri="{BB962C8B-B14F-4D97-AF65-F5344CB8AC3E}">
        <p14:creationId xmlns:p14="http://schemas.microsoft.com/office/powerpoint/2010/main" val="18599631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G08_00-04UN"/>
          <p:cNvPicPr>
            <a:picLocks noChangeAspect="1" noChangeArrowheads="1"/>
          </p:cNvPicPr>
          <p:nvPr/>
        </p:nvPicPr>
        <p:blipFill>
          <a:blip r:embed="rId4" cstate="print"/>
          <a:srcRect l="22882" t="39035" r="31355" b="42888"/>
          <a:stretch>
            <a:fillRect/>
          </a:stretch>
        </p:blipFill>
        <p:spPr bwMode="auto">
          <a:xfrm>
            <a:off x="2743200" y="533401"/>
            <a:ext cx="3352800" cy="993775"/>
          </a:xfrm>
          <a:prstGeom prst="rect">
            <a:avLst/>
          </a:prstGeom>
          <a:noFill/>
          <a:ln w="9525">
            <a:noFill/>
            <a:miter lim="800000"/>
            <a:headEnd/>
            <a:tailEnd/>
          </a:ln>
        </p:spPr>
      </p:pic>
      <p:sp>
        <p:nvSpPr>
          <p:cNvPr id="24579" name="Text Box 5"/>
          <p:cNvSpPr txBox="1">
            <a:spLocks noChangeArrowheads="1"/>
          </p:cNvSpPr>
          <p:nvPr/>
        </p:nvSpPr>
        <p:spPr bwMode="auto">
          <a:xfrm>
            <a:off x="1600200" y="152400"/>
            <a:ext cx="8991600" cy="400050"/>
          </a:xfrm>
          <a:prstGeom prst="rect">
            <a:avLst/>
          </a:prstGeom>
          <a:noFill/>
          <a:ln w="9525">
            <a:noFill/>
            <a:miter lim="800000"/>
            <a:headEnd/>
            <a:tailEnd/>
          </a:ln>
        </p:spPr>
        <p:txBody>
          <a:bodyPr>
            <a:spAutoFit/>
          </a:bodyPr>
          <a:lstStyle/>
          <a:p>
            <a:r>
              <a:rPr lang="en-US" sz="2000" b="1"/>
              <a:t>4) Longest chain </a:t>
            </a:r>
            <a:r>
              <a:rPr lang="en-US" sz="2000" b="1" u="sng"/>
              <a:t>must </a:t>
            </a:r>
            <a:r>
              <a:rPr lang="en-US" sz="2000" b="1"/>
              <a:t>contain both functional groups.</a:t>
            </a:r>
          </a:p>
        </p:txBody>
      </p:sp>
      <p:pic>
        <p:nvPicPr>
          <p:cNvPr id="24580" name="Picture 6" descr="FG08_00-04UN"/>
          <p:cNvPicPr>
            <a:picLocks noChangeAspect="1" noChangeArrowheads="1"/>
          </p:cNvPicPr>
          <p:nvPr/>
        </p:nvPicPr>
        <p:blipFill>
          <a:blip r:embed="rId4" cstate="print"/>
          <a:srcRect l="4237" t="63892" b="11252"/>
          <a:stretch>
            <a:fillRect/>
          </a:stretch>
        </p:blipFill>
        <p:spPr bwMode="auto">
          <a:xfrm>
            <a:off x="1676400" y="1468438"/>
            <a:ext cx="6553200" cy="1274762"/>
          </a:xfrm>
          <a:prstGeom prst="rect">
            <a:avLst/>
          </a:prstGeom>
          <a:noFill/>
          <a:ln w="9525">
            <a:noFill/>
            <a:miter lim="800000"/>
            <a:headEnd/>
            <a:tailEnd/>
          </a:ln>
        </p:spPr>
      </p:pic>
      <p:pic>
        <p:nvPicPr>
          <p:cNvPr id="24581" name="Picture 7" descr="FG08_00-04UN"/>
          <p:cNvPicPr>
            <a:picLocks noChangeAspect="1" noChangeArrowheads="1"/>
          </p:cNvPicPr>
          <p:nvPr/>
        </p:nvPicPr>
        <p:blipFill>
          <a:blip r:embed="rId4" cstate="print"/>
          <a:srcRect l="31546" t="56517" r="37479" b="36194"/>
          <a:stretch>
            <a:fillRect/>
          </a:stretch>
        </p:blipFill>
        <p:spPr bwMode="auto">
          <a:xfrm>
            <a:off x="8382000" y="2057401"/>
            <a:ext cx="2209800" cy="390525"/>
          </a:xfrm>
          <a:prstGeom prst="rect">
            <a:avLst/>
          </a:prstGeom>
          <a:noFill/>
          <a:ln w="9525">
            <a:noFill/>
            <a:miter lim="800000"/>
            <a:headEnd/>
            <a:tailEnd/>
          </a:ln>
        </p:spPr>
      </p:pic>
      <p:sp>
        <p:nvSpPr>
          <p:cNvPr id="24582" name="Text Box 5"/>
          <p:cNvSpPr txBox="1">
            <a:spLocks noChangeArrowheads="1"/>
          </p:cNvSpPr>
          <p:nvPr/>
        </p:nvSpPr>
        <p:spPr bwMode="auto">
          <a:xfrm>
            <a:off x="1524000" y="2667000"/>
            <a:ext cx="6400800" cy="400050"/>
          </a:xfrm>
          <a:prstGeom prst="rect">
            <a:avLst/>
          </a:prstGeom>
          <a:noFill/>
          <a:ln w="9525">
            <a:noFill/>
            <a:miter lim="800000"/>
            <a:headEnd/>
            <a:tailEnd/>
          </a:ln>
        </p:spPr>
        <p:txBody>
          <a:bodyPr>
            <a:spAutoFit/>
          </a:bodyPr>
          <a:lstStyle/>
          <a:p>
            <a:pPr algn="r"/>
            <a:r>
              <a:rPr lang="en-US" sz="2000" b="1"/>
              <a:t>5) If there is a tie, the double bond gets the lowest number </a:t>
            </a:r>
          </a:p>
        </p:txBody>
      </p:sp>
      <p:pic>
        <p:nvPicPr>
          <p:cNvPr id="24583" name="Picture 4" descr="FG07_000-005"/>
          <p:cNvPicPr>
            <a:picLocks noChangeAspect="1" noChangeArrowheads="1"/>
          </p:cNvPicPr>
          <p:nvPr/>
        </p:nvPicPr>
        <p:blipFill>
          <a:blip r:embed="rId5" cstate="print"/>
          <a:srcRect t="38148" r="53595" b="49266"/>
          <a:stretch>
            <a:fillRect/>
          </a:stretch>
        </p:blipFill>
        <p:spPr bwMode="auto">
          <a:xfrm>
            <a:off x="1524000" y="3003551"/>
            <a:ext cx="3429000" cy="696913"/>
          </a:xfrm>
          <a:prstGeom prst="rect">
            <a:avLst/>
          </a:prstGeom>
          <a:noFill/>
          <a:ln w="9525">
            <a:noFill/>
            <a:miter lim="800000"/>
            <a:headEnd/>
            <a:tailEnd/>
          </a:ln>
        </p:spPr>
      </p:pic>
      <p:pic>
        <p:nvPicPr>
          <p:cNvPr id="24584" name="Picture 6" descr="FG07_000-005"/>
          <p:cNvPicPr>
            <a:picLocks noChangeAspect="1" noChangeArrowheads="1"/>
          </p:cNvPicPr>
          <p:nvPr/>
        </p:nvPicPr>
        <p:blipFill>
          <a:blip r:embed="rId5" cstate="print"/>
          <a:srcRect l="50653" t="38148" r="1672" b="50055"/>
          <a:stretch>
            <a:fillRect/>
          </a:stretch>
        </p:blipFill>
        <p:spPr bwMode="auto">
          <a:xfrm>
            <a:off x="1676400" y="3624264"/>
            <a:ext cx="3048000" cy="566737"/>
          </a:xfrm>
          <a:prstGeom prst="rect">
            <a:avLst/>
          </a:prstGeom>
          <a:noFill/>
          <a:ln w="9525">
            <a:noFill/>
            <a:miter lim="800000"/>
            <a:headEnd/>
            <a:tailEnd/>
          </a:ln>
        </p:spPr>
      </p:pic>
      <p:pic>
        <p:nvPicPr>
          <p:cNvPr id="24585" name="Picture 7" descr="FG07_000-005"/>
          <p:cNvPicPr>
            <a:picLocks noChangeAspect="1" noChangeArrowheads="1"/>
          </p:cNvPicPr>
          <p:nvPr/>
        </p:nvPicPr>
        <p:blipFill>
          <a:blip r:embed="rId5" cstate="print"/>
          <a:srcRect l="59296" t="48830" r="15334" b="43367"/>
          <a:stretch>
            <a:fillRect/>
          </a:stretch>
        </p:blipFill>
        <p:spPr bwMode="auto">
          <a:xfrm>
            <a:off x="5029200" y="3776663"/>
            <a:ext cx="1981200" cy="457200"/>
          </a:xfrm>
          <a:prstGeom prst="rect">
            <a:avLst/>
          </a:prstGeom>
          <a:noFill/>
          <a:ln w="9525">
            <a:noFill/>
            <a:miter lim="800000"/>
            <a:headEnd/>
            <a:tailEnd/>
          </a:ln>
        </p:spPr>
      </p:pic>
      <p:pic>
        <p:nvPicPr>
          <p:cNvPr id="24586" name="Picture 8" descr="FG07_000-005"/>
          <p:cNvPicPr>
            <a:picLocks noChangeAspect="1" noChangeArrowheads="1"/>
          </p:cNvPicPr>
          <p:nvPr/>
        </p:nvPicPr>
        <p:blipFill>
          <a:blip r:embed="rId5" cstate="print"/>
          <a:srcRect l="55672" t="56633" r="11710" b="36679"/>
          <a:stretch>
            <a:fillRect/>
          </a:stretch>
        </p:blipFill>
        <p:spPr bwMode="auto">
          <a:xfrm>
            <a:off x="7010400" y="3929064"/>
            <a:ext cx="2438400" cy="376237"/>
          </a:xfrm>
          <a:prstGeom prst="rect">
            <a:avLst/>
          </a:prstGeom>
          <a:noFill/>
          <a:ln w="9525">
            <a:noFill/>
            <a:miter lim="800000"/>
            <a:headEnd/>
            <a:tailEnd/>
          </a:ln>
        </p:spPr>
      </p:pic>
      <p:pic>
        <p:nvPicPr>
          <p:cNvPr id="24587" name="Picture 9" descr="FG07_000-005"/>
          <p:cNvPicPr>
            <a:picLocks noChangeAspect="1" noChangeArrowheads="1"/>
          </p:cNvPicPr>
          <p:nvPr/>
        </p:nvPicPr>
        <p:blipFill>
          <a:blip r:embed="rId5" cstate="print"/>
          <a:srcRect l="9668" t="51030" r="63263" b="43813"/>
          <a:stretch>
            <a:fillRect/>
          </a:stretch>
        </p:blipFill>
        <p:spPr bwMode="auto">
          <a:xfrm>
            <a:off x="4876800" y="3395663"/>
            <a:ext cx="2133600" cy="304800"/>
          </a:xfrm>
          <a:prstGeom prst="rect">
            <a:avLst/>
          </a:prstGeom>
          <a:noFill/>
          <a:ln w="9525">
            <a:noFill/>
            <a:miter lim="800000"/>
            <a:headEnd/>
            <a:tailEnd/>
          </a:ln>
        </p:spPr>
      </p:pic>
      <p:pic>
        <p:nvPicPr>
          <p:cNvPr id="24588" name="Picture 10" descr="FG07_000-005"/>
          <p:cNvPicPr>
            <a:picLocks noChangeAspect="1" noChangeArrowheads="1"/>
          </p:cNvPicPr>
          <p:nvPr/>
        </p:nvPicPr>
        <p:blipFill>
          <a:blip r:embed="rId5" cstate="print"/>
          <a:srcRect l="7594" t="56090" r="53595" b="37794"/>
          <a:stretch>
            <a:fillRect/>
          </a:stretch>
        </p:blipFill>
        <p:spPr bwMode="auto">
          <a:xfrm>
            <a:off x="7010400" y="3319463"/>
            <a:ext cx="2895600" cy="342900"/>
          </a:xfrm>
          <a:prstGeom prst="rect">
            <a:avLst/>
          </a:prstGeom>
          <a:noFill/>
          <a:ln w="9525">
            <a:noFill/>
            <a:miter lim="800000"/>
            <a:headEnd/>
            <a:tailEnd/>
          </a:ln>
        </p:spPr>
      </p:pic>
      <p:graphicFrame>
        <p:nvGraphicFramePr>
          <p:cNvPr id="24589" name="Object 4"/>
          <p:cNvGraphicFramePr>
            <a:graphicFrameLocks noChangeAspect="1"/>
          </p:cNvGraphicFramePr>
          <p:nvPr/>
        </p:nvGraphicFramePr>
        <p:xfrm>
          <a:off x="1752600" y="4359275"/>
          <a:ext cx="6858000" cy="2159000"/>
        </p:xfrm>
        <a:graphic>
          <a:graphicData uri="http://schemas.openxmlformats.org/presentationml/2006/ole">
            <mc:AlternateContent xmlns:mc="http://schemas.openxmlformats.org/markup-compatibility/2006">
              <mc:Choice xmlns:v="urn:schemas-microsoft-com:vml" Requires="v">
                <p:oleObj spid="_x0000_s33802" name="Document" r:id="rId6" imgW="4029075" imgH="1800225" progId="">
                  <p:embed/>
                </p:oleObj>
              </mc:Choice>
              <mc:Fallback>
                <p:oleObj name="Document" r:id="rId6" imgW="4029075" imgH="1800225" progId="">
                  <p:embed/>
                  <p:pic>
                    <p:nvPicPr>
                      <p:cNvPr id="2458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359275"/>
                        <a:ext cx="68580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0" name="Object 5"/>
          <p:cNvGraphicFramePr>
            <a:graphicFrameLocks noChangeAspect="1"/>
          </p:cNvGraphicFramePr>
          <p:nvPr/>
        </p:nvGraphicFramePr>
        <p:xfrm>
          <a:off x="3575050" y="6443664"/>
          <a:ext cx="4425950" cy="490537"/>
        </p:xfrm>
        <a:graphic>
          <a:graphicData uri="http://schemas.openxmlformats.org/presentationml/2006/ole">
            <mc:AlternateContent xmlns:mc="http://schemas.openxmlformats.org/markup-compatibility/2006">
              <mc:Choice xmlns:v="urn:schemas-microsoft-com:vml" Requires="v">
                <p:oleObj spid="_x0000_s33803" name="Document" r:id="rId8" imgW="3249168" imgH="359664" progId="Word.Document.8">
                  <p:embed/>
                </p:oleObj>
              </mc:Choice>
              <mc:Fallback>
                <p:oleObj name="Document" r:id="rId8" imgW="3249168" imgH="359664" progId="Word.Document.8">
                  <p:embed/>
                  <p:pic>
                    <p:nvPicPr>
                      <p:cNvPr id="2459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5050" y="6443664"/>
                        <a:ext cx="4425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59018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6563800C-5885-40E2-A0F0-C7D1FD11A148}" type="slidenum">
              <a:rPr lang="ar-SA" smtClean="0">
                <a:latin typeface="Arial" pitchFamily="34" charset="0"/>
                <a:cs typeface="Arial" pitchFamily="34" charset="0"/>
              </a:rPr>
              <a:pPr/>
              <a:t>5</a:t>
            </a:fld>
            <a:endParaRPr lang="en-US" smtClean="0">
              <a:latin typeface="Arial" pitchFamily="34" charset="0"/>
              <a:cs typeface="Arial" pitchFamily="34" charset="0"/>
            </a:endParaRPr>
          </a:p>
        </p:txBody>
      </p:sp>
      <p:pic>
        <p:nvPicPr>
          <p:cNvPr id="6147" name="Picture 4" descr="FG01_000-003"/>
          <p:cNvPicPr>
            <a:picLocks noChangeAspect="1" noChangeArrowheads="1"/>
          </p:cNvPicPr>
          <p:nvPr/>
        </p:nvPicPr>
        <p:blipFill>
          <a:blip r:embed="rId3" cstate="print">
            <a:lum bright="12000" contrast="-12000"/>
          </a:blip>
          <a:srcRect t="36984" r="7759" b="33813"/>
          <a:stretch>
            <a:fillRect/>
          </a:stretch>
        </p:blipFill>
        <p:spPr bwMode="auto">
          <a:xfrm>
            <a:off x="1524000" y="3581400"/>
            <a:ext cx="9144000" cy="2171700"/>
          </a:xfrm>
          <a:prstGeom prst="rect">
            <a:avLst/>
          </a:prstGeom>
          <a:noFill/>
          <a:ln w="9525">
            <a:noFill/>
            <a:miter lim="800000"/>
            <a:headEnd/>
            <a:tailEnd/>
          </a:ln>
        </p:spPr>
      </p:pic>
      <p:sp>
        <p:nvSpPr>
          <p:cNvPr id="6148" name="Text Box 5"/>
          <p:cNvSpPr txBox="1">
            <a:spLocks noChangeArrowheads="1"/>
          </p:cNvSpPr>
          <p:nvPr/>
        </p:nvSpPr>
        <p:spPr bwMode="auto">
          <a:xfrm>
            <a:off x="1600200" y="2278063"/>
            <a:ext cx="9067800" cy="488950"/>
          </a:xfrm>
          <a:prstGeom prst="rect">
            <a:avLst/>
          </a:prstGeom>
          <a:noFill/>
          <a:ln w="9525">
            <a:noFill/>
            <a:miter lim="800000"/>
            <a:headEnd/>
            <a:tailEnd/>
          </a:ln>
        </p:spPr>
        <p:txBody>
          <a:bodyPr>
            <a:spAutoFit/>
          </a:bodyPr>
          <a:lstStyle/>
          <a:p>
            <a:pPr rtl="0"/>
            <a:r>
              <a:rPr lang="en-US" sz="2600" b="1">
                <a:solidFill>
                  <a:schemeClr val="accent2"/>
                </a:solidFill>
              </a:rPr>
              <a:t>Organic compounds are compounds containing Carbon.</a:t>
            </a:r>
            <a:endParaRPr lang="en-US" sz="2600" b="1"/>
          </a:p>
        </p:txBody>
      </p:sp>
      <p:sp>
        <p:nvSpPr>
          <p:cNvPr id="6149" name="Text Box 6"/>
          <p:cNvSpPr txBox="1">
            <a:spLocks noChangeArrowheads="1"/>
          </p:cNvSpPr>
          <p:nvPr/>
        </p:nvSpPr>
        <p:spPr bwMode="auto">
          <a:xfrm>
            <a:off x="1600200" y="2971800"/>
            <a:ext cx="8915400" cy="488950"/>
          </a:xfrm>
          <a:prstGeom prst="rect">
            <a:avLst/>
          </a:prstGeom>
          <a:noFill/>
          <a:ln w="9525">
            <a:noFill/>
            <a:miter lim="800000"/>
            <a:headEnd/>
            <a:tailEnd/>
          </a:ln>
        </p:spPr>
        <p:txBody>
          <a:bodyPr>
            <a:spAutoFit/>
          </a:bodyPr>
          <a:lstStyle/>
          <a:p>
            <a:pPr rtl="0"/>
            <a:r>
              <a:rPr lang="en-US" sz="2600" b="1">
                <a:solidFill>
                  <a:schemeClr val="accent2"/>
                </a:solidFill>
              </a:rPr>
              <a:t>Carbon neither readily gives up nor accepts electrons.</a:t>
            </a:r>
          </a:p>
        </p:txBody>
      </p:sp>
      <p:sp>
        <p:nvSpPr>
          <p:cNvPr id="6150" name="Text Box 7"/>
          <p:cNvSpPr txBox="1">
            <a:spLocks noChangeArrowheads="1"/>
          </p:cNvSpPr>
          <p:nvPr/>
        </p:nvSpPr>
        <p:spPr bwMode="auto">
          <a:xfrm>
            <a:off x="1600200" y="5935664"/>
            <a:ext cx="8839200" cy="885825"/>
          </a:xfrm>
          <a:prstGeom prst="rect">
            <a:avLst/>
          </a:prstGeom>
          <a:noFill/>
          <a:ln w="9525">
            <a:noFill/>
            <a:miter lim="800000"/>
            <a:headEnd/>
            <a:tailEnd/>
          </a:ln>
        </p:spPr>
        <p:txBody>
          <a:bodyPr>
            <a:spAutoFit/>
          </a:bodyPr>
          <a:lstStyle/>
          <a:p>
            <a:pPr rtl="0"/>
            <a:r>
              <a:rPr lang="en-US" sz="2600" b="1">
                <a:solidFill>
                  <a:schemeClr val="accent2"/>
                </a:solidFill>
              </a:rPr>
              <a:t>Carbon shares electrons with other carbon atoms as well as with several different kinds of atoms.</a:t>
            </a:r>
          </a:p>
        </p:txBody>
      </p:sp>
      <p:sp>
        <p:nvSpPr>
          <p:cNvPr id="6151" name="Text Box 8"/>
          <p:cNvSpPr txBox="1">
            <a:spLocks noChangeArrowheads="1"/>
          </p:cNvSpPr>
          <p:nvPr/>
        </p:nvSpPr>
        <p:spPr bwMode="auto">
          <a:xfrm>
            <a:off x="1524000" y="1"/>
            <a:ext cx="9144000" cy="701675"/>
          </a:xfrm>
          <a:prstGeom prst="rect">
            <a:avLst/>
          </a:prstGeom>
          <a:noFill/>
          <a:ln w="9525">
            <a:noFill/>
            <a:miter lim="800000"/>
            <a:headEnd/>
            <a:tailEnd/>
          </a:ln>
        </p:spPr>
        <p:txBody>
          <a:bodyPr>
            <a:spAutoFit/>
          </a:bodyPr>
          <a:lstStyle/>
          <a:p>
            <a:pPr rtl="0"/>
            <a:r>
              <a:rPr lang="en-US" sz="4000" dirty="0"/>
              <a:t>            General Chemistry</a:t>
            </a:r>
          </a:p>
        </p:txBody>
      </p:sp>
      <p:sp>
        <p:nvSpPr>
          <p:cNvPr id="6152" name="Text Box 9"/>
          <p:cNvSpPr txBox="1">
            <a:spLocks noChangeArrowheads="1"/>
          </p:cNvSpPr>
          <p:nvPr/>
        </p:nvSpPr>
        <p:spPr bwMode="auto">
          <a:xfrm>
            <a:off x="3429000" y="547688"/>
            <a:ext cx="5257800" cy="519112"/>
          </a:xfrm>
          <a:prstGeom prst="rect">
            <a:avLst/>
          </a:prstGeom>
          <a:noFill/>
          <a:ln w="9525">
            <a:noFill/>
            <a:miter lim="800000"/>
            <a:headEnd/>
            <a:tailEnd/>
          </a:ln>
        </p:spPr>
        <p:txBody>
          <a:bodyPr>
            <a:spAutoFit/>
          </a:bodyPr>
          <a:lstStyle/>
          <a:p>
            <a:pPr algn="ctr" rtl="0"/>
            <a:r>
              <a:rPr lang="en-US" sz="2800" b="1">
                <a:solidFill>
                  <a:srgbClr val="FF0000"/>
                </a:solidFill>
              </a:rPr>
              <a:t>Introduction</a:t>
            </a:r>
          </a:p>
        </p:txBody>
      </p:sp>
      <p:sp>
        <p:nvSpPr>
          <p:cNvPr id="6153" name="Text Box 10"/>
          <p:cNvSpPr txBox="1">
            <a:spLocks noChangeArrowheads="1"/>
          </p:cNvSpPr>
          <p:nvPr/>
        </p:nvSpPr>
        <p:spPr bwMode="auto">
          <a:xfrm>
            <a:off x="1600200" y="1046018"/>
            <a:ext cx="9067800" cy="1282700"/>
          </a:xfrm>
          <a:prstGeom prst="rect">
            <a:avLst/>
          </a:prstGeom>
          <a:noFill/>
          <a:ln w="9525">
            <a:noFill/>
            <a:miter lim="800000"/>
            <a:headEnd/>
            <a:tailEnd/>
          </a:ln>
        </p:spPr>
        <p:txBody>
          <a:bodyPr>
            <a:spAutoFit/>
          </a:bodyPr>
          <a:lstStyle/>
          <a:p>
            <a:pPr rtl="0"/>
            <a:r>
              <a:rPr lang="en-US" sz="2600" b="1">
                <a:solidFill>
                  <a:schemeClr val="accent2"/>
                </a:solidFill>
              </a:rPr>
              <a:t>Learning organic chemistry is a natural prerequisite for entry into many medical, dental, pharmacy, and</a:t>
            </a:r>
          </a:p>
          <a:p>
            <a:pPr rtl="0"/>
            <a:r>
              <a:rPr lang="en-US" sz="2600" b="1">
                <a:solidFill>
                  <a:schemeClr val="accent2"/>
                </a:solidFill>
              </a:rPr>
              <a:t>graduate schools.</a:t>
            </a:r>
            <a:endParaRPr lang="en-US" sz="2600" b="1"/>
          </a:p>
        </p:txBody>
      </p:sp>
      <p:sp>
        <p:nvSpPr>
          <p:cNvPr id="6154" name="Rectangle 4"/>
          <p:cNvSpPr>
            <a:spLocks noChangeArrowheads="1"/>
          </p:cNvSpPr>
          <p:nvPr/>
        </p:nvSpPr>
        <p:spPr bwMode="auto">
          <a:xfrm>
            <a:off x="7620000" y="0"/>
            <a:ext cx="1986826" cy="707886"/>
          </a:xfrm>
          <a:prstGeom prst="rect">
            <a:avLst/>
          </a:prstGeom>
          <a:noFill/>
          <a:ln w="9525">
            <a:noFill/>
            <a:miter lim="800000"/>
            <a:headEnd/>
            <a:tailEnd/>
          </a:ln>
        </p:spPr>
        <p:txBody>
          <a:bodyPr wrap="none">
            <a:spAutoFit/>
          </a:bodyPr>
          <a:lstStyle/>
          <a:p>
            <a:pPr rtl="0"/>
            <a:r>
              <a:rPr lang="en-US" sz="4000">
                <a:solidFill>
                  <a:srgbClr val="FF0000"/>
                </a:solidFill>
              </a:rPr>
              <a:t>(Review)</a:t>
            </a:r>
          </a:p>
        </p:txBody>
      </p:sp>
    </p:spTree>
    <p:extLst>
      <p:ext uri="{BB962C8B-B14F-4D97-AF65-F5344CB8AC3E}">
        <p14:creationId xmlns:p14="http://schemas.microsoft.com/office/powerpoint/2010/main" val="3600223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5670551"/>
            <a:ext cx="2133600" cy="365125"/>
          </a:xfrm>
          <a:noFill/>
        </p:spPr>
        <p:txBody>
          <a:bodyPr/>
          <a:lstStyle/>
          <a:p>
            <a:fld id="{8B09189C-69AD-4F80-A787-3D8976A366FA}" type="slidenum">
              <a:rPr lang="ar-SA" smtClean="0">
                <a:cs typeface="+mj-cs"/>
              </a:rPr>
              <a:pPr/>
              <a:t>50</a:t>
            </a:fld>
            <a:endParaRPr lang="en-US" dirty="0" smtClean="0">
              <a:cs typeface="+mj-cs"/>
            </a:endParaRPr>
          </a:p>
        </p:txBody>
      </p:sp>
      <p:sp>
        <p:nvSpPr>
          <p:cNvPr id="12" name="Rectangle 3"/>
          <p:cNvSpPr>
            <a:spLocks noChangeArrowheads="1"/>
          </p:cNvSpPr>
          <p:nvPr/>
        </p:nvSpPr>
        <p:spPr bwMode="auto">
          <a:xfrm>
            <a:off x="2578142" y="1438731"/>
            <a:ext cx="7218363" cy="461962"/>
          </a:xfrm>
          <a:prstGeom prst="rect">
            <a:avLst/>
          </a:prstGeom>
          <a:noFill/>
          <a:ln w="9525">
            <a:solidFill>
              <a:srgbClr val="C00000"/>
            </a:solidFill>
            <a:miter lim="800000"/>
            <a:headEnd/>
            <a:tailEnd/>
          </a:ln>
        </p:spPr>
        <p:txBody>
          <a:bodyPr wrap="none">
            <a:spAutoFit/>
          </a:bodyPr>
          <a:lstStyle/>
          <a:p>
            <a:pPr>
              <a:defRPr/>
            </a:pPr>
            <a:r>
              <a:rPr lang="en-US" sz="2400" b="1" dirty="0">
                <a:solidFill>
                  <a:srgbClr val="FF0000"/>
                </a:solidFill>
                <a:latin typeface="Times New Roman" pitchFamily="18" charset="0"/>
                <a:cs typeface="+mj-cs"/>
              </a:rPr>
              <a:t>The objectives of the 3</a:t>
            </a:r>
            <a:r>
              <a:rPr lang="en-US" sz="2400" b="1" baseline="30000" dirty="0">
                <a:solidFill>
                  <a:srgbClr val="FF0000"/>
                </a:solidFill>
                <a:latin typeface="Times New Roman" pitchFamily="18" charset="0"/>
                <a:cs typeface="+mj-cs"/>
              </a:rPr>
              <a:t>rd</a:t>
            </a:r>
            <a:r>
              <a:rPr lang="en-US" sz="2400" b="1" dirty="0">
                <a:solidFill>
                  <a:srgbClr val="FF0000"/>
                </a:solidFill>
                <a:latin typeface="Times New Roman" pitchFamily="18" charset="0"/>
                <a:cs typeface="+mj-cs"/>
              </a:rPr>
              <a:t> handout  are to know about:</a:t>
            </a:r>
            <a:endParaRPr lang="en-US" sz="2400" dirty="0">
              <a:solidFill>
                <a:srgbClr val="FF0000"/>
              </a:solidFill>
              <a:latin typeface="Times New Roman" pitchFamily="18" charset="0"/>
              <a:cs typeface="+mj-cs"/>
            </a:endParaRPr>
          </a:p>
        </p:txBody>
      </p:sp>
      <p:sp>
        <p:nvSpPr>
          <p:cNvPr id="11" name="Rectangle 6"/>
          <p:cNvSpPr>
            <a:spLocks noChangeArrowheads="1"/>
          </p:cNvSpPr>
          <p:nvPr/>
        </p:nvSpPr>
        <p:spPr bwMode="auto">
          <a:xfrm>
            <a:off x="1943100" y="2335411"/>
            <a:ext cx="8763000" cy="4247317"/>
          </a:xfrm>
          <a:prstGeom prst="rect">
            <a:avLst/>
          </a:prstGeom>
          <a:noFill/>
          <a:ln w="9525">
            <a:solidFill>
              <a:srgbClr val="C00000"/>
            </a:solidFill>
            <a:miter lim="800000"/>
            <a:headEnd/>
            <a:tailEnd/>
          </a:ln>
        </p:spPr>
        <p:txBody>
          <a:bodyPr wrap="square">
            <a:spAutoFit/>
          </a:bodyPr>
          <a:lstStyle/>
          <a:p>
            <a:pPr>
              <a:buFont typeface="Arial" pitchFamily="34" charset="0"/>
              <a:buChar char="•"/>
            </a:pPr>
            <a:r>
              <a:rPr lang="en-US" b="1" dirty="0"/>
              <a:t>   Functional groups: Definition,  Most common functional groups</a:t>
            </a:r>
            <a:r>
              <a:rPr lang="en-US" b="1" u="sng" dirty="0"/>
              <a:t> </a:t>
            </a:r>
            <a:r>
              <a:rPr lang="en-US" b="1" dirty="0"/>
              <a:t>neutral, acidic, and   </a:t>
            </a:r>
          </a:p>
          <a:p>
            <a:r>
              <a:rPr lang="en-US" b="1" dirty="0"/>
              <a:t>    basic functional groups, pKa values </a:t>
            </a:r>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a:t>				               </a:t>
            </a:r>
            <a:r>
              <a:rPr lang="en-US" sz="1600" b="1" dirty="0"/>
              <a:t> </a:t>
            </a:r>
          </a:p>
        </p:txBody>
      </p:sp>
      <p:sp>
        <p:nvSpPr>
          <p:cNvPr id="14" name="Rectangle 8"/>
          <p:cNvSpPr>
            <a:spLocks noChangeArrowheads="1"/>
          </p:cNvSpPr>
          <p:nvPr/>
        </p:nvSpPr>
        <p:spPr bwMode="auto">
          <a:xfrm>
            <a:off x="2743200" y="2270125"/>
            <a:ext cx="6705600" cy="369332"/>
          </a:xfrm>
          <a:prstGeom prst="rect">
            <a:avLst/>
          </a:prstGeom>
          <a:noFill/>
          <a:ln w="9525">
            <a:noFill/>
            <a:miter lim="800000"/>
            <a:headEnd/>
            <a:tailEnd/>
          </a:ln>
        </p:spPr>
        <p:txBody>
          <a:bodyPr>
            <a:spAutoFit/>
          </a:bodyPr>
          <a:lstStyle/>
          <a:p>
            <a:pPr rtl="0"/>
            <a:r>
              <a:rPr lang="en-US" b="1" dirty="0"/>
              <a:t>	                        </a:t>
            </a:r>
          </a:p>
        </p:txBody>
      </p:sp>
      <p:sp>
        <p:nvSpPr>
          <p:cNvPr id="15" name="Rectangle 9"/>
          <p:cNvSpPr>
            <a:spLocks noChangeArrowheads="1"/>
          </p:cNvSpPr>
          <p:nvPr/>
        </p:nvSpPr>
        <p:spPr bwMode="auto">
          <a:xfrm>
            <a:off x="1905000" y="2819400"/>
            <a:ext cx="4284058" cy="369332"/>
          </a:xfrm>
          <a:prstGeom prst="rect">
            <a:avLst/>
          </a:prstGeom>
          <a:noFill/>
          <a:ln w="9525">
            <a:noFill/>
            <a:miter lim="800000"/>
            <a:headEnd/>
            <a:tailEnd/>
          </a:ln>
        </p:spPr>
        <p:txBody>
          <a:bodyPr wrap="none">
            <a:spAutoFit/>
          </a:bodyPr>
          <a:lstStyle/>
          <a:p>
            <a:pPr rtl="0" eaLnBrk="0" hangingPunct="0">
              <a:spcBef>
                <a:spcPct val="50000"/>
              </a:spcBef>
              <a:buFont typeface="Arial" pitchFamily="34" charset="0"/>
              <a:buChar char="•"/>
            </a:pPr>
            <a:r>
              <a:rPr lang="en-GB" b="1" dirty="0"/>
              <a:t>   Some Typical Reactions of Hydrocarbons</a:t>
            </a:r>
          </a:p>
        </p:txBody>
      </p:sp>
      <p:sp>
        <p:nvSpPr>
          <p:cNvPr id="19" name="Rectangle 23"/>
          <p:cNvSpPr>
            <a:spLocks noChangeArrowheads="1"/>
          </p:cNvSpPr>
          <p:nvPr/>
        </p:nvSpPr>
        <p:spPr bwMode="auto">
          <a:xfrm>
            <a:off x="1905000" y="3239870"/>
            <a:ext cx="9049016" cy="646331"/>
          </a:xfrm>
          <a:prstGeom prst="rect">
            <a:avLst/>
          </a:prstGeom>
          <a:noFill/>
          <a:ln w="9525">
            <a:noFill/>
            <a:miter lim="800000"/>
            <a:headEnd/>
            <a:tailEnd/>
          </a:ln>
          <a:effectLst/>
        </p:spPr>
        <p:txBody>
          <a:bodyPr wrap="none" anchor="ctr">
            <a:spAutoFit/>
          </a:bodyPr>
          <a:lstStyle/>
          <a:p>
            <a:pPr eaLnBrk="0" hangingPunct="0">
              <a:buFont typeface="Arial" pitchFamily="34" charset="0"/>
              <a:buChar char="•"/>
              <a:defRPr/>
            </a:pPr>
            <a:r>
              <a:rPr lang="en-US" b="1" dirty="0">
                <a:ea typeface="Times New Roman" pitchFamily="18" charset="0"/>
              </a:rPr>
              <a:t> Radical </a:t>
            </a:r>
            <a:r>
              <a:rPr lang="en-US" b="1">
                <a:ea typeface="Times New Roman" pitchFamily="18" charset="0"/>
              </a:rPr>
              <a:t>Substitution Reactions</a:t>
            </a:r>
            <a:r>
              <a:rPr lang="en-US" b="1" dirty="0">
                <a:ea typeface="Times New Roman" pitchFamily="18" charset="0"/>
              </a:rPr>
              <a:t>, course, stability, and reactivity of radicals</a:t>
            </a:r>
          </a:p>
          <a:p>
            <a:pPr eaLnBrk="0" hangingPunct="0">
              <a:buFont typeface="Arial" pitchFamily="34" charset="0"/>
              <a:buChar char="•"/>
              <a:defRPr/>
            </a:pPr>
            <a:r>
              <a:rPr lang="en-US" b="1" dirty="0">
                <a:ea typeface="Times New Roman" pitchFamily="18" charset="0"/>
              </a:rPr>
              <a:t>  Some free radical reaction mechanisms, </a:t>
            </a:r>
            <a:r>
              <a:rPr lang="en-GB" b="1" dirty="0"/>
              <a:t>Halogenation of alkanes, </a:t>
            </a:r>
            <a:r>
              <a:rPr lang="en-US" b="1" dirty="0">
                <a:cs typeface="Times New Roman" pitchFamily="18" charset="0"/>
              </a:rPr>
              <a:t>NBS alllylic substitution, </a:t>
            </a:r>
            <a:r>
              <a:rPr lang="en-GB" b="1" dirty="0"/>
              <a:t> </a:t>
            </a:r>
            <a:endParaRPr lang="en-US" dirty="0"/>
          </a:p>
        </p:txBody>
      </p:sp>
      <p:sp>
        <p:nvSpPr>
          <p:cNvPr id="20" name="Rectangle 23"/>
          <p:cNvSpPr>
            <a:spLocks noChangeArrowheads="1"/>
          </p:cNvSpPr>
          <p:nvPr/>
        </p:nvSpPr>
        <p:spPr bwMode="auto">
          <a:xfrm>
            <a:off x="2667000" y="5634038"/>
            <a:ext cx="237566" cy="369332"/>
          </a:xfrm>
          <a:prstGeom prst="rect">
            <a:avLst/>
          </a:prstGeom>
          <a:noFill/>
          <a:ln w="9525">
            <a:noFill/>
            <a:miter lim="800000"/>
            <a:headEnd/>
            <a:tailEnd/>
          </a:ln>
        </p:spPr>
        <p:txBody>
          <a:bodyPr wrap="none">
            <a:spAutoFit/>
          </a:bodyPr>
          <a:lstStyle/>
          <a:p>
            <a:pPr rtl="0"/>
            <a:r>
              <a:rPr lang="en-US" b="1" dirty="0">
                <a:cs typeface="Times New Roman" pitchFamily="18" charset="0"/>
              </a:rPr>
              <a:t> </a:t>
            </a:r>
            <a:endParaRPr lang="en-US" dirty="0"/>
          </a:p>
        </p:txBody>
      </p:sp>
      <p:sp>
        <p:nvSpPr>
          <p:cNvPr id="22" name="Rectangle 21"/>
          <p:cNvSpPr/>
          <p:nvPr/>
        </p:nvSpPr>
        <p:spPr>
          <a:xfrm>
            <a:off x="1905000" y="3849470"/>
            <a:ext cx="8610600" cy="646331"/>
          </a:xfrm>
          <a:prstGeom prst="rect">
            <a:avLst/>
          </a:prstGeom>
        </p:spPr>
        <p:txBody>
          <a:bodyPr wrap="square">
            <a:spAutoFit/>
          </a:bodyPr>
          <a:lstStyle/>
          <a:p>
            <a:pPr>
              <a:buFont typeface="Arial" pitchFamily="34" charset="0"/>
              <a:buChar char="•"/>
            </a:pPr>
            <a:r>
              <a:rPr lang="en-GB" b="1" dirty="0" smtClean="0"/>
              <a:t>  </a:t>
            </a:r>
            <a:r>
              <a:rPr lang="en-GB" b="1" dirty="0"/>
              <a:t>Free radical addition to alkenes (HBr / Peroxide addition), </a:t>
            </a:r>
            <a:r>
              <a:rPr lang="en-US" b="1" dirty="0">
                <a:cs typeface="Times New Roman" pitchFamily="18" charset="0"/>
              </a:rPr>
              <a:t>Radical polymerization of   </a:t>
            </a:r>
          </a:p>
          <a:p>
            <a:r>
              <a:rPr lang="en-US" b="1" dirty="0">
                <a:cs typeface="Times New Roman" pitchFamily="18" charset="0"/>
              </a:rPr>
              <a:t>    alkenes</a:t>
            </a:r>
            <a:endParaRPr lang="en-US" b="1" dirty="0"/>
          </a:p>
        </p:txBody>
      </p:sp>
      <p:sp>
        <p:nvSpPr>
          <p:cNvPr id="23" name="Rectangle 13"/>
          <p:cNvSpPr>
            <a:spLocks noChangeArrowheads="1"/>
          </p:cNvSpPr>
          <p:nvPr/>
        </p:nvSpPr>
        <p:spPr bwMode="auto">
          <a:xfrm>
            <a:off x="2286000" y="3867151"/>
            <a:ext cx="6553200" cy="366713"/>
          </a:xfrm>
          <a:prstGeom prst="rect">
            <a:avLst/>
          </a:prstGeom>
          <a:noFill/>
          <a:ln w="9525">
            <a:noFill/>
            <a:miter lim="800000"/>
            <a:headEnd/>
            <a:tailEnd/>
          </a:ln>
        </p:spPr>
        <p:txBody>
          <a:bodyPr>
            <a:spAutoFit/>
          </a:bodyPr>
          <a:lstStyle/>
          <a:p>
            <a:pPr rtl="0"/>
            <a:r>
              <a:rPr lang="en-US" b="1" dirty="0"/>
              <a:t>	                        </a:t>
            </a:r>
          </a:p>
        </p:txBody>
      </p:sp>
      <p:sp>
        <p:nvSpPr>
          <p:cNvPr id="24" name="Text Box 12"/>
          <p:cNvSpPr txBox="1">
            <a:spLocks noChangeArrowheads="1"/>
          </p:cNvSpPr>
          <p:nvPr/>
        </p:nvSpPr>
        <p:spPr bwMode="auto">
          <a:xfrm>
            <a:off x="1981200" y="4459070"/>
            <a:ext cx="8686800" cy="646331"/>
          </a:xfrm>
          <a:prstGeom prst="rect">
            <a:avLst/>
          </a:prstGeom>
          <a:noFill/>
          <a:ln w="9525">
            <a:noFill/>
            <a:miter lim="800000"/>
            <a:headEnd/>
            <a:tailEnd/>
          </a:ln>
        </p:spPr>
        <p:txBody>
          <a:bodyPr wrap="square">
            <a:spAutoFit/>
          </a:bodyPr>
          <a:lstStyle/>
          <a:p>
            <a:r>
              <a:rPr lang="en-GB" b="1" dirty="0" smtClean="0"/>
              <a:t>. </a:t>
            </a:r>
            <a:r>
              <a:rPr lang="en-GB" b="1" dirty="0"/>
              <a:t>Addition Reactions of Alkenes; Hydrohalogenation, Halogenation, Halohydrin </a:t>
            </a:r>
          </a:p>
          <a:p>
            <a:r>
              <a:rPr lang="en-GB" b="1" dirty="0"/>
              <a:t>     Formation , Alcohols from, Syn addition of hydrogen    </a:t>
            </a:r>
            <a:endParaRPr lang="en-US" b="1" dirty="0"/>
          </a:p>
        </p:txBody>
      </p:sp>
      <p:sp>
        <p:nvSpPr>
          <p:cNvPr id="34" name="Rectangle 33"/>
          <p:cNvSpPr/>
          <p:nvPr/>
        </p:nvSpPr>
        <p:spPr>
          <a:xfrm>
            <a:off x="2057400" y="5040868"/>
            <a:ext cx="2170146" cy="369332"/>
          </a:xfrm>
          <a:prstGeom prst="rect">
            <a:avLst/>
          </a:prstGeom>
        </p:spPr>
        <p:txBody>
          <a:bodyPr wrap="none">
            <a:spAutoFit/>
          </a:bodyPr>
          <a:lstStyle/>
          <a:p>
            <a:r>
              <a:rPr lang="en-GB" b="1" dirty="0" smtClean="0"/>
              <a:t> </a:t>
            </a:r>
            <a:r>
              <a:rPr lang="en-GB" b="1" dirty="0"/>
              <a:t>Addition to alkynes</a:t>
            </a:r>
            <a:endParaRPr lang="en-US" dirty="0"/>
          </a:p>
        </p:txBody>
      </p:sp>
      <p:sp>
        <p:nvSpPr>
          <p:cNvPr id="35" name="Rectangle 34"/>
          <p:cNvSpPr/>
          <p:nvPr/>
        </p:nvSpPr>
        <p:spPr>
          <a:xfrm>
            <a:off x="2057400" y="5421868"/>
            <a:ext cx="2181366" cy="369332"/>
          </a:xfrm>
          <a:prstGeom prst="rect">
            <a:avLst/>
          </a:prstGeom>
        </p:spPr>
        <p:txBody>
          <a:bodyPr wrap="none">
            <a:spAutoFit/>
          </a:bodyPr>
          <a:lstStyle/>
          <a:p>
            <a:pPr>
              <a:buFont typeface="Arial" pitchFamily="34" charset="0"/>
              <a:buChar char="•"/>
            </a:pPr>
            <a:r>
              <a:rPr lang="en-GB" b="1" dirty="0"/>
              <a:t>   Addition to dienes</a:t>
            </a:r>
            <a:endParaRPr lang="en-US" dirty="0"/>
          </a:p>
        </p:txBody>
      </p:sp>
      <p:sp>
        <p:nvSpPr>
          <p:cNvPr id="18" name="Rectangle 17"/>
          <p:cNvSpPr/>
          <p:nvPr/>
        </p:nvSpPr>
        <p:spPr>
          <a:xfrm>
            <a:off x="1981200" y="5525870"/>
            <a:ext cx="8305800" cy="646331"/>
          </a:xfrm>
          <a:prstGeom prst="rect">
            <a:avLst/>
          </a:prstGeom>
        </p:spPr>
        <p:txBody>
          <a:bodyPr wrap="square">
            <a:spAutoFit/>
          </a:bodyPr>
          <a:lstStyle/>
          <a:p>
            <a:pPr eaLnBrk="0" hangingPunct="0"/>
            <a:endParaRPr lang="en-US" b="1" dirty="0">
              <a:latin typeface="Times New Roman" pitchFamily="18" charset="0"/>
              <a:cs typeface="Times New Roman" pitchFamily="18" charset="0"/>
            </a:endParaRPr>
          </a:p>
          <a:p>
            <a:pPr eaLnBrk="0" hangingPunct="0">
              <a:buFont typeface="Arial" pitchFamily="34" charset="0"/>
              <a:buChar char="•"/>
            </a:pP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Relative stabilities of conjugated and isolated dienes.</a:t>
            </a:r>
          </a:p>
        </p:txBody>
      </p:sp>
    </p:spTree>
    <p:extLst>
      <p:ext uri="{BB962C8B-B14F-4D97-AF65-F5344CB8AC3E}">
        <p14:creationId xmlns:p14="http://schemas.microsoft.com/office/powerpoint/2010/main" val="2640300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a:xfrm>
            <a:off x="8077200" y="6356351"/>
            <a:ext cx="2133600" cy="365125"/>
          </a:xfrm>
          <a:noFill/>
        </p:spPr>
        <p:txBody>
          <a:bodyPr/>
          <a:lstStyle/>
          <a:p>
            <a:fld id="{25DA92DD-59D0-440F-8E07-946AE8CA438B}" type="slidenum">
              <a:rPr lang="ar-SA" smtClean="0"/>
              <a:pPr/>
              <a:t>51</a:t>
            </a:fld>
            <a:endParaRPr lang="en-US" smtClean="0"/>
          </a:p>
        </p:txBody>
      </p:sp>
      <p:sp>
        <p:nvSpPr>
          <p:cNvPr id="27" name="Rectangle 2"/>
          <p:cNvSpPr>
            <a:spLocks noChangeArrowheads="1"/>
          </p:cNvSpPr>
          <p:nvPr/>
        </p:nvSpPr>
        <p:spPr bwMode="auto">
          <a:xfrm>
            <a:off x="1524001" y="76200"/>
            <a:ext cx="3631443" cy="523220"/>
          </a:xfrm>
          <a:prstGeom prst="rect">
            <a:avLst/>
          </a:prstGeom>
          <a:noFill/>
          <a:ln w="9525">
            <a:noFill/>
            <a:miter lim="800000"/>
            <a:headEnd/>
            <a:tailEnd/>
          </a:ln>
        </p:spPr>
        <p:txBody>
          <a:bodyPr wrap="none" anchor="ctr">
            <a:spAutoFit/>
          </a:bodyPr>
          <a:lstStyle/>
          <a:p>
            <a:r>
              <a:rPr lang="en-US" sz="2800" b="1" dirty="0">
                <a:solidFill>
                  <a:srgbClr val="C00000"/>
                </a:solidFill>
              </a:rPr>
              <a:t>1.5  </a:t>
            </a:r>
            <a:r>
              <a:rPr lang="en-US" sz="2800" b="1" u="sng" dirty="0">
                <a:solidFill>
                  <a:srgbClr val="C00000"/>
                </a:solidFill>
              </a:rPr>
              <a:t> Functional groups</a:t>
            </a:r>
            <a:r>
              <a:rPr lang="en-US" sz="2800" b="1" dirty="0">
                <a:solidFill>
                  <a:srgbClr val="C00000"/>
                </a:solidFill>
              </a:rPr>
              <a:t> </a:t>
            </a:r>
            <a:endParaRPr lang="en-US" sz="2800" b="1" u="sng" dirty="0">
              <a:solidFill>
                <a:srgbClr val="C00000"/>
              </a:solidFill>
            </a:endParaRPr>
          </a:p>
        </p:txBody>
      </p:sp>
      <p:sp>
        <p:nvSpPr>
          <p:cNvPr id="28" name="Rectangle 3"/>
          <p:cNvSpPr>
            <a:spLocks noChangeArrowheads="1"/>
          </p:cNvSpPr>
          <p:nvPr/>
        </p:nvSpPr>
        <p:spPr bwMode="auto">
          <a:xfrm>
            <a:off x="1841500" y="533401"/>
            <a:ext cx="2157322" cy="461665"/>
          </a:xfrm>
          <a:prstGeom prst="rect">
            <a:avLst/>
          </a:prstGeom>
          <a:noFill/>
          <a:ln w="9525">
            <a:noFill/>
            <a:miter lim="800000"/>
            <a:headEnd/>
            <a:tailEnd/>
          </a:ln>
        </p:spPr>
        <p:txBody>
          <a:bodyPr wrap="none" anchor="ctr">
            <a:spAutoFit/>
          </a:bodyPr>
          <a:lstStyle/>
          <a:p>
            <a:r>
              <a:rPr lang="en-US" sz="2400" b="1" dirty="0">
                <a:solidFill>
                  <a:srgbClr val="C00000"/>
                </a:solidFill>
              </a:rPr>
              <a:t>1.5.1</a:t>
            </a:r>
            <a:r>
              <a:rPr lang="en-US" sz="2400" b="1" u="sng" dirty="0">
                <a:solidFill>
                  <a:srgbClr val="C00000"/>
                </a:solidFill>
              </a:rPr>
              <a:t> Definition</a:t>
            </a:r>
          </a:p>
        </p:txBody>
      </p:sp>
      <p:sp>
        <p:nvSpPr>
          <p:cNvPr id="29" name="Rectangle 4"/>
          <p:cNvSpPr>
            <a:spLocks noChangeArrowheads="1"/>
          </p:cNvSpPr>
          <p:nvPr/>
        </p:nvSpPr>
        <p:spPr bwMode="auto">
          <a:xfrm>
            <a:off x="1600201" y="990789"/>
            <a:ext cx="7611123" cy="1569660"/>
          </a:xfrm>
          <a:prstGeom prst="rect">
            <a:avLst/>
          </a:prstGeom>
          <a:noFill/>
          <a:ln w="9525">
            <a:noFill/>
            <a:miter lim="800000"/>
            <a:headEnd/>
            <a:tailEnd/>
          </a:ln>
        </p:spPr>
        <p:txBody>
          <a:bodyPr wrap="none" anchor="ctr">
            <a:spAutoFit/>
          </a:bodyPr>
          <a:lstStyle/>
          <a:p>
            <a:r>
              <a:rPr lang="en-US" sz="2400" b="1" dirty="0"/>
              <a:t>It is the part of a molecule where most of its chemical </a:t>
            </a:r>
          </a:p>
          <a:p>
            <a:r>
              <a:rPr lang="en-US" sz="2400" b="1" dirty="0"/>
              <a:t>reactions occur. Alkanes pK</a:t>
            </a:r>
            <a:r>
              <a:rPr lang="en-US" b="1" dirty="0"/>
              <a:t>a </a:t>
            </a:r>
            <a:r>
              <a:rPr lang="en-US" sz="2000" b="1" dirty="0"/>
              <a:t>50 </a:t>
            </a:r>
            <a:r>
              <a:rPr lang="en-US" sz="2400" b="1" dirty="0"/>
              <a:t>do not have a functional </a:t>
            </a:r>
          </a:p>
          <a:p>
            <a:r>
              <a:rPr lang="en-US" sz="2400" b="1" dirty="0"/>
              <a:t>group.</a:t>
            </a:r>
            <a:r>
              <a:rPr lang="en-US" sz="2400" dirty="0"/>
              <a:t> </a:t>
            </a:r>
            <a:r>
              <a:rPr lang="en-US" sz="2400" b="1" dirty="0"/>
              <a:t>It is the part that effectively determines the </a:t>
            </a:r>
          </a:p>
          <a:p>
            <a:r>
              <a:rPr lang="en-US" sz="2400" b="1" dirty="0"/>
              <a:t>compound’s chemical and most of its  physical properties. </a:t>
            </a:r>
          </a:p>
        </p:txBody>
      </p:sp>
      <p:sp>
        <p:nvSpPr>
          <p:cNvPr id="30" name="Rectangle 5"/>
          <p:cNvSpPr>
            <a:spLocks noChangeArrowheads="1"/>
          </p:cNvSpPr>
          <p:nvPr/>
        </p:nvSpPr>
        <p:spPr bwMode="auto">
          <a:xfrm>
            <a:off x="1600201" y="2667001"/>
            <a:ext cx="6402137" cy="461665"/>
          </a:xfrm>
          <a:prstGeom prst="rect">
            <a:avLst/>
          </a:prstGeom>
          <a:noFill/>
          <a:ln w="9525">
            <a:noFill/>
            <a:miter lim="800000"/>
            <a:headEnd/>
            <a:tailEnd/>
          </a:ln>
        </p:spPr>
        <p:txBody>
          <a:bodyPr wrap="none">
            <a:spAutoFit/>
          </a:bodyPr>
          <a:lstStyle/>
          <a:p>
            <a:r>
              <a:rPr lang="en-US" sz="2400" b="1" dirty="0">
                <a:solidFill>
                  <a:srgbClr val="C00000"/>
                </a:solidFill>
              </a:rPr>
              <a:t>1.5.2 Most common functional groups; examples</a:t>
            </a:r>
            <a:endParaRPr lang="en-US" sz="2000" b="1" dirty="0">
              <a:solidFill>
                <a:srgbClr val="C00000"/>
              </a:solidFill>
            </a:endParaRPr>
          </a:p>
        </p:txBody>
      </p:sp>
      <p:sp>
        <p:nvSpPr>
          <p:cNvPr id="31" name="Rectangle 12"/>
          <p:cNvSpPr>
            <a:spLocks noChangeArrowheads="1"/>
          </p:cNvSpPr>
          <p:nvPr/>
        </p:nvSpPr>
        <p:spPr bwMode="auto">
          <a:xfrm>
            <a:off x="1524001" y="3505201"/>
            <a:ext cx="1184275" cy="461963"/>
          </a:xfrm>
          <a:prstGeom prst="rect">
            <a:avLst/>
          </a:prstGeom>
          <a:noFill/>
          <a:ln w="9525">
            <a:noFill/>
            <a:miter lim="800000"/>
            <a:headEnd/>
            <a:tailEnd/>
          </a:ln>
        </p:spPr>
        <p:txBody>
          <a:bodyPr>
            <a:spAutoFit/>
          </a:bodyPr>
          <a:lstStyle/>
          <a:p>
            <a:r>
              <a:rPr lang="en-US" sz="2400" b="1"/>
              <a:t>Alkene</a:t>
            </a:r>
          </a:p>
        </p:txBody>
      </p:sp>
      <p:sp>
        <p:nvSpPr>
          <p:cNvPr id="32" name="Rectangle 13"/>
          <p:cNvSpPr>
            <a:spLocks noChangeArrowheads="1"/>
          </p:cNvSpPr>
          <p:nvPr/>
        </p:nvSpPr>
        <p:spPr bwMode="auto">
          <a:xfrm>
            <a:off x="5334000" y="3505201"/>
            <a:ext cx="1059906" cy="461665"/>
          </a:xfrm>
          <a:prstGeom prst="rect">
            <a:avLst/>
          </a:prstGeom>
          <a:noFill/>
          <a:ln w="9525">
            <a:noFill/>
            <a:miter lim="800000"/>
            <a:headEnd/>
            <a:tailEnd/>
          </a:ln>
        </p:spPr>
        <p:txBody>
          <a:bodyPr wrap="none">
            <a:spAutoFit/>
          </a:bodyPr>
          <a:lstStyle/>
          <a:p>
            <a:r>
              <a:rPr lang="en-US" sz="2400" b="1"/>
              <a:t>Alkyne</a:t>
            </a:r>
          </a:p>
        </p:txBody>
      </p:sp>
      <p:graphicFrame>
        <p:nvGraphicFramePr>
          <p:cNvPr id="33" name="Object 24"/>
          <p:cNvGraphicFramePr>
            <a:graphicFrameLocks noChangeAspect="1"/>
          </p:cNvGraphicFramePr>
          <p:nvPr/>
        </p:nvGraphicFramePr>
        <p:xfrm>
          <a:off x="2514600" y="3276601"/>
          <a:ext cx="1371600" cy="1038225"/>
        </p:xfrm>
        <a:graphic>
          <a:graphicData uri="http://schemas.openxmlformats.org/presentationml/2006/ole">
            <mc:AlternateContent xmlns:mc="http://schemas.openxmlformats.org/markup-compatibility/2006">
              <mc:Choice xmlns:v="urn:schemas-microsoft-com:vml" Requires="v">
                <p:oleObj spid="_x0000_s34834" name="Document" r:id="rId3" imgW="784860" imgH="594360" progId="">
                  <p:embed/>
                </p:oleObj>
              </mc:Choice>
              <mc:Fallback>
                <p:oleObj name="Document" r:id="rId3" imgW="784860" imgH="594360" progId="">
                  <p:embed/>
                  <p:pic>
                    <p:nvPicPr>
                      <p:cNvPr id="33"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276601"/>
                        <a:ext cx="13716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Rectangle 28"/>
          <p:cNvSpPr>
            <a:spLocks noChangeArrowheads="1"/>
          </p:cNvSpPr>
          <p:nvPr/>
        </p:nvSpPr>
        <p:spPr bwMode="auto">
          <a:xfrm>
            <a:off x="4179888" y="4724400"/>
            <a:ext cx="832536" cy="369332"/>
          </a:xfrm>
          <a:prstGeom prst="rect">
            <a:avLst/>
          </a:prstGeom>
          <a:noFill/>
          <a:ln w="9525">
            <a:noFill/>
            <a:miter lim="800000"/>
            <a:headEnd/>
            <a:tailEnd/>
          </a:ln>
        </p:spPr>
        <p:txBody>
          <a:bodyPr wrap="none">
            <a:spAutoFit/>
          </a:bodyPr>
          <a:lstStyle/>
          <a:p>
            <a:r>
              <a:rPr lang="en-US" b="1" dirty="0"/>
              <a:t>pKa 16</a:t>
            </a:r>
          </a:p>
        </p:txBody>
      </p:sp>
      <p:sp>
        <p:nvSpPr>
          <p:cNvPr id="35" name="Rectangle 29"/>
          <p:cNvSpPr>
            <a:spLocks noChangeArrowheads="1"/>
          </p:cNvSpPr>
          <p:nvPr/>
        </p:nvSpPr>
        <p:spPr bwMode="auto">
          <a:xfrm>
            <a:off x="8229600" y="3581400"/>
            <a:ext cx="832536" cy="369332"/>
          </a:xfrm>
          <a:prstGeom prst="rect">
            <a:avLst/>
          </a:prstGeom>
          <a:noFill/>
          <a:ln w="9525">
            <a:noFill/>
            <a:miter lim="800000"/>
            <a:headEnd/>
            <a:tailEnd/>
          </a:ln>
        </p:spPr>
        <p:txBody>
          <a:bodyPr wrap="none">
            <a:spAutoFit/>
          </a:bodyPr>
          <a:lstStyle/>
          <a:p>
            <a:r>
              <a:rPr lang="en-US" b="1" dirty="0"/>
              <a:t>pKa 25</a:t>
            </a:r>
          </a:p>
        </p:txBody>
      </p:sp>
      <p:sp>
        <p:nvSpPr>
          <p:cNvPr id="36" name="Rectangle 30"/>
          <p:cNvSpPr>
            <a:spLocks noChangeArrowheads="1"/>
          </p:cNvSpPr>
          <p:nvPr/>
        </p:nvSpPr>
        <p:spPr bwMode="auto">
          <a:xfrm>
            <a:off x="4087813" y="3592513"/>
            <a:ext cx="832536" cy="369332"/>
          </a:xfrm>
          <a:prstGeom prst="rect">
            <a:avLst/>
          </a:prstGeom>
          <a:noFill/>
          <a:ln w="9525">
            <a:noFill/>
            <a:miter lim="800000"/>
            <a:headEnd/>
            <a:tailEnd/>
          </a:ln>
        </p:spPr>
        <p:txBody>
          <a:bodyPr wrap="none">
            <a:spAutoFit/>
          </a:bodyPr>
          <a:lstStyle/>
          <a:p>
            <a:r>
              <a:rPr lang="en-US" b="1" dirty="0"/>
              <a:t>pKa 40</a:t>
            </a:r>
          </a:p>
        </p:txBody>
      </p:sp>
      <p:sp>
        <p:nvSpPr>
          <p:cNvPr id="37" name="Rectangle 33"/>
          <p:cNvSpPr>
            <a:spLocks noChangeArrowheads="1"/>
          </p:cNvSpPr>
          <p:nvPr/>
        </p:nvSpPr>
        <p:spPr bwMode="auto">
          <a:xfrm>
            <a:off x="1600200" y="4648201"/>
            <a:ext cx="1143390" cy="461665"/>
          </a:xfrm>
          <a:prstGeom prst="rect">
            <a:avLst/>
          </a:prstGeom>
          <a:noFill/>
          <a:ln w="9525">
            <a:noFill/>
            <a:miter lim="800000"/>
            <a:headEnd/>
            <a:tailEnd/>
          </a:ln>
        </p:spPr>
        <p:txBody>
          <a:bodyPr wrap="none">
            <a:spAutoFit/>
          </a:bodyPr>
          <a:lstStyle/>
          <a:p>
            <a:r>
              <a:rPr lang="en-US" sz="2400" b="1"/>
              <a:t>Alcohol</a:t>
            </a:r>
          </a:p>
        </p:txBody>
      </p:sp>
      <p:sp>
        <p:nvSpPr>
          <p:cNvPr id="38" name="Rectangle 37"/>
          <p:cNvSpPr>
            <a:spLocks noChangeArrowheads="1"/>
          </p:cNvSpPr>
          <p:nvPr/>
        </p:nvSpPr>
        <p:spPr bwMode="auto">
          <a:xfrm>
            <a:off x="1676400" y="6167439"/>
            <a:ext cx="1616148" cy="461665"/>
          </a:xfrm>
          <a:prstGeom prst="rect">
            <a:avLst/>
          </a:prstGeom>
          <a:noFill/>
          <a:ln w="9525">
            <a:noFill/>
            <a:miter lim="800000"/>
            <a:headEnd/>
            <a:tailEnd/>
          </a:ln>
        </p:spPr>
        <p:txBody>
          <a:bodyPr wrap="none">
            <a:spAutoFit/>
          </a:bodyPr>
          <a:lstStyle/>
          <a:p>
            <a:r>
              <a:rPr lang="en-US" sz="2400" b="1"/>
              <a:t>Amino acid</a:t>
            </a:r>
          </a:p>
        </p:txBody>
      </p:sp>
      <p:sp>
        <p:nvSpPr>
          <p:cNvPr id="39" name="Rectangle 38"/>
          <p:cNvSpPr>
            <a:spLocks noChangeArrowheads="1"/>
          </p:cNvSpPr>
          <p:nvPr/>
        </p:nvSpPr>
        <p:spPr bwMode="auto">
          <a:xfrm>
            <a:off x="5715001" y="6030913"/>
            <a:ext cx="2106859" cy="369332"/>
          </a:xfrm>
          <a:prstGeom prst="rect">
            <a:avLst/>
          </a:prstGeom>
          <a:noFill/>
          <a:ln w="9525">
            <a:noFill/>
            <a:miter lim="800000"/>
            <a:headEnd/>
            <a:tailEnd/>
          </a:ln>
        </p:spPr>
        <p:txBody>
          <a:bodyPr wrap="none">
            <a:spAutoFit/>
          </a:bodyPr>
          <a:lstStyle/>
          <a:p>
            <a:r>
              <a:rPr lang="en-US" b="1" dirty="0"/>
              <a:t>pKa alpha COOH 2.4</a:t>
            </a:r>
          </a:p>
        </p:txBody>
      </p:sp>
      <p:sp>
        <p:nvSpPr>
          <p:cNvPr id="40" name="Rectangle 11"/>
          <p:cNvSpPr>
            <a:spLocks noChangeArrowheads="1"/>
          </p:cNvSpPr>
          <p:nvPr/>
        </p:nvSpPr>
        <p:spPr bwMode="auto">
          <a:xfrm>
            <a:off x="1676400" y="5410201"/>
            <a:ext cx="867866" cy="461665"/>
          </a:xfrm>
          <a:prstGeom prst="rect">
            <a:avLst/>
          </a:prstGeom>
          <a:noFill/>
          <a:ln w="9525">
            <a:noFill/>
            <a:miter lim="800000"/>
            <a:headEnd/>
            <a:tailEnd/>
          </a:ln>
        </p:spPr>
        <p:txBody>
          <a:bodyPr wrap="none">
            <a:spAutoFit/>
          </a:bodyPr>
          <a:lstStyle/>
          <a:p>
            <a:r>
              <a:rPr lang="en-US" sz="2400" b="1"/>
              <a:t>Ether</a:t>
            </a:r>
          </a:p>
        </p:txBody>
      </p:sp>
      <p:graphicFrame>
        <p:nvGraphicFramePr>
          <p:cNvPr id="41" name="Object 18"/>
          <p:cNvGraphicFramePr>
            <a:graphicFrameLocks noChangeAspect="1"/>
          </p:cNvGraphicFramePr>
          <p:nvPr/>
        </p:nvGraphicFramePr>
        <p:xfrm>
          <a:off x="4854576" y="5470526"/>
          <a:ext cx="1317625" cy="396875"/>
        </p:xfrm>
        <a:graphic>
          <a:graphicData uri="http://schemas.openxmlformats.org/presentationml/2006/ole">
            <mc:AlternateContent xmlns:mc="http://schemas.openxmlformats.org/markup-compatibility/2006">
              <mc:Choice xmlns:v="urn:schemas-microsoft-com:vml" Requires="v">
                <p:oleObj spid="_x0000_s34835" name="Document" r:id="rId5" imgW="632460" imgH="190500" progId="">
                  <p:embed/>
                </p:oleObj>
              </mc:Choice>
              <mc:Fallback>
                <p:oleObj name="Document" r:id="rId5" imgW="632460" imgH="190500" progId="">
                  <p:embed/>
                  <p:pic>
                    <p:nvPicPr>
                      <p:cNvPr id="41"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4576" y="5470526"/>
                        <a:ext cx="131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23"/>
          <p:cNvGraphicFramePr>
            <a:graphicFrameLocks noChangeAspect="1"/>
          </p:cNvGraphicFramePr>
          <p:nvPr/>
        </p:nvGraphicFramePr>
        <p:xfrm>
          <a:off x="4038601" y="5776914"/>
          <a:ext cx="1617663" cy="928687"/>
        </p:xfrm>
        <a:graphic>
          <a:graphicData uri="http://schemas.openxmlformats.org/presentationml/2006/ole">
            <mc:AlternateContent xmlns:mc="http://schemas.openxmlformats.org/markup-compatibility/2006">
              <mc:Choice xmlns:v="urn:schemas-microsoft-com:vml" Requires="v">
                <p:oleObj spid="_x0000_s34836" name="CS ChemDraw Drawing" r:id="rId7" imgW="1219007" imgH="700334" progId="">
                  <p:embed/>
                </p:oleObj>
              </mc:Choice>
              <mc:Fallback>
                <p:oleObj name="CS ChemDraw Drawing" r:id="rId7" imgW="1219007" imgH="700334" progId="">
                  <p:embed/>
                  <p:pic>
                    <p:nvPicPr>
                      <p:cNvPr id="42"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1" y="5776914"/>
                        <a:ext cx="1617663"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Rectangle 25"/>
          <p:cNvSpPr>
            <a:spLocks noChangeArrowheads="1"/>
          </p:cNvSpPr>
          <p:nvPr/>
        </p:nvSpPr>
        <p:spPr bwMode="auto">
          <a:xfrm>
            <a:off x="3048001" y="4724400"/>
            <a:ext cx="829073" cy="369332"/>
          </a:xfrm>
          <a:prstGeom prst="rect">
            <a:avLst/>
          </a:prstGeom>
          <a:noFill/>
          <a:ln w="9525">
            <a:noFill/>
            <a:miter lim="800000"/>
            <a:headEnd/>
            <a:tailEnd/>
          </a:ln>
        </p:spPr>
        <p:txBody>
          <a:bodyPr wrap="none">
            <a:spAutoFit/>
          </a:bodyPr>
          <a:lstStyle/>
          <a:p>
            <a:r>
              <a:rPr lang="en-US"/>
              <a:t>CH</a:t>
            </a:r>
            <a:r>
              <a:rPr lang="en-US" sz="1200"/>
              <a:t>3</a:t>
            </a:r>
            <a:r>
              <a:rPr lang="en-US"/>
              <a:t>O</a:t>
            </a:r>
            <a:r>
              <a:rPr lang="en-US" b="1" u="sng">
                <a:solidFill>
                  <a:srgbClr val="FF0000"/>
                </a:solidFill>
              </a:rPr>
              <a:t>H</a:t>
            </a:r>
          </a:p>
        </p:txBody>
      </p:sp>
      <p:graphicFrame>
        <p:nvGraphicFramePr>
          <p:cNvPr id="44" name="Object 5"/>
          <p:cNvGraphicFramePr>
            <a:graphicFrameLocks noChangeAspect="1"/>
          </p:cNvGraphicFramePr>
          <p:nvPr/>
        </p:nvGraphicFramePr>
        <p:xfrm>
          <a:off x="6916738" y="3622676"/>
          <a:ext cx="1192212" cy="339725"/>
        </p:xfrm>
        <a:graphic>
          <a:graphicData uri="http://schemas.openxmlformats.org/presentationml/2006/ole">
            <mc:AlternateContent xmlns:mc="http://schemas.openxmlformats.org/markup-compatibility/2006">
              <mc:Choice xmlns:v="urn:schemas-microsoft-com:vml" Requires="v">
                <p:oleObj spid="_x0000_s34837" name="CS ChemDraw Drawing" r:id="rId9" imgW="779902" imgH="222151" progId="">
                  <p:embed/>
                </p:oleObj>
              </mc:Choice>
              <mc:Fallback>
                <p:oleObj name="CS ChemDraw Drawing" r:id="rId9" imgW="779902" imgH="222151" progId="">
                  <p:embed/>
                  <p:pic>
                    <p:nvPicPr>
                      <p:cNvPr id="4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16738" y="3622676"/>
                        <a:ext cx="1192212"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02638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a:noFill/>
        </p:spPr>
        <p:txBody>
          <a:bodyPr/>
          <a:lstStyle/>
          <a:p>
            <a:fld id="{5BA81459-0C55-4786-BFCA-A84C54FA26DF}" type="slidenum">
              <a:rPr lang="ar-SA" smtClean="0"/>
              <a:pPr/>
              <a:t>52</a:t>
            </a:fld>
            <a:endParaRPr lang="en-US" smtClean="0"/>
          </a:p>
        </p:txBody>
      </p:sp>
      <p:sp>
        <p:nvSpPr>
          <p:cNvPr id="3" name="Slide Number Placeholder 3"/>
          <p:cNvSpPr txBox="1">
            <a:spLocks/>
          </p:cNvSpPr>
          <p:nvPr/>
        </p:nvSpPr>
        <p:spPr bwMode="auto">
          <a:xfrm>
            <a:off x="8077200" y="6245225"/>
            <a:ext cx="2133600" cy="476250"/>
          </a:xfrm>
          <a:prstGeom prst="rect">
            <a:avLst/>
          </a:prstGeom>
          <a:noFill/>
          <a:ln w="9525">
            <a:noFill/>
            <a:miter lim="800000"/>
            <a:headEnd/>
            <a:tailEnd/>
          </a:ln>
        </p:spPr>
        <p:txBody>
          <a:bodyPr/>
          <a:lstStyle/>
          <a:p>
            <a:pPr algn="r"/>
            <a:fld id="{909F55E6-92BF-42D9-A4EE-17B0A6A6F902}" type="slidenum">
              <a:rPr lang="ar-SA" sz="1400"/>
              <a:pPr algn="r"/>
              <a:t>52</a:t>
            </a:fld>
            <a:endParaRPr lang="en-US" sz="1400"/>
          </a:p>
        </p:txBody>
      </p:sp>
      <p:sp>
        <p:nvSpPr>
          <p:cNvPr id="4" name="Rectangle 6"/>
          <p:cNvSpPr>
            <a:spLocks noChangeArrowheads="1"/>
          </p:cNvSpPr>
          <p:nvPr/>
        </p:nvSpPr>
        <p:spPr bwMode="auto">
          <a:xfrm>
            <a:off x="1524000" y="1295400"/>
            <a:ext cx="1752600" cy="400050"/>
          </a:xfrm>
          <a:prstGeom prst="rect">
            <a:avLst/>
          </a:prstGeom>
          <a:noFill/>
          <a:ln w="9525">
            <a:noFill/>
            <a:miter lim="800000"/>
            <a:headEnd/>
            <a:tailEnd/>
          </a:ln>
        </p:spPr>
        <p:txBody>
          <a:bodyPr>
            <a:spAutoFit/>
          </a:bodyPr>
          <a:lstStyle/>
          <a:p>
            <a:r>
              <a:rPr lang="en-US" sz="2000" b="1"/>
              <a:t>Aldehyde</a:t>
            </a:r>
          </a:p>
        </p:txBody>
      </p:sp>
      <p:sp>
        <p:nvSpPr>
          <p:cNvPr id="5" name="Rectangle 7"/>
          <p:cNvSpPr>
            <a:spLocks noChangeArrowheads="1"/>
          </p:cNvSpPr>
          <p:nvPr/>
        </p:nvSpPr>
        <p:spPr bwMode="auto">
          <a:xfrm>
            <a:off x="1601788" y="3048000"/>
            <a:ext cx="940450" cy="400110"/>
          </a:xfrm>
          <a:prstGeom prst="rect">
            <a:avLst/>
          </a:prstGeom>
          <a:noFill/>
          <a:ln w="9525">
            <a:noFill/>
            <a:miter lim="800000"/>
            <a:headEnd/>
            <a:tailEnd/>
          </a:ln>
        </p:spPr>
        <p:txBody>
          <a:bodyPr wrap="none">
            <a:spAutoFit/>
          </a:bodyPr>
          <a:lstStyle/>
          <a:p>
            <a:r>
              <a:rPr lang="en-US" sz="2000" b="1"/>
              <a:t>Ketone</a:t>
            </a:r>
          </a:p>
        </p:txBody>
      </p:sp>
      <p:sp>
        <p:nvSpPr>
          <p:cNvPr id="6" name="Rectangle 8"/>
          <p:cNvSpPr>
            <a:spLocks noChangeArrowheads="1"/>
          </p:cNvSpPr>
          <p:nvPr/>
        </p:nvSpPr>
        <p:spPr bwMode="auto">
          <a:xfrm>
            <a:off x="1524001" y="4648200"/>
            <a:ext cx="1774525" cy="400110"/>
          </a:xfrm>
          <a:prstGeom prst="rect">
            <a:avLst/>
          </a:prstGeom>
          <a:noFill/>
          <a:ln w="9525">
            <a:noFill/>
            <a:miter lim="800000"/>
            <a:headEnd/>
            <a:tailEnd/>
          </a:ln>
        </p:spPr>
        <p:txBody>
          <a:bodyPr wrap="none">
            <a:spAutoFit/>
          </a:bodyPr>
          <a:lstStyle/>
          <a:p>
            <a:r>
              <a:rPr lang="en-US" sz="2000" b="1"/>
              <a:t>Carboxylic acid</a:t>
            </a:r>
          </a:p>
        </p:txBody>
      </p:sp>
      <p:sp>
        <p:nvSpPr>
          <p:cNvPr id="7" name="Rectangle 9"/>
          <p:cNvSpPr>
            <a:spLocks noChangeArrowheads="1"/>
          </p:cNvSpPr>
          <p:nvPr/>
        </p:nvSpPr>
        <p:spPr bwMode="auto">
          <a:xfrm>
            <a:off x="5867400" y="1371600"/>
            <a:ext cx="1875898" cy="400110"/>
          </a:xfrm>
          <a:prstGeom prst="rect">
            <a:avLst/>
          </a:prstGeom>
          <a:noFill/>
          <a:ln w="9525">
            <a:noFill/>
            <a:miter lim="800000"/>
            <a:headEnd/>
            <a:tailEnd/>
          </a:ln>
        </p:spPr>
        <p:txBody>
          <a:bodyPr wrap="none">
            <a:spAutoFit/>
          </a:bodyPr>
          <a:lstStyle/>
          <a:p>
            <a:r>
              <a:rPr lang="en-US" sz="2000" b="1"/>
              <a:t>Carboxylic ester</a:t>
            </a:r>
          </a:p>
        </p:txBody>
      </p:sp>
      <p:graphicFrame>
        <p:nvGraphicFramePr>
          <p:cNvPr id="8" name="Object 15"/>
          <p:cNvGraphicFramePr>
            <a:graphicFrameLocks noChangeAspect="1"/>
          </p:cNvGraphicFramePr>
          <p:nvPr/>
        </p:nvGraphicFramePr>
        <p:xfrm>
          <a:off x="1600200" y="228600"/>
          <a:ext cx="1309688" cy="903288"/>
        </p:xfrm>
        <a:graphic>
          <a:graphicData uri="http://schemas.openxmlformats.org/presentationml/2006/ole">
            <mc:AlternateContent xmlns:mc="http://schemas.openxmlformats.org/markup-compatibility/2006">
              <mc:Choice xmlns:v="urn:schemas-microsoft-com:vml" Requires="v">
                <p:oleObj spid="_x0000_s35894" name="Document" r:id="rId3" imgW="640080" imgH="441960" progId="">
                  <p:embed/>
                </p:oleObj>
              </mc:Choice>
              <mc:Fallback>
                <p:oleObj name="Document" r:id="rId3" imgW="640080" imgH="441960" progId="">
                  <p:embed/>
                  <p:pic>
                    <p:nvPicPr>
                      <p:cNvPr id="8"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
                        <a:ext cx="1309688"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6"/>
          <p:cNvGraphicFramePr>
            <a:graphicFrameLocks noChangeAspect="1"/>
          </p:cNvGraphicFramePr>
          <p:nvPr/>
        </p:nvGraphicFramePr>
        <p:xfrm>
          <a:off x="1676400" y="1752601"/>
          <a:ext cx="1219200" cy="1203325"/>
        </p:xfrm>
        <a:graphic>
          <a:graphicData uri="http://schemas.openxmlformats.org/presentationml/2006/ole">
            <mc:AlternateContent xmlns:mc="http://schemas.openxmlformats.org/markup-compatibility/2006">
              <mc:Choice xmlns:v="urn:schemas-microsoft-com:vml" Requires="v">
                <p:oleObj spid="_x0000_s35895" name="Document" r:id="rId5" imgW="563880" imgH="556260" progId="">
                  <p:embed/>
                </p:oleObj>
              </mc:Choice>
              <mc:Fallback>
                <p:oleObj name="Document" r:id="rId5" imgW="563880" imgH="556260" progId="">
                  <p:embed/>
                  <p:pic>
                    <p:nvPicPr>
                      <p:cNvPr id="9"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752601"/>
                        <a:ext cx="121920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7"/>
          <p:cNvGraphicFramePr>
            <a:graphicFrameLocks noChangeAspect="1"/>
          </p:cNvGraphicFramePr>
          <p:nvPr/>
        </p:nvGraphicFramePr>
        <p:xfrm>
          <a:off x="1524000" y="3644900"/>
          <a:ext cx="1600200" cy="927100"/>
        </p:xfrm>
        <a:graphic>
          <a:graphicData uri="http://schemas.openxmlformats.org/presentationml/2006/ole">
            <mc:AlternateContent xmlns:mc="http://schemas.openxmlformats.org/markup-compatibility/2006">
              <mc:Choice xmlns:v="urn:schemas-microsoft-com:vml" Requires="v">
                <p:oleObj spid="_x0000_s35896" name="Document" r:id="rId7" imgW="762000" imgH="441960" progId="">
                  <p:embed/>
                </p:oleObj>
              </mc:Choice>
              <mc:Fallback>
                <p:oleObj name="Document" r:id="rId7" imgW="762000" imgH="441960" progId="">
                  <p:embed/>
                  <p:pic>
                    <p:nvPicPr>
                      <p:cNvPr id="1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644900"/>
                        <a:ext cx="1600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9"/>
          <p:cNvGraphicFramePr>
            <a:graphicFrameLocks noChangeAspect="1"/>
          </p:cNvGraphicFramePr>
          <p:nvPr/>
        </p:nvGraphicFramePr>
        <p:xfrm>
          <a:off x="5943600" y="381000"/>
          <a:ext cx="1676400" cy="838200"/>
        </p:xfrm>
        <a:graphic>
          <a:graphicData uri="http://schemas.openxmlformats.org/presentationml/2006/ole">
            <mc:AlternateContent xmlns:mc="http://schemas.openxmlformats.org/markup-compatibility/2006">
              <mc:Choice xmlns:v="urn:schemas-microsoft-com:vml" Requires="v">
                <p:oleObj spid="_x0000_s35897" name="Document" r:id="rId9" imgW="883920" imgH="441960" progId="">
                  <p:embed/>
                </p:oleObj>
              </mc:Choice>
              <mc:Fallback>
                <p:oleObj name="Document" r:id="rId9" imgW="883920" imgH="441960" progId="">
                  <p:embed/>
                  <p:pic>
                    <p:nvPicPr>
                      <p:cNvPr id="11"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381000"/>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20"/>
          <p:cNvGraphicFramePr>
            <a:graphicFrameLocks noChangeAspect="1"/>
          </p:cNvGraphicFramePr>
          <p:nvPr/>
        </p:nvGraphicFramePr>
        <p:xfrm>
          <a:off x="1676400" y="5119688"/>
          <a:ext cx="1752600" cy="1509712"/>
        </p:xfrm>
        <a:graphic>
          <a:graphicData uri="http://schemas.openxmlformats.org/presentationml/2006/ole">
            <mc:AlternateContent xmlns:mc="http://schemas.openxmlformats.org/markup-compatibility/2006">
              <mc:Choice xmlns:v="urn:schemas-microsoft-com:vml" Requires="v">
                <p:oleObj spid="_x0000_s35898" name="Document" r:id="rId11" imgW="815340" imgH="701040" progId="">
                  <p:embed/>
                </p:oleObj>
              </mc:Choice>
              <mc:Fallback>
                <p:oleObj name="Document" r:id="rId11" imgW="815340" imgH="701040" progId="">
                  <p:embed/>
                  <p:pic>
                    <p:nvPicPr>
                      <p:cNvPr id="12"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5119688"/>
                        <a:ext cx="1752600" cy="15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21"/>
          <p:cNvSpPr>
            <a:spLocks noChangeArrowheads="1"/>
          </p:cNvSpPr>
          <p:nvPr/>
        </p:nvSpPr>
        <p:spPr bwMode="auto">
          <a:xfrm>
            <a:off x="3679826" y="5086350"/>
            <a:ext cx="878767" cy="400110"/>
          </a:xfrm>
          <a:prstGeom prst="rect">
            <a:avLst/>
          </a:prstGeom>
          <a:noFill/>
          <a:ln w="9525">
            <a:noFill/>
            <a:miter lim="800000"/>
            <a:headEnd/>
            <a:tailEnd/>
          </a:ln>
        </p:spPr>
        <p:txBody>
          <a:bodyPr wrap="none">
            <a:spAutoFit/>
          </a:bodyPr>
          <a:lstStyle/>
          <a:p>
            <a:r>
              <a:rPr lang="en-US" sz="2000" b="1"/>
              <a:t>Amine</a:t>
            </a:r>
          </a:p>
        </p:txBody>
      </p:sp>
      <p:sp>
        <p:nvSpPr>
          <p:cNvPr id="14" name="Rectangle 22"/>
          <p:cNvSpPr>
            <a:spLocks noChangeArrowheads="1"/>
          </p:cNvSpPr>
          <p:nvPr/>
        </p:nvSpPr>
        <p:spPr bwMode="auto">
          <a:xfrm>
            <a:off x="3657601" y="6096000"/>
            <a:ext cx="878767" cy="400110"/>
          </a:xfrm>
          <a:prstGeom prst="rect">
            <a:avLst/>
          </a:prstGeom>
          <a:noFill/>
          <a:ln w="9525">
            <a:noFill/>
            <a:miter lim="800000"/>
            <a:headEnd/>
            <a:tailEnd/>
          </a:ln>
        </p:spPr>
        <p:txBody>
          <a:bodyPr wrap="none">
            <a:spAutoFit/>
          </a:bodyPr>
          <a:lstStyle/>
          <a:p>
            <a:r>
              <a:rPr lang="en-US" sz="2000" b="1"/>
              <a:t>Amide</a:t>
            </a:r>
          </a:p>
        </p:txBody>
      </p:sp>
      <p:graphicFrame>
        <p:nvGraphicFramePr>
          <p:cNvPr id="15" name="Object 22"/>
          <p:cNvGraphicFramePr>
            <a:graphicFrameLocks noChangeAspect="1"/>
          </p:cNvGraphicFramePr>
          <p:nvPr/>
        </p:nvGraphicFramePr>
        <p:xfrm>
          <a:off x="3733801" y="3733800"/>
          <a:ext cx="2093913" cy="857250"/>
        </p:xfrm>
        <a:graphic>
          <a:graphicData uri="http://schemas.openxmlformats.org/presentationml/2006/ole">
            <mc:AlternateContent xmlns:mc="http://schemas.openxmlformats.org/markup-compatibility/2006">
              <mc:Choice xmlns:v="urn:schemas-microsoft-com:vml" Requires="v">
                <p:oleObj spid="_x0000_s35899" name="CS ChemDraw Drawing" r:id="rId13" imgW="1534361" imgH="628722" progId="">
                  <p:embed/>
                </p:oleObj>
              </mc:Choice>
              <mc:Fallback>
                <p:oleObj name="CS ChemDraw Drawing" r:id="rId13" imgW="1534361" imgH="628722" progId="">
                  <p:embed/>
                  <p:pic>
                    <p:nvPicPr>
                      <p:cNvPr id="15"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1" y="3733800"/>
                        <a:ext cx="20939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23"/>
          <p:cNvGraphicFramePr>
            <a:graphicFrameLocks noChangeAspect="1"/>
          </p:cNvGraphicFramePr>
          <p:nvPr/>
        </p:nvGraphicFramePr>
        <p:xfrm>
          <a:off x="3581401" y="457200"/>
          <a:ext cx="2151063" cy="838200"/>
        </p:xfrm>
        <a:graphic>
          <a:graphicData uri="http://schemas.openxmlformats.org/presentationml/2006/ole">
            <mc:AlternateContent xmlns:mc="http://schemas.openxmlformats.org/markup-compatibility/2006">
              <mc:Choice xmlns:v="urn:schemas-microsoft-com:vml" Requires="v">
                <p:oleObj spid="_x0000_s35900" name="CS ChemDraw Drawing" r:id="rId15" imgW="1610308" imgH="627182" progId="">
                  <p:embed/>
                </p:oleObj>
              </mc:Choice>
              <mc:Fallback>
                <p:oleObj name="CS ChemDraw Drawing" r:id="rId15" imgW="1610308" imgH="627182" progId="">
                  <p:embed/>
                  <p:pic>
                    <p:nvPicPr>
                      <p:cNvPr id="16"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1" y="457200"/>
                        <a:ext cx="21510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5"/>
          <p:cNvGraphicFramePr>
            <a:graphicFrameLocks noChangeAspect="1"/>
          </p:cNvGraphicFramePr>
          <p:nvPr/>
        </p:nvGraphicFramePr>
        <p:xfrm>
          <a:off x="3581400" y="1905000"/>
          <a:ext cx="2133600" cy="831850"/>
        </p:xfrm>
        <a:graphic>
          <a:graphicData uri="http://schemas.openxmlformats.org/presentationml/2006/ole">
            <mc:AlternateContent xmlns:mc="http://schemas.openxmlformats.org/markup-compatibility/2006">
              <mc:Choice xmlns:v="urn:schemas-microsoft-com:vml" Requires="v">
                <p:oleObj spid="_x0000_s35901" name="CS ChemDraw Drawing" r:id="rId17" imgW="1610308" imgH="627182" progId="">
                  <p:embed/>
                </p:oleObj>
              </mc:Choice>
              <mc:Fallback>
                <p:oleObj name="CS ChemDraw Drawing" r:id="rId17" imgW="1610308" imgH="627182" progId="">
                  <p:embed/>
                  <p:pic>
                    <p:nvPicPr>
                      <p:cNvPr id="17"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81400" y="1905000"/>
                        <a:ext cx="2133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26"/>
          <p:cNvGraphicFramePr>
            <a:graphicFrameLocks noChangeAspect="1"/>
          </p:cNvGraphicFramePr>
          <p:nvPr/>
        </p:nvGraphicFramePr>
        <p:xfrm>
          <a:off x="8220076" y="304801"/>
          <a:ext cx="2219325" cy="866775"/>
        </p:xfrm>
        <a:graphic>
          <a:graphicData uri="http://schemas.openxmlformats.org/presentationml/2006/ole">
            <mc:AlternateContent xmlns:mc="http://schemas.openxmlformats.org/markup-compatibility/2006">
              <mc:Choice xmlns:v="urn:schemas-microsoft-com:vml" Requires="v">
                <p:oleObj spid="_x0000_s35902" name="CS ChemDraw Drawing" r:id="rId19" imgW="1610308" imgH="628722" progId="">
                  <p:embed/>
                </p:oleObj>
              </mc:Choice>
              <mc:Fallback>
                <p:oleObj name="CS ChemDraw Drawing" r:id="rId19" imgW="1610308" imgH="628722" progId="">
                  <p:embed/>
                  <p:pic>
                    <p:nvPicPr>
                      <p:cNvPr id="18"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20076" y="304801"/>
                        <a:ext cx="22193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7"/>
          <p:cNvGraphicFramePr>
            <a:graphicFrameLocks noChangeAspect="1"/>
          </p:cNvGraphicFramePr>
          <p:nvPr/>
        </p:nvGraphicFramePr>
        <p:xfrm>
          <a:off x="6780214" y="1828800"/>
          <a:ext cx="2211387" cy="1258888"/>
        </p:xfrm>
        <a:graphic>
          <a:graphicData uri="http://schemas.openxmlformats.org/presentationml/2006/ole">
            <mc:AlternateContent xmlns:mc="http://schemas.openxmlformats.org/markup-compatibility/2006">
              <mc:Choice xmlns:v="urn:schemas-microsoft-com:vml" Requires="v">
                <p:oleObj spid="_x0000_s35903" name="CS ChemDraw Drawing" r:id="rId21" imgW="1677388" imgH="956366" progId="">
                  <p:embed/>
                </p:oleObj>
              </mc:Choice>
              <mc:Fallback>
                <p:oleObj name="CS ChemDraw Drawing" r:id="rId21" imgW="1677388" imgH="956366" progId="">
                  <p:embed/>
                  <p:pic>
                    <p:nvPicPr>
                      <p:cNvPr id="19" name="Object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80214" y="1828800"/>
                        <a:ext cx="2211387"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28"/>
          <p:cNvGraphicFramePr>
            <a:graphicFrameLocks noChangeAspect="1"/>
          </p:cNvGraphicFramePr>
          <p:nvPr/>
        </p:nvGraphicFramePr>
        <p:xfrm>
          <a:off x="6734176" y="3810000"/>
          <a:ext cx="2316163" cy="838200"/>
        </p:xfrm>
        <a:graphic>
          <a:graphicData uri="http://schemas.openxmlformats.org/presentationml/2006/ole">
            <mc:AlternateContent xmlns:mc="http://schemas.openxmlformats.org/markup-compatibility/2006">
              <mc:Choice xmlns:v="urn:schemas-microsoft-com:vml" Requires="v">
                <p:oleObj spid="_x0000_s35904" name="CS ChemDraw Drawing" r:id="rId23" imgW="1610308" imgH="583291" progId="">
                  <p:embed/>
                </p:oleObj>
              </mc:Choice>
              <mc:Fallback>
                <p:oleObj name="CS ChemDraw Drawing" r:id="rId23" imgW="1610308" imgH="583291" progId="">
                  <p:embed/>
                  <p:pic>
                    <p:nvPicPr>
                      <p:cNvPr id="20" name="Object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34176" y="3810000"/>
                        <a:ext cx="23161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31"/>
          <p:cNvGraphicFramePr>
            <a:graphicFrameLocks noChangeAspect="1"/>
          </p:cNvGraphicFramePr>
          <p:nvPr/>
        </p:nvGraphicFramePr>
        <p:xfrm>
          <a:off x="4840289" y="5867400"/>
          <a:ext cx="2060575" cy="762000"/>
        </p:xfrm>
        <a:graphic>
          <a:graphicData uri="http://schemas.openxmlformats.org/presentationml/2006/ole">
            <mc:AlternateContent xmlns:mc="http://schemas.openxmlformats.org/markup-compatibility/2006">
              <mc:Choice xmlns:v="urn:schemas-microsoft-com:vml" Requires="v">
                <p:oleObj spid="_x0000_s35905" name="CS ChemDraw Drawing" r:id="rId25" imgW="1609151" imgH="595611" progId="">
                  <p:embed/>
                </p:oleObj>
              </mc:Choice>
              <mc:Fallback>
                <p:oleObj name="CS ChemDraw Drawing" r:id="rId25" imgW="1609151" imgH="595611" progId="">
                  <p:embed/>
                  <p:pic>
                    <p:nvPicPr>
                      <p:cNvPr id="21" name="Object 3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40289" y="5867400"/>
                        <a:ext cx="2060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2"/>
          <p:cNvGraphicFramePr>
            <a:graphicFrameLocks noChangeAspect="1"/>
          </p:cNvGraphicFramePr>
          <p:nvPr/>
        </p:nvGraphicFramePr>
        <p:xfrm>
          <a:off x="4876800" y="5105401"/>
          <a:ext cx="2514600" cy="385763"/>
        </p:xfrm>
        <a:graphic>
          <a:graphicData uri="http://schemas.openxmlformats.org/presentationml/2006/ole">
            <mc:AlternateContent xmlns:mc="http://schemas.openxmlformats.org/markup-compatibility/2006">
              <mc:Choice xmlns:v="urn:schemas-microsoft-com:vml" Requires="v">
                <p:oleObj spid="_x0000_s35906" name="CS ChemDraw Drawing" r:id="rId27" imgW="1613392" imgH="247947" progId="">
                  <p:embed/>
                </p:oleObj>
              </mc:Choice>
              <mc:Fallback>
                <p:oleObj name="CS ChemDraw Drawing" r:id="rId27" imgW="1613392" imgH="247947" progId="">
                  <p:embed/>
                  <p:pic>
                    <p:nvPicPr>
                      <p:cNvPr id="22" name="Object 3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76800" y="5105401"/>
                        <a:ext cx="25146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7810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Slide Number Placeholder 3"/>
          <p:cNvSpPr>
            <a:spLocks noGrp="1"/>
          </p:cNvSpPr>
          <p:nvPr>
            <p:ph type="sldNum" sz="quarter" idx="12"/>
          </p:nvPr>
        </p:nvSpPr>
        <p:spPr>
          <a:noFill/>
        </p:spPr>
        <p:txBody>
          <a:bodyPr/>
          <a:lstStyle/>
          <a:p>
            <a:fld id="{26EB14F7-C0E7-456E-80D9-EC77A6717846}" type="slidenum">
              <a:rPr lang="en-US" smtClean="0"/>
              <a:pPr/>
              <a:t>53</a:t>
            </a:fld>
            <a:endParaRPr lang="en-US" smtClean="0"/>
          </a:p>
        </p:txBody>
      </p:sp>
      <p:sp>
        <p:nvSpPr>
          <p:cNvPr id="1037" name="Text Box 32"/>
          <p:cNvSpPr txBox="1">
            <a:spLocks noChangeArrowheads="1"/>
          </p:cNvSpPr>
          <p:nvPr/>
        </p:nvSpPr>
        <p:spPr bwMode="auto">
          <a:xfrm>
            <a:off x="1631950" y="228600"/>
            <a:ext cx="8001000" cy="457200"/>
          </a:xfrm>
          <a:prstGeom prst="rect">
            <a:avLst/>
          </a:prstGeom>
          <a:noFill/>
          <a:ln w="9525">
            <a:noFill/>
            <a:miter lim="800000"/>
            <a:headEnd/>
            <a:tailEnd/>
          </a:ln>
        </p:spPr>
        <p:txBody>
          <a:bodyPr>
            <a:spAutoFit/>
          </a:bodyPr>
          <a:lstStyle/>
          <a:p>
            <a:pPr eaLnBrk="0" hangingPunct="0">
              <a:spcBef>
                <a:spcPct val="50000"/>
              </a:spcBef>
            </a:pPr>
            <a:r>
              <a:rPr lang="en-GB" sz="2400" b="1" dirty="0">
                <a:solidFill>
                  <a:srgbClr val="CC0066"/>
                </a:solidFill>
              </a:rPr>
              <a:t>1.6	Some Typical Reactions of Hydrocarbons</a:t>
            </a:r>
          </a:p>
        </p:txBody>
      </p:sp>
      <p:sp>
        <p:nvSpPr>
          <p:cNvPr id="54305" name="Text Box 33"/>
          <p:cNvSpPr txBox="1">
            <a:spLocks noChangeArrowheads="1"/>
          </p:cNvSpPr>
          <p:nvPr/>
        </p:nvSpPr>
        <p:spPr bwMode="auto">
          <a:xfrm>
            <a:off x="1631950" y="609600"/>
            <a:ext cx="6858000" cy="457200"/>
          </a:xfrm>
          <a:prstGeom prst="rect">
            <a:avLst/>
          </a:prstGeom>
          <a:noFill/>
          <a:ln w="9525">
            <a:noFill/>
            <a:miter lim="800000"/>
            <a:headEnd/>
            <a:tailEnd/>
          </a:ln>
        </p:spPr>
        <p:txBody>
          <a:bodyPr>
            <a:spAutoFit/>
          </a:bodyPr>
          <a:lstStyle/>
          <a:p>
            <a:pPr eaLnBrk="0" hangingPunct="0">
              <a:spcBef>
                <a:spcPct val="50000"/>
              </a:spcBef>
            </a:pPr>
            <a:r>
              <a:rPr lang="en-GB" sz="2400" b="1" dirty="0">
                <a:solidFill>
                  <a:srgbClr val="CC0066"/>
                </a:solidFill>
              </a:rPr>
              <a:t>1.6.1	Substitution radical Reactions</a:t>
            </a:r>
          </a:p>
        </p:txBody>
      </p:sp>
      <p:sp>
        <p:nvSpPr>
          <p:cNvPr id="54306" name="Text Box 34"/>
          <p:cNvSpPr txBox="1">
            <a:spLocks noChangeArrowheads="1"/>
          </p:cNvSpPr>
          <p:nvPr/>
        </p:nvSpPr>
        <p:spPr bwMode="auto">
          <a:xfrm>
            <a:off x="1703388" y="1676400"/>
            <a:ext cx="5943600" cy="457200"/>
          </a:xfrm>
          <a:prstGeom prst="rect">
            <a:avLst/>
          </a:prstGeom>
          <a:noFill/>
          <a:ln w="9525">
            <a:noFill/>
            <a:miter lim="800000"/>
            <a:headEnd/>
            <a:tailEnd/>
          </a:ln>
        </p:spPr>
        <p:txBody>
          <a:bodyPr>
            <a:spAutoFit/>
          </a:bodyPr>
          <a:lstStyle/>
          <a:p>
            <a:pPr eaLnBrk="0" hangingPunct="0">
              <a:spcBef>
                <a:spcPct val="50000"/>
              </a:spcBef>
            </a:pPr>
            <a:r>
              <a:rPr lang="en-GB" sz="2400" b="1" u="sng"/>
              <a:t>Introduction</a:t>
            </a:r>
          </a:p>
        </p:txBody>
      </p:sp>
      <p:graphicFrame>
        <p:nvGraphicFramePr>
          <p:cNvPr id="54307" name="Object 35"/>
          <p:cNvGraphicFramePr>
            <a:graphicFrameLocks noChangeAspect="1"/>
          </p:cNvGraphicFramePr>
          <p:nvPr/>
        </p:nvGraphicFramePr>
        <p:xfrm>
          <a:off x="1919288" y="2057400"/>
          <a:ext cx="1981200" cy="1022350"/>
        </p:xfrm>
        <a:graphic>
          <a:graphicData uri="http://schemas.openxmlformats.org/presentationml/2006/ole">
            <mc:AlternateContent xmlns:mc="http://schemas.openxmlformats.org/markup-compatibility/2006">
              <mc:Choice xmlns:v="urn:schemas-microsoft-com:vml" Requires="v">
                <p:oleObj spid="_x0000_s36906" name="Document" r:id="rId4" imgW="1219200" imgH="628650" progId="">
                  <p:embed/>
                </p:oleObj>
              </mc:Choice>
              <mc:Fallback>
                <p:oleObj name="Document" r:id="rId4" imgW="1219200" imgH="628650" progId="">
                  <p:embed/>
                  <p:pic>
                    <p:nvPicPr>
                      <p:cNvPr id="54307"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2057400"/>
                        <a:ext cx="19812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08" name="Object 36"/>
          <p:cNvGraphicFramePr>
            <a:graphicFrameLocks noChangeAspect="1"/>
          </p:cNvGraphicFramePr>
          <p:nvPr/>
        </p:nvGraphicFramePr>
        <p:xfrm>
          <a:off x="4008438" y="2438401"/>
          <a:ext cx="1828800" cy="188913"/>
        </p:xfrm>
        <a:graphic>
          <a:graphicData uri="http://schemas.openxmlformats.org/presentationml/2006/ole">
            <mc:AlternateContent xmlns:mc="http://schemas.openxmlformats.org/markup-compatibility/2006">
              <mc:Choice xmlns:v="urn:schemas-microsoft-com:vml" Requires="v">
                <p:oleObj spid="_x0000_s36907" name="Document" r:id="rId6" imgW="638175" imgH="133350" progId="">
                  <p:embed/>
                </p:oleObj>
              </mc:Choice>
              <mc:Fallback>
                <p:oleObj name="Document" r:id="rId6" imgW="638175" imgH="133350" progId="">
                  <p:embed/>
                  <p:pic>
                    <p:nvPicPr>
                      <p:cNvPr id="54308"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8438" y="2438401"/>
                        <a:ext cx="182880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09" name="Object 37"/>
          <p:cNvGraphicFramePr>
            <a:graphicFrameLocks noChangeAspect="1"/>
          </p:cNvGraphicFramePr>
          <p:nvPr/>
        </p:nvGraphicFramePr>
        <p:xfrm>
          <a:off x="4151314" y="2200275"/>
          <a:ext cx="1690687" cy="723900"/>
        </p:xfrm>
        <a:graphic>
          <a:graphicData uri="http://schemas.openxmlformats.org/presentationml/2006/ole">
            <mc:AlternateContent xmlns:mc="http://schemas.openxmlformats.org/markup-compatibility/2006">
              <mc:Choice xmlns:v="urn:schemas-microsoft-com:vml" Requires="v">
                <p:oleObj spid="_x0000_s36908" name="Document" r:id="rId8" imgW="1247775" imgH="533400" progId="">
                  <p:embed/>
                </p:oleObj>
              </mc:Choice>
              <mc:Fallback>
                <p:oleObj name="Document" r:id="rId8" imgW="1247775" imgH="533400" progId="">
                  <p:embed/>
                  <p:pic>
                    <p:nvPicPr>
                      <p:cNvPr id="54309"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1314" y="2200275"/>
                        <a:ext cx="1690687"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10" name="Object 38"/>
          <p:cNvGraphicFramePr>
            <a:graphicFrameLocks noChangeAspect="1"/>
          </p:cNvGraphicFramePr>
          <p:nvPr/>
        </p:nvGraphicFramePr>
        <p:xfrm>
          <a:off x="5880101" y="1557338"/>
          <a:ext cx="1363663" cy="1466850"/>
        </p:xfrm>
        <a:graphic>
          <a:graphicData uri="http://schemas.openxmlformats.org/presentationml/2006/ole">
            <mc:AlternateContent xmlns:mc="http://schemas.openxmlformats.org/markup-compatibility/2006">
              <mc:Choice xmlns:v="urn:schemas-microsoft-com:vml" Requires="v">
                <p:oleObj spid="_x0000_s36909" name="Document" r:id="rId10" imgW="885825" imgH="952500" progId="">
                  <p:embed/>
                </p:oleObj>
              </mc:Choice>
              <mc:Fallback>
                <p:oleObj name="Document" r:id="rId10" imgW="885825" imgH="952500" progId="">
                  <p:embed/>
                  <p:pic>
                    <p:nvPicPr>
                      <p:cNvPr id="54310" name="Object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0101" y="1557338"/>
                        <a:ext cx="136366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11" name="Text Box 39"/>
          <p:cNvSpPr txBox="1">
            <a:spLocks noChangeArrowheads="1"/>
          </p:cNvSpPr>
          <p:nvPr/>
        </p:nvSpPr>
        <p:spPr bwMode="auto">
          <a:xfrm>
            <a:off x="5591175" y="2997200"/>
            <a:ext cx="4038600" cy="457200"/>
          </a:xfrm>
          <a:prstGeom prst="rect">
            <a:avLst/>
          </a:prstGeom>
          <a:noFill/>
          <a:ln w="9525">
            <a:noFill/>
            <a:miter lim="800000"/>
            <a:headEnd/>
            <a:tailEnd/>
          </a:ln>
        </p:spPr>
        <p:txBody>
          <a:bodyPr>
            <a:spAutoFit/>
          </a:bodyPr>
          <a:lstStyle/>
          <a:p>
            <a:pPr eaLnBrk="0" hangingPunct="0">
              <a:spcBef>
                <a:spcPct val="50000"/>
              </a:spcBef>
            </a:pPr>
            <a:r>
              <a:rPr lang="en-GB" sz="2400" b="1"/>
              <a:t>1, 2-Dibromocyclohexane</a:t>
            </a:r>
          </a:p>
        </p:txBody>
      </p:sp>
      <p:graphicFrame>
        <p:nvGraphicFramePr>
          <p:cNvPr id="54312" name="Object 40"/>
          <p:cNvGraphicFramePr>
            <a:graphicFrameLocks noChangeAspect="1"/>
          </p:cNvGraphicFramePr>
          <p:nvPr/>
        </p:nvGraphicFramePr>
        <p:xfrm>
          <a:off x="1676401" y="2997201"/>
          <a:ext cx="2709863" cy="1914525"/>
        </p:xfrm>
        <a:graphic>
          <a:graphicData uri="http://schemas.openxmlformats.org/presentationml/2006/ole">
            <mc:AlternateContent xmlns:mc="http://schemas.openxmlformats.org/markup-compatibility/2006">
              <mc:Choice xmlns:v="urn:schemas-microsoft-com:vml" Requires="v">
                <p:oleObj spid="_x0000_s36910" name="Document" r:id="rId12" imgW="1914525" imgH="1352550" progId="">
                  <p:embed/>
                </p:oleObj>
              </mc:Choice>
              <mc:Fallback>
                <p:oleObj name="Document" r:id="rId12" imgW="1914525" imgH="1352550" progId="">
                  <p:embed/>
                  <p:pic>
                    <p:nvPicPr>
                      <p:cNvPr id="54312" name="Object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1" y="2997201"/>
                        <a:ext cx="2709863"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13" name="Object 41"/>
          <p:cNvGraphicFramePr>
            <a:graphicFrameLocks noChangeAspect="1"/>
          </p:cNvGraphicFramePr>
          <p:nvPr/>
        </p:nvGraphicFramePr>
        <p:xfrm>
          <a:off x="4572000" y="3644900"/>
          <a:ext cx="1295400" cy="579438"/>
        </p:xfrm>
        <a:graphic>
          <a:graphicData uri="http://schemas.openxmlformats.org/presentationml/2006/ole">
            <mc:AlternateContent xmlns:mc="http://schemas.openxmlformats.org/markup-compatibility/2006">
              <mc:Choice xmlns:v="urn:schemas-microsoft-com:vml" Requires="v">
                <p:oleObj spid="_x0000_s36911" name="Document" r:id="rId14" imgW="638175" imgH="285750" progId="">
                  <p:embed/>
                </p:oleObj>
              </mc:Choice>
              <mc:Fallback>
                <p:oleObj name="Document" r:id="rId14" imgW="638175" imgH="285750" progId="">
                  <p:embed/>
                  <p:pic>
                    <p:nvPicPr>
                      <p:cNvPr id="54313" name="Object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36449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14" name="Object 42"/>
          <p:cNvGraphicFramePr>
            <a:graphicFrameLocks noChangeAspect="1"/>
          </p:cNvGraphicFramePr>
          <p:nvPr/>
        </p:nvGraphicFramePr>
        <p:xfrm>
          <a:off x="6456363" y="3716338"/>
          <a:ext cx="1752600" cy="455612"/>
        </p:xfrm>
        <a:graphic>
          <a:graphicData uri="http://schemas.openxmlformats.org/presentationml/2006/ole">
            <mc:AlternateContent xmlns:mc="http://schemas.openxmlformats.org/markup-compatibility/2006">
              <mc:Choice xmlns:v="urn:schemas-microsoft-com:vml" Requires="v">
                <p:oleObj spid="_x0000_s36912" name="Document" r:id="rId16" imgW="1171575" imgH="304800" progId="">
                  <p:embed/>
                </p:oleObj>
              </mc:Choice>
              <mc:Fallback>
                <p:oleObj name="Document" r:id="rId16" imgW="1171575" imgH="304800" progId="">
                  <p:embed/>
                  <p:pic>
                    <p:nvPicPr>
                      <p:cNvPr id="54314" name="Object 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56363" y="3716338"/>
                        <a:ext cx="17526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43"/>
          <p:cNvSpPr>
            <a:spLocks noChangeArrowheads="1"/>
          </p:cNvSpPr>
          <p:nvPr/>
        </p:nvSpPr>
        <p:spPr bwMode="auto">
          <a:xfrm>
            <a:off x="1524000" y="5949950"/>
            <a:ext cx="9144000" cy="369332"/>
          </a:xfrm>
          <a:prstGeom prst="rect">
            <a:avLst/>
          </a:prstGeom>
          <a:noFill/>
          <a:ln w="9525">
            <a:noFill/>
            <a:miter lim="800000"/>
            <a:headEnd/>
            <a:tailEnd/>
          </a:ln>
        </p:spPr>
        <p:txBody>
          <a:bodyPr>
            <a:spAutoFit/>
          </a:bodyPr>
          <a:lstStyle/>
          <a:p>
            <a:endParaRPr lang="en-CA"/>
          </a:p>
        </p:txBody>
      </p:sp>
      <p:sp>
        <p:nvSpPr>
          <p:cNvPr id="54316" name="Text Box 44"/>
          <p:cNvSpPr txBox="1">
            <a:spLocks noChangeArrowheads="1"/>
          </p:cNvSpPr>
          <p:nvPr/>
        </p:nvSpPr>
        <p:spPr bwMode="auto">
          <a:xfrm>
            <a:off x="1703388" y="1143000"/>
            <a:ext cx="8839200" cy="457200"/>
          </a:xfrm>
          <a:prstGeom prst="rect">
            <a:avLst/>
          </a:prstGeom>
          <a:noFill/>
          <a:ln w="9525">
            <a:noFill/>
            <a:miter lim="800000"/>
            <a:headEnd/>
            <a:tailEnd/>
          </a:ln>
        </p:spPr>
        <p:txBody>
          <a:bodyPr>
            <a:spAutoFit/>
          </a:bodyPr>
          <a:lstStyle/>
          <a:p>
            <a:pPr eaLnBrk="0" hangingPunct="0">
              <a:spcBef>
                <a:spcPct val="50000"/>
              </a:spcBef>
            </a:pPr>
            <a:r>
              <a:rPr lang="en-GB" sz="2400" b="1"/>
              <a:t>In a substitution reaction one atom is replaced by another</a:t>
            </a:r>
          </a:p>
        </p:txBody>
      </p:sp>
      <p:graphicFrame>
        <p:nvGraphicFramePr>
          <p:cNvPr id="54317" name="Object 45"/>
          <p:cNvGraphicFramePr>
            <a:graphicFrameLocks noChangeAspect="1"/>
          </p:cNvGraphicFramePr>
          <p:nvPr/>
        </p:nvGraphicFramePr>
        <p:xfrm>
          <a:off x="1600200" y="4797426"/>
          <a:ext cx="3124200" cy="2017713"/>
        </p:xfrm>
        <a:graphic>
          <a:graphicData uri="http://schemas.openxmlformats.org/presentationml/2006/ole">
            <mc:AlternateContent xmlns:mc="http://schemas.openxmlformats.org/markup-compatibility/2006">
              <mc:Choice xmlns:v="urn:schemas-microsoft-com:vml" Requires="v">
                <p:oleObj spid="_x0000_s36913" name="Document" r:id="rId18" imgW="2095500" imgH="1352550" progId="">
                  <p:embed/>
                </p:oleObj>
              </mc:Choice>
              <mc:Fallback>
                <p:oleObj name="Document" r:id="rId18" imgW="2095500" imgH="1352550" progId="">
                  <p:embed/>
                  <p:pic>
                    <p:nvPicPr>
                      <p:cNvPr id="54317"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797426"/>
                        <a:ext cx="31242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18" name="Object 46"/>
          <p:cNvGraphicFramePr>
            <a:graphicFrameLocks noChangeAspect="1"/>
          </p:cNvGraphicFramePr>
          <p:nvPr/>
        </p:nvGraphicFramePr>
        <p:xfrm>
          <a:off x="4648200" y="5721350"/>
          <a:ext cx="1843088" cy="228600"/>
        </p:xfrm>
        <a:graphic>
          <a:graphicData uri="http://schemas.openxmlformats.org/presentationml/2006/ole">
            <mc:AlternateContent xmlns:mc="http://schemas.openxmlformats.org/markup-compatibility/2006">
              <mc:Choice xmlns:v="urn:schemas-microsoft-com:vml" Requires="v">
                <p:oleObj spid="_x0000_s36914" name="Document" r:id="rId20" imgW="638175" imgH="133350" progId="">
                  <p:embed/>
                </p:oleObj>
              </mc:Choice>
              <mc:Fallback>
                <p:oleObj name="Document" r:id="rId20" imgW="638175" imgH="133350" progId="">
                  <p:embed/>
                  <p:pic>
                    <p:nvPicPr>
                      <p:cNvPr id="54318" name="Object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5721350"/>
                        <a:ext cx="18430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319" name="Object 47"/>
          <p:cNvGraphicFramePr>
            <a:graphicFrameLocks noChangeAspect="1"/>
          </p:cNvGraphicFramePr>
          <p:nvPr/>
        </p:nvGraphicFramePr>
        <p:xfrm>
          <a:off x="6553200" y="4437063"/>
          <a:ext cx="1828800" cy="1981200"/>
        </p:xfrm>
        <a:graphic>
          <a:graphicData uri="http://schemas.openxmlformats.org/presentationml/2006/ole">
            <mc:AlternateContent xmlns:mc="http://schemas.openxmlformats.org/markup-compatibility/2006">
              <mc:Choice xmlns:v="urn:schemas-microsoft-com:vml" Requires="v">
                <p:oleObj spid="_x0000_s36915" name="Document" r:id="rId21" imgW="1200150" imgH="1352550" progId="">
                  <p:embed/>
                </p:oleObj>
              </mc:Choice>
              <mc:Fallback>
                <p:oleObj name="Document" r:id="rId21" imgW="1200150" imgH="1352550" progId="">
                  <p:embed/>
                  <p:pic>
                    <p:nvPicPr>
                      <p:cNvPr id="54319" name="Object 4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53200" y="4437063"/>
                        <a:ext cx="1828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320" name="Text Box 48"/>
          <p:cNvSpPr txBox="1">
            <a:spLocks noChangeArrowheads="1"/>
          </p:cNvSpPr>
          <p:nvPr/>
        </p:nvSpPr>
        <p:spPr bwMode="auto">
          <a:xfrm>
            <a:off x="6096000" y="6308725"/>
            <a:ext cx="3048000" cy="457200"/>
          </a:xfrm>
          <a:prstGeom prst="rect">
            <a:avLst/>
          </a:prstGeom>
          <a:noFill/>
          <a:ln w="9525">
            <a:noFill/>
            <a:miter lim="800000"/>
            <a:headEnd/>
            <a:tailEnd/>
          </a:ln>
        </p:spPr>
        <p:txBody>
          <a:bodyPr>
            <a:spAutoFit/>
          </a:bodyPr>
          <a:lstStyle/>
          <a:p>
            <a:pPr eaLnBrk="0" hangingPunct="0">
              <a:spcBef>
                <a:spcPct val="50000"/>
              </a:spcBef>
            </a:pPr>
            <a:r>
              <a:rPr lang="en-GB" sz="2400" b="1"/>
              <a:t>Bromocyclohexane</a:t>
            </a:r>
          </a:p>
        </p:txBody>
      </p:sp>
      <p:sp>
        <p:nvSpPr>
          <p:cNvPr id="54321" name="Rectangle 49"/>
          <p:cNvSpPr>
            <a:spLocks noChangeArrowheads="1"/>
          </p:cNvSpPr>
          <p:nvPr/>
        </p:nvSpPr>
        <p:spPr bwMode="auto">
          <a:xfrm>
            <a:off x="4800600" y="5805488"/>
            <a:ext cx="1524000" cy="457200"/>
          </a:xfrm>
          <a:prstGeom prst="rect">
            <a:avLst/>
          </a:prstGeom>
          <a:noFill/>
          <a:ln w="9525">
            <a:noFill/>
            <a:miter lim="800000"/>
            <a:headEnd/>
            <a:tailEnd/>
          </a:ln>
        </p:spPr>
        <p:txBody>
          <a:bodyPr>
            <a:spAutoFit/>
          </a:bodyPr>
          <a:lstStyle/>
          <a:p>
            <a:pPr eaLnBrk="0" hangingPunct="0"/>
            <a:r>
              <a:rPr lang="en-GB" sz="2400" b="1">
                <a:latin typeface="Times New Roman" pitchFamily="18" charset="0"/>
                <a:cs typeface="Times New Roman" pitchFamily="18" charset="0"/>
              </a:rPr>
              <a:t>i.e. energy</a:t>
            </a:r>
            <a:endParaRPr lang="en-GB" sz="2400">
              <a:latin typeface="Times New Roman" pitchFamily="18" charset="0"/>
            </a:endParaRPr>
          </a:p>
        </p:txBody>
      </p:sp>
      <p:sp>
        <p:nvSpPr>
          <p:cNvPr id="54322" name="Rectangle 50"/>
          <p:cNvSpPr>
            <a:spLocks noChangeArrowheads="1"/>
          </p:cNvSpPr>
          <p:nvPr/>
        </p:nvSpPr>
        <p:spPr bwMode="auto">
          <a:xfrm>
            <a:off x="4953000" y="5373688"/>
            <a:ext cx="1447800" cy="457200"/>
          </a:xfrm>
          <a:prstGeom prst="rect">
            <a:avLst/>
          </a:prstGeom>
          <a:noFill/>
          <a:ln w="9525">
            <a:noFill/>
            <a:miter lim="800000"/>
            <a:headEnd/>
            <a:tailEnd/>
          </a:ln>
        </p:spPr>
        <p:txBody>
          <a:bodyPr>
            <a:spAutoFit/>
          </a:bodyPr>
          <a:lstStyle/>
          <a:p>
            <a:pPr eaLnBrk="0" hangingPunct="0"/>
            <a:r>
              <a:rPr lang="en-GB" sz="2400" b="1">
                <a:latin typeface="Times New Roman" pitchFamily="18" charset="0"/>
                <a:cs typeface="Times New Roman" pitchFamily="18" charset="0"/>
              </a:rPr>
              <a:t>h</a:t>
            </a:r>
            <a:r>
              <a:rPr lang="en-GB" sz="2400" b="1">
                <a:latin typeface="Times New Roman" pitchFamily="18" charset="0"/>
                <a:cs typeface="Times New Roman" pitchFamily="18" charset="0"/>
                <a:sym typeface="Symbol" pitchFamily="18" charset="2"/>
              </a:rPr>
              <a:t></a:t>
            </a:r>
            <a:r>
              <a:rPr lang="en-GB" sz="2400" b="1">
                <a:latin typeface="Times New Roman" pitchFamily="18" charset="0"/>
                <a:cs typeface="Times New Roman" pitchFamily="18" charset="0"/>
              </a:rPr>
              <a:t> or </a:t>
            </a:r>
            <a:r>
              <a:rPr lang="en-GB" sz="2400" b="1">
                <a:latin typeface="Times New Roman" pitchFamily="18" charset="0"/>
                <a:cs typeface="Times New Roman" pitchFamily="18" charset="0"/>
                <a:sym typeface="Symbol" pitchFamily="18" charset="2"/>
              </a:rPr>
              <a:t></a:t>
            </a:r>
            <a:endParaRPr lang="en-GB" sz="1200" b="1">
              <a:latin typeface="Times New Roman" pitchFamily="18" charset="0"/>
              <a:cs typeface="Times New Roman" pitchFamily="18" charset="0"/>
              <a:sym typeface="Symbol" pitchFamily="18" charset="2"/>
            </a:endParaRPr>
          </a:p>
        </p:txBody>
      </p:sp>
      <p:sp>
        <p:nvSpPr>
          <p:cNvPr id="54323" name="Text Box 51"/>
          <p:cNvSpPr txBox="1">
            <a:spLocks noChangeArrowheads="1"/>
          </p:cNvSpPr>
          <p:nvPr/>
        </p:nvSpPr>
        <p:spPr bwMode="auto">
          <a:xfrm>
            <a:off x="4295775" y="4508500"/>
            <a:ext cx="1600200" cy="457200"/>
          </a:xfrm>
          <a:prstGeom prst="rect">
            <a:avLst/>
          </a:prstGeom>
          <a:noFill/>
          <a:ln w="9525">
            <a:noFill/>
            <a:miter lim="800000"/>
            <a:headEnd/>
            <a:tailEnd/>
          </a:ln>
        </p:spPr>
        <p:txBody>
          <a:bodyPr>
            <a:spAutoFit/>
          </a:bodyPr>
          <a:lstStyle/>
          <a:p>
            <a:pPr eaLnBrk="0" hangingPunct="0">
              <a:spcBef>
                <a:spcPct val="50000"/>
              </a:spcBef>
            </a:pPr>
            <a:r>
              <a:rPr lang="en-GB" sz="2400" b="1" u="sng"/>
              <a:t>however</a:t>
            </a:r>
          </a:p>
        </p:txBody>
      </p:sp>
      <p:sp>
        <p:nvSpPr>
          <p:cNvPr id="54324" name="Text Box 52"/>
          <p:cNvSpPr txBox="1">
            <a:spLocks noChangeArrowheads="1"/>
          </p:cNvSpPr>
          <p:nvPr/>
        </p:nvSpPr>
        <p:spPr bwMode="auto">
          <a:xfrm>
            <a:off x="7319963" y="2133600"/>
            <a:ext cx="2743200" cy="457200"/>
          </a:xfrm>
          <a:prstGeom prst="rect">
            <a:avLst/>
          </a:prstGeom>
          <a:noFill/>
          <a:ln w="9525">
            <a:noFill/>
            <a:miter lim="800000"/>
            <a:headEnd/>
            <a:tailEnd/>
          </a:ln>
        </p:spPr>
        <p:txBody>
          <a:bodyPr>
            <a:spAutoFit/>
          </a:bodyPr>
          <a:lstStyle/>
          <a:p>
            <a:pPr eaLnBrk="0" hangingPunct="0">
              <a:spcBef>
                <a:spcPct val="50000"/>
              </a:spcBef>
            </a:pPr>
            <a:r>
              <a:rPr lang="en-GB" sz="2400" b="1"/>
              <a:t>Addition reaction</a:t>
            </a:r>
          </a:p>
        </p:txBody>
      </p:sp>
      <p:sp>
        <p:nvSpPr>
          <p:cNvPr id="54325" name="Text Box 53"/>
          <p:cNvSpPr txBox="1">
            <a:spLocks noChangeArrowheads="1"/>
          </p:cNvSpPr>
          <p:nvPr/>
        </p:nvSpPr>
        <p:spPr bwMode="auto">
          <a:xfrm>
            <a:off x="8472488" y="5157789"/>
            <a:ext cx="2133600" cy="830997"/>
          </a:xfrm>
          <a:prstGeom prst="rect">
            <a:avLst/>
          </a:prstGeom>
          <a:noFill/>
          <a:ln w="9525">
            <a:noFill/>
            <a:miter lim="800000"/>
            <a:headEnd/>
            <a:tailEnd/>
          </a:ln>
        </p:spPr>
        <p:txBody>
          <a:bodyPr>
            <a:spAutoFit/>
          </a:bodyPr>
          <a:lstStyle/>
          <a:p>
            <a:pPr eaLnBrk="0" hangingPunct="0">
              <a:spcBef>
                <a:spcPct val="50000"/>
              </a:spcBef>
            </a:pPr>
            <a:r>
              <a:rPr lang="en-GB" sz="2400" b="1"/>
              <a:t>substitution reaction</a:t>
            </a:r>
          </a:p>
        </p:txBody>
      </p:sp>
    </p:spTree>
    <p:extLst>
      <p:ext uri="{BB962C8B-B14F-4D97-AF65-F5344CB8AC3E}">
        <p14:creationId xmlns:p14="http://schemas.microsoft.com/office/powerpoint/2010/main" val="34854093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Slide Number Placeholder 3"/>
          <p:cNvSpPr>
            <a:spLocks noGrp="1"/>
          </p:cNvSpPr>
          <p:nvPr>
            <p:ph type="sldNum" sz="quarter" idx="12"/>
          </p:nvPr>
        </p:nvSpPr>
        <p:spPr>
          <a:noFill/>
        </p:spPr>
        <p:txBody>
          <a:bodyPr/>
          <a:lstStyle/>
          <a:p>
            <a:fld id="{72B7EA42-5F5E-42BC-8B30-FDF98111E28D}" type="slidenum">
              <a:rPr lang="en-US" smtClean="0"/>
              <a:pPr/>
              <a:t>54</a:t>
            </a:fld>
            <a:endParaRPr lang="en-US" smtClean="0"/>
          </a:p>
        </p:txBody>
      </p:sp>
      <p:sp>
        <p:nvSpPr>
          <p:cNvPr id="2061" name="Text Box 2"/>
          <p:cNvSpPr txBox="1">
            <a:spLocks noChangeArrowheads="1"/>
          </p:cNvSpPr>
          <p:nvPr/>
        </p:nvSpPr>
        <p:spPr bwMode="auto">
          <a:xfrm>
            <a:off x="1631950" y="71438"/>
            <a:ext cx="8458200" cy="457200"/>
          </a:xfrm>
          <a:prstGeom prst="rect">
            <a:avLst/>
          </a:prstGeom>
          <a:noFill/>
          <a:ln w="9525">
            <a:noFill/>
            <a:miter lim="800000"/>
            <a:headEnd/>
            <a:tailEnd/>
          </a:ln>
        </p:spPr>
        <p:txBody>
          <a:bodyPr>
            <a:spAutoFit/>
          </a:bodyPr>
          <a:lstStyle/>
          <a:p>
            <a:pPr eaLnBrk="0" hangingPunct="0">
              <a:spcBef>
                <a:spcPct val="50000"/>
              </a:spcBef>
            </a:pPr>
            <a:r>
              <a:rPr lang="en-GB" sz="2400" b="1" u="sng"/>
              <a:t>Mechanism:</a:t>
            </a:r>
            <a:r>
              <a:rPr lang="en-GB" sz="2400" b="1"/>
              <a:t>	How a given reaction takes place?</a:t>
            </a:r>
            <a:endParaRPr lang="en-GB" sz="2400" b="1" u="sng"/>
          </a:p>
        </p:txBody>
      </p:sp>
      <p:graphicFrame>
        <p:nvGraphicFramePr>
          <p:cNvPr id="51203" name="Object 3"/>
          <p:cNvGraphicFramePr>
            <a:graphicFrameLocks noChangeAspect="1"/>
          </p:cNvGraphicFramePr>
          <p:nvPr/>
        </p:nvGraphicFramePr>
        <p:xfrm>
          <a:off x="1600200" y="2643189"/>
          <a:ext cx="1423988" cy="904875"/>
        </p:xfrm>
        <a:graphic>
          <a:graphicData uri="http://schemas.openxmlformats.org/presentationml/2006/ole">
            <mc:AlternateContent xmlns:mc="http://schemas.openxmlformats.org/markup-compatibility/2006">
              <mc:Choice xmlns:v="urn:schemas-microsoft-com:vml" Requires="v">
                <p:oleObj spid="_x0000_s37930" name="Document" r:id="rId4" imgW="685800" imgH="476250" progId="">
                  <p:embed/>
                </p:oleObj>
              </mc:Choice>
              <mc:Fallback>
                <p:oleObj name="Document" r:id="rId4" imgW="685800" imgH="476250" progId="">
                  <p:embed/>
                  <p:pic>
                    <p:nvPicPr>
                      <p:cNvPr id="512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643189"/>
                        <a:ext cx="1423988"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Rectangle 4"/>
          <p:cNvSpPr>
            <a:spLocks noChangeArrowheads="1"/>
          </p:cNvSpPr>
          <p:nvPr/>
        </p:nvSpPr>
        <p:spPr bwMode="auto">
          <a:xfrm>
            <a:off x="3538538" y="3114675"/>
            <a:ext cx="914400" cy="457200"/>
          </a:xfrm>
          <a:prstGeom prst="rect">
            <a:avLst/>
          </a:prstGeom>
          <a:noFill/>
          <a:ln w="9525">
            <a:noFill/>
            <a:miter lim="800000"/>
            <a:headEnd/>
            <a:tailEnd/>
          </a:ln>
        </p:spPr>
        <p:txBody>
          <a:bodyPr>
            <a:spAutoFit/>
          </a:bodyPr>
          <a:lstStyle/>
          <a:p>
            <a:pPr eaLnBrk="0" hangingPunct="0"/>
            <a:r>
              <a:rPr lang="en-US" sz="2400" b="1">
                <a:latin typeface="Times New Roman" pitchFamily="18" charset="0"/>
                <a:cs typeface="Times New Roman" pitchFamily="18" charset="0"/>
              </a:rPr>
              <a:t>h</a:t>
            </a:r>
            <a:r>
              <a:rPr lang="en-US" sz="2400" b="1">
                <a:latin typeface="Times New Roman" pitchFamily="18" charset="0"/>
                <a:cs typeface="Times New Roman" pitchFamily="18" charset="0"/>
                <a:sym typeface="Symbol" pitchFamily="18" charset="2"/>
              </a:rPr>
              <a:t></a:t>
            </a:r>
            <a:r>
              <a:rPr lang="en-GB" sz="1100">
                <a:latin typeface="Times New Roman" pitchFamily="18" charset="0"/>
              </a:rPr>
              <a:t> </a:t>
            </a:r>
            <a:endParaRPr lang="en-GB" sz="1200" b="1">
              <a:latin typeface="Times New Roman" pitchFamily="18" charset="0"/>
              <a:cs typeface="Times New Roman" pitchFamily="18" charset="0"/>
              <a:sym typeface="Symbol" pitchFamily="18" charset="2"/>
            </a:endParaRPr>
          </a:p>
        </p:txBody>
      </p:sp>
      <p:graphicFrame>
        <p:nvGraphicFramePr>
          <p:cNvPr id="51205" name="Object 5"/>
          <p:cNvGraphicFramePr>
            <a:graphicFrameLocks noChangeAspect="1"/>
          </p:cNvGraphicFramePr>
          <p:nvPr/>
        </p:nvGraphicFramePr>
        <p:xfrm>
          <a:off x="3352800" y="2571751"/>
          <a:ext cx="1028700" cy="511175"/>
        </p:xfrm>
        <a:graphic>
          <a:graphicData uri="http://schemas.openxmlformats.org/presentationml/2006/ole">
            <mc:AlternateContent xmlns:mc="http://schemas.openxmlformats.org/markup-compatibility/2006">
              <mc:Choice xmlns:v="urn:schemas-microsoft-com:vml" Requires="v">
                <p:oleObj spid="_x0000_s37931" name="Document" r:id="rId6" imgW="581025" imgH="285750" progId="">
                  <p:embed/>
                </p:oleObj>
              </mc:Choice>
              <mc:Fallback>
                <p:oleObj name="Document" r:id="rId6" imgW="581025" imgH="285750" progId="">
                  <p:embed/>
                  <p:pic>
                    <p:nvPicPr>
                      <p:cNvPr id="5120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571751"/>
                        <a:ext cx="10287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4956176" y="2635250"/>
          <a:ext cx="334963" cy="508000"/>
        </p:xfrm>
        <a:graphic>
          <a:graphicData uri="http://schemas.openxmlformats.org/presentationml/2006/ole">
            <mc:AlternateContent xmlns:mc="http://schemas.openxmlformats.org/markup-compatibility/2006">
              <mc:Choice xmlns:v="urn:schemas-microsoft-com:vml" Requires="v">
                <p:oleObj spid="_x0000_s37932" name="Document" r:id="rId8" imgW="200025" imgH="247650" progId="">
                  <p:embed/>
                </p:oleObj>
              </mc:Choice>
              <mc:Fallback>
                <p:oleObj name="Document" r:id="rId8" imgW="200025" imgH="247650" progId="">
                  <p:embed/>
                  <p:pic>
                    <p:nvPicPr>
                      <p:cNvPr id="5120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6176" y="2635250"/>
                        <a:ext cx="33496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4414839" y="3143251"/>
          <a:ext cx="1824037" cy="695325"/>
        </p:xfrm>
        <a:graphic>
          <a:graphicData uri="http://schemas.openxmlformats.org/presentationml/2006/ole">
            <mc:AlternateContent xmlns:mc="http://schemas.openxmlformats.org/markup-compatibility/2006">
              <mc:Choice xmlns:v="urn:schemas-microsoft-com:vml" Requires="v">
                <p:oleObj spid="_x0000_s37933" name="Document" r:id="rId10" imgW="866775" imgH="361950" progId="">
                  <p:embed/>
                </p:oleObj>
              </mc:Choice>
              <mc:Fallback>
                <p:oleObj name="Document" r:id="rId10" imgW="866775" imgH="361950" progId="">
                  <p:embed/>
                  <p:pic>
                    <p:nvPicPr>
                      <p:cNvPr id="51207"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4839" y="3143251"/>
                        <a:ext cx="182403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8" name="Object 8"/>
          <p:cNvGraphicFramePr>
            <a:graphicFrameLocks noChangeAspect="1"/>
          </p:cNvGraphicFramePr>
          <p:nvPr/>
        </p:nvGraphicFramePr>
        <p:xfrm>
          <a:off x="5943600" y="2714625"/>
          <a:ext cx="2509838" cy="387350"/>
        </p:xfrm>
        <a:graphic>
          <a:graphicData uri="http://schemas.openxmlformats.org/presentationml/2006/ole">
            <mc:AlternateContent xmlns:mc="http://schemas.openxmlformats.org/markup-compatibility/2006">
              <mc:Choice xmlns:v="urn:schemas-microsoft-com:vml" Requires="v">
                <p:oleObj spid="_x0000_s37934" name="Document" r:id="rId12" imgW="1152525" imgH="190500" progId="">
                  <p:embed/>
                </p:oleObj>
              </mc:Choice>
              <mc:Fallback>
                <p:oleObj name="Document" r:id="rId12" imgW="1152525" imgH="190500" progId="">
                  <p:embed/>
                  <p:pic>
                    <p:nvPicPr>
                      <p:cNvPr id="51208"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2714625"/>
                        <a:ext cx="25098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9" name="Object 9"/>
          <p:cNvGraphicFramePr>
            <a:graphicFrameLocks noChangeAspect="1"/>
          </p:cNvGraphicFramePr>
          <p:nvPr/>
        </p:nvGraphicFramePr>
        <p:xfrm>
          <a:off x="8742364" y="2714625"/>
          <a:ext cx="1068387" cy="331788"/>
        </p:xfrm>
        <a:graphic>
          <a:graphicData uri="http://schemas.openxmlformats.org/presentationml/2006/ole">
            <mc:AlternateContent xmlns:mc="http://schemas.openxmlformats.org/markup-compatibility/2006">
              <mc:Choice xmlns:v="urn:schemas-microsoft-com:vml" Requires="v">
                <p:oleObj spid="_x0000_s37935" name="Document" r:id="rId14" imgW="533400" imgH="190500" progId="">
                  <p:embed/>
                </p:oleObj>
              </mc:Choice>
              <mc:Fallback>
                <p:oleObj name="Document" r:id="rId14" imgW="533400" imgH="190500" progId="">
                  <p:embed/>
                  <p:pic>
                    <p:nvPicPr>
                      <p:cNvPr id="51209"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42364" y="2714625"/>
                        <a:ext cx="106838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4" name="Text Box 14"/>
          <p:cNvSpPr txBox="1">
            <a:spLocks noChangeArrowheads="1"/>
          </p:cNvSpPr>
          <p:nvPr/>
        </p:nvSpPr>
        <p:spPr bwMode="auto">
          <a:xfrm>
            <a:off x="1558926" y="500064"/>
            <a:ext cx="8785225" cy="708025"/>
          </a:xfrm>
          <a:prstGeom prst="rect">
            <a:avLst/>
          </a:prstGeom>
          <a:noFill/>
          <a:ln w="9525">
            <a:noFill/>
            <a:miter lim="800000"/>
            <a:headEnd/>
            <a:tailEnd/>
          </a:ln>
        </p:spPr>
        <p:txBody>
          <a:bodyPr>
            <a:spAutoFit/>
          </a:bodyPr>
          <a:lstStyle/>
          <a:p>
            <a:pPr eaLnBrk="0" hangingPunct="0">
              <a:spcBef>
                <a:spcPct val="50000"/>
              </a:spcBef>
            </a:pPr>
            <a:r>
              <a:rPr lang="en-GB" sz="2000" b="1"/>
              <a:t>In a chemical reaction some bonds are broken and others are formed via movement of electrons. </a:t>
            </a:r>
          </a:p>
        </p:txBody>
      </p:sp>
      <p:pic>
        <p:nvPicPr>
          <p:cNvPr id="51215" name="Picture 15" descr="FG03_01-21UN"/>
          <p:cNvPicPr>
            <a:picLocks noChangeAspect="1" noChangeArrowheads="1"/>
          </p:cNvPicPr>
          <p:nvPr/>
        </p:nvPicPr>
        <p:blipFill>
          <a:blip r:embed="rId16" cstate="print"/>
          <a:srcRect l="20340" t="22728" r="18645" b="22726"/>
          <a:stretch>
            <a:fillRect/>
          </a:stretch>
        </p:blipFill>
        <p:spPr bwMode="auto">
          <a:xfrm>
            <a:off x="7381875" y="1928813"/>
            <a:ext cx="2071688" cy="690562"/>
          </a:xfrm>
          <a:prstGeom prst="rect">
            <a:avLst/>
          </a:prstGeom>
          <a:noFill/>
          <a:ln w="9525">
            <a:noFill/>
            <a:miter lim="800000"/>
            <a:headEnd/>
            <a:tailEnd/>
          </a:ln>
        </p:spPr>
      </p:pic>
      <p:pic>
        <p:nvPicPr>
          <p:cNvPr id="51216" name="Picture 16" descr="FG03_01-20UN"/>
          <p:cNvPicPr>
            <a:picLocks noChangeAspect="1" noChangeArrowheads="1"/>
          </p:cNvPicPr>
          <p:nvPr/>
        </p:nvPicPr>
        <p:blipFill>
          <a:blip r:embed="rId17" cstate="print"/>
          <a:srcRect l="18182" t="27487" r="14545" b="27846"/>
          <a:stretch>
            <a:fillRect/>
          </a:stretch>
        </p:blipFill>
        <p:spPr bwMode="auto">
          <a:xfrm>
            <a:off x="5486401" y="1500188"/>
            <a:ext cx="1895475" cy="666750"/>
          </a:xfrm>
          <a:prstGeom prst="rect">
            <a:avLst/>
          </a:prstGeom>
          <a:noFill/>
          <a:ln w="9525">
            <a:noFill/>
            <a:miter lim="800000"/>
            <a:headEnd/>
            <a:tailEnd/>
          </a:ln>
        </p:spPr>
      </p:pic>
      <p:sp>
        <p:nvSpPr>
          <p:cNvPr id="2066" name="Text Box 23"/>
          <p:cNvSpPr txBox="1">
            <a:spLocks noChangeArrowheads="1"/>
          </p:cNvSpPr>
          <p:nvPr/>
        </p:nvSpPr>
        <p:spPr bwMode="auto">
          <a:xfrm>
            <a:off x="1639888" y="2143125"/>
            <a:ext cx="4222374" cy="400110"/>
          </a:xfrm>
          <a:prstGeom prst="rect">
            <a:avLst/>
          </a:prstGeom>
          <a:noFill/>
          <a:ln w="9525">
            <a:noFill/>
            <a:miter lim="800000"/>
            <a:headEnd/>
            <a:tailEnd/>
          </a:ln>
        </p:spPr>
        <p:txBody>
          <a:bodyPr wrap="none">
            <a:spAutoFit/>
          </a:bodyPr>
          <a:lstStyle/>
          <a:p>
            <a:pPr eaLnBrk="0" hangingPunct="0"/>
            <a:r>
              <a:rPr lang="en-US" sz="2000" b="1"/>
              <a:t>Movement of one electron as follows:</a:t>
            </a:r>
          </a:p>
        </p:txBody>
      </p:sp>
      <p:sp>
        <p:nvSpPr>
          <p:cNvPr id="2067" name="Text Box 19"/>
          <p:cNvSpPr txBox="1">
            <a:spLocks noChangeArrowheads="1"/>
          </p:cNvSpPr>
          <p:nvPr/>
        </p:nvSpPr>
        <p:spPr bwMode="auto">
          <a:xfrm>
            <a:off x="1558926" y="1143001"/>
            <a:ext cx="9109075" cy="708025"/>
          </a:xfrm>
          <a:prstGeom prst="rect">
            <a:avLst/>
          </a:prstGeom>
          <a:noFill/>
          <a:ln w="9525">
            <a:noFill/>
            <a:miter lim="800000"/>
            <a:headEnd/>
            <a:tailEnd/>
          </a:ln>
        </p:spPr>
        <p:txBody>
          <a:bodyPr>
            <a:spAutoFit/>
          </a:bodyPr>
          <a:lstStyle/>
          <a:p>
            <a:pPr eaLnBrk="0" hangingPunct="0"/>
            <a:r>
              <a:rPr lang="en-US" sz="2000" b="1"/>
              <a:t>In explaining a mechanism, movement of a pair of electrons is</a:t>
            </a:r>
          </a:p>
          <a:p>
            <a:pPr eaLnBrk="0" hangingPunct="0"/>
            <a:r>
              <a:rPr lang="en-US" sz="2000" b="1"/>
              <a:t>represented as follows:  </a:t>
            </a:r>
          </a:p>
        </p:txBody>
      </p:sp>
      <p:graphicFrame>
        <p:nvGraphicFramePr>
          <p:cNvPr id="17" name="Object 10"/>
          <p:cNvGraphicFramePr>
            <a:graphicFrameLocks noChangeAspect="1"/>
          </p:cNvGraphicFramePr>
          <p:nvPr/>
        </p:nvGraphicFramePr>
        <p:xfrm>
          <a:off x="6307138" y="4071938"/>
          <a:ext cx="2432050" cy="798512"/>
        </p:xfrm>
        <a:graphic>
          <a:graphicData uri="http://schemas.openxmlformats.org/presentationml/2006/ole">
            <mc:AlternateContent xmlns:mc="http://schemas.openxmlformats.org/markup-compatibility/2006">
              <mc:Choice xmlns:v="urn:schemas-microsoft-com:vml" Requires="v">
                <p:oleObj spid="_x0000_s37936" name="Document" r:id="rId18" imgW="1143000" imgH="361950" progId="">
                  <p:embed/>
                </p:oleObj>
              </mc:Choice>
              <mc:Fallback>
                <p:oleObj name="Document" r:id="rId18" imgW="1143000" imgH="361950" progId="">
                  <p:embed/>
                  <p:pic>
                    <p:nvPicPr>
                      <p:cNvPr id="17"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07138" y="4071938"/>
                        <a:ext cx="2432050"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1"/>
          <p:cNvGraphicFramePr>
            <a:graphicFrameLocks noChangeAspect="1"/>
          </p:cNvGraphicFramePr>
          <p:nvPr/>
        </p:nvGraphicFramePr>
        <p:xfrm>
          <a:off x="1738313" y="4357689"/>
          <a:ext cx="3714750" cy="439737"/>
        </p:xfrm>
        <a:graphic>
          <a:graphicData uri="http://schemas.openxmlformats.org/presentationml/2006/ole">
            <mc:AlternateContent xmlns:mc="http://schemas.openxmlformats.org/markup-compatibility/2006">
              <mc:Choice xmlns:v="urn:schemas-microsoft-com:vml" Requires="v">
                <p:oleObj spid="_x0000_s37937" name="Document" r:id="rId20" imgW="1571625" imgH="190500" progId="">
                  <p:embed/>
                </p:oleObj>
              </mc:Choice>
              <mc:Fallback>
                <p:oleObj name="Document" r:id="rId20" imgW="1571625" imgH="190500" progId="">
                  <p:embed/>
                  <p:pic>
                    <p:nvPicPr>
                      <p:cNvPr id="18"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38313" y="4357689"/>
                        <a:ext cx="37147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2"/>
          <p:cNvGraphicFramePr>
            <a:graphicFrameLocks noChangeAspect="1"/>
          </p:cNvGraphicFramePr>
          <p:nvPr/>
        </p:nvGraphicFramePr>
        <p:xfrm>
          <a:off x="6381750" y="4714875"/>
          <a:ext cx="2286000" cy="592138"/>
        </p:xfrm>
        <a:graphic>
          <a:graphicData uri="http://schemas.openxmlformats.org/presentationml/2006/ole">
            <mc:AlternateContent xmlns:mc="http://schemas.openxmlformats.org/markup-compatibility/2006">
              <mc:Choice xmlns:v="urn:schemas-microsoft-com:vml" Requires="v">
                <p:oleObj spid="_x0000_s37938" name="Document" r:id="rId22" imgW="1219200" imgH="295275" progId="">
                  <p:embed/>
                </p:oleObj>
              </mc:Choice>
              <mc:Fallback>
                <p:oleObj name="Document" r:id="rId22" imgW="1219200" imgH="295275" progId="">
                  <p:embed/>
                  <p:pic>
                    <p:nvPicPr>
                      <p:cNvPr id="19"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81750" y="4714875"/>
                        <a:ext cx="228600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13"/>
          <p:cNvGraphicFramePr>
            <a:graphicFrameLocks noChangeAspect="1"/>
          </p:cNvGraphicFramePr>
          <p:nvPr/>
        </p:nvGraphicFramePr>
        <p:xfrm>
          <a:off x="6543676" y="5214939"/>
          <a:ext cx="1909763" cy="477837"/>
        </p:xfrm>
        <a:graphic>
          <a:graphicData uri="http://schemas.openxmlformats.org/presentationml/2006/ole">
            <mc:AlternateContent xmlns:mc="http://schemas.openxmlformats.org/markup-compatibility/2006">
              <mc:Choice xmlns:v="urn:schemas-microsoft-com:vml" Requires="v">
                <p:oleObj spid="_x0000_s37939" name="Document" r:id="rId24" imgW="1200150" imgH="276225" progId="">
                  <p:embed/>
                </p:oleObj>
              </mc:Choice>
              <mc:Fallback>
                <p:oleObj name="Document" r:id="rId24" imgW="1200150" imgH="276225" progId="">
                  <p:embed/>
                  <p:pic>
                    <p:nvPicPr>
                      <p:cNvPr id="20"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43676" y="5214939"/>
                        <a:ext cx="190976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8" name="Rectangle 25"/>
          <p:cNvSpPr>
            <a:spLocks noChangeArrowheads="1"/>
          </p:cNvSpPr>
          <p:nvPr/>
        </p:nvSpPr>
        <p:spPr bwMode="auto">
          <a:xfrm>
            <a:off x="1595439" y="3506789"/>
            <a:ext cx="8929687" cy="708025"/>
          </a:xfrm>
          <a:prstGeom prst="rect">
            <a:avLst/>
          </a:prstGeom>
          <a:noFill/>
          <a:ln w="9525">
            <a:noFill/>
            <a:miter lim="800000"/>
            <a:headEnd/>
            <a:tailEnd/>
          </a:ln>
        </p:spPr>
        <p:txBody>
          <a:bodyPr>
            <a:spAutoFit/>
          </a:bodyPr>
          <a:lstStyle/>
          <a:p>
            <a:pPr eaLnBrk="0" hangingPunct="0"/>
            <a:endParaRPr lang="en-US" sz="2000" b="1" dirty="0">
              <a:solidFill>
                <a:srgbClr val="FF0000"/>
              </a:solidFill>
              <a:cs typeface="Times New Roman" pitchFamily="18" charset="0"/>
            </a:endParaRPr>
          </a:p>
          <a:p>
            <a:pPr eaLnBrk="0" hangingPunct="0"/>
            <a:r>
              <a:rPr lang="en-US" sz="2000" b="1" dirty="0">
                <a:solidFill>
                  <a:srgbClr val="FF0000"/>
                </a:solidFill>
                <a:cs typeface="Times New Roman" pitchFamily="18" charset="0"/>
              </a:rPr>
              <a:t> 1.6.2 course, stability, and reactivity of radicals</a:t>
            </a:r>
          </a:p>
        </p:txBody>
      </p:sp>
      <p:sp>
        <p:nvSpPr>
          <p:cNvPr id="2069" name="Rectangle 15"/>
          <p:cNvSpPr>
            <a:spLocks noChangeArrowheads="1"/>
          </p:cNvSpPr>
          <p:nvPr/>
        </p:nvSpPr>
        <p:spPr bwMode="auto">
          <a:xfrm>
            <a:off x="1782763" y="5000625"/>
            <a:ext cx="790794" cy="400110"/>
          </a:xfrm>
          <a:prstGeom prst="rect">
            <a:avLst/>
          </a:prstGeom>
          <a:noFill/>
          <a:ln w="9525">
            <a:noFill/>
            <a:miter lim="800000"/>
            <a:headEnd/>
            <a:tailEnd/>
          </a:ln>
        </p:spPr>
        <p:txBody>
          <a:bodyPr wrap="none">
            <a:spAutoFit/>
          </a:bodyPr>
          <a:lstStyle/>
          <a:p>
            <a:pPr eaLnBrk="0" hangingPunct="0"/>
            <a:r>
              <a:rPr lang="en-GB" sz="2000" b="1"/>
              <a:t>Why?</a:t>
            </a:r>
            <a:endParaRPr lang="en-US" sz="2000" b="1"/>
          </a:p>
        </p:txBody>
      </p:sp>
      <p:sp>
        <p:nvSpPr>
          <p:cNvPr id="23" name="Text Box 2"/>
          <p:cNvSpPr txBox="1">
            <a:spLocks noChangeArrowheads="1"/>
          </p:cNvSpPr>
          <p:nvPr/>
        </p:nvSpPr>
        <p:spPr bwMode="auto">
          <a:xfrm>
            <a:off x="1519237" y="5786439"/>
            <a:ext cx="8923338" cy="708025"/>
          </a:xfrm>
          <a:prstGeom prst="rect">
            <a:avLst/>
          </a:prstGeom>
          <a:noFill/>
          <a:ln w="9525">
            <a:noFill/>
            <a:miter lim="800000"/>
            <a:headEnd/>
            <a:tailEnd/>
          </a:ln>
        </p:spPr>
        <p:txBody>
          <a:bodyPr>
            <a:spAutoFit/>
          </a:bodyPr>
          <a:lstStyle/>
          <a:p>
            <a:pPr eaLnBrk="0" hangingPunct="0">
              <a:spcBef>
                <a:spcPct val="50000"/>
              </a:spcBef>
            </a:pPr>
            <a:r>
              <a:rPr lang="en-GB" sz="2000" b="1"/>
              <a:t>The energy needed to break C </a:t>
            </a:r>
            <a:r>
              <a:rPr lang="en-GB" sz="2000" b="1">
                <a:sym typeface="Symbol" pitchFamily="18" charset="2"/>
              </a:rPr>
              <a:t> H bond depends on the type of C atom i.e. tert-(3), sec-(2), primary-(1) or methyl.</a:t>
            </a:r>
            <a:r>
              <a:rPr lang="en-GB" sz="2000" b="1" baseline="-20000">
                <a:sym typeface="Symbol" pitchFamily="18" charset="2"/>
              </a:rPr>
              <a:t> </a:t>
            </a:r>
            <a:endParaRPr lang="en-GB" sz="2000" b="1"/>
          </a:p>
        </p:txBody>
      </p:sp>
    </p:spTree>
    <p:extLst>
      <p:ext uri="{BB962C8B-B14F-4D97-AF65-F5344CB8AC3E}">
        <p14:creationId xmlns:p14="http://schemas.microsoft.com/office/powerpoint/2010/main" val="13486523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Slide Number Placeholder 3"/>
          <p:cNvSpPr>
            <a:spLocks noGrp="1"/>
          </p:cNvSpPr>
          <p:nvPr>
            <p:ph type="sldNum" sz="quarter" idx="12"/>
          </p:nvPr>
        </p:nvSpPr>
        <p:spPr>
          <a:xfrm>
            <a:off x="8077200" y="5600700"/>
            <a:ext cx="2133600" cy="476250"/>
          </a:xfrm>
          <a:noFill/>
        </p:spPr>
        <p:txBody>
          <a:bodyPr/>
          <a:lstStyle/>
          <a:p>
            <a:fld id="{508A2372-D1EA-4026-93A4-92994A458E3F}" type="slidenum">
              <a:rPr lang="en-US" smtClean="0"/>
              <a:pPr/>
              <a:t>55</a:t>
            </a:fld>
            <a:endParaRPr lang="en-US" smtClean="0"/>
          </a:p>
        </p:txBody>
      </p:sp>
      <p:sp>
        <p:nvSpPr>
          <p:cNvPr id="52227" name="Text Box 3"/>
          <p:cNvSpPr txBox="1">
            <a:spLocks noChangeArrowheads="1"/>
          </p:cNvSpPr>
          <p:nvPr/>
        </p:nvSpPr>
        <p:spPr bwMode="auto">
          <a:xfrm>
            <a:off x="1524000" y="69850"/>
            <a:ext cx="9144000" cy="1016000"/>
          </a:xfrm>
          <a:prstGeom prst="rect">
            <a:avLst/>
          </a:prstGeom>
          <a:noFill/>
          <a:ln w="9525">
            <a:noFill/>
            <a:miter lim="800000"/>
            <a:headEnd/>
            <a:tailEnd/>
          </a:ln>
        </p:spPr>
        <p:txBody>
          <a:bodyPr>
            <a:spAutoFit/>
          </a:bodyPr>
          <a:lstStyle/>
          <a:p>
            <a:pPr eaLnBrk="0" hangingPunct="0">
              <a:spcBef>
                <a:spcPct val="50000"/>
              </a:spcBef>
            </a:pPr>
            <a:r>
              <a:rPr lang="en-GB" sz="2000" b="1"/>
              <a:t>The higher the amount of energy needed to break C </a:t>
            </a:r>
            <a:r>
              <a:rPr lang="en-GB" sz="2000" b="1">
                <a:sym typeface="Symbol" pitchFamily="18" charset="2"/>
              </a:rPr>
              <a:t> H bond, the less stability of the intermediate (free radical) hence, the greater the tendency of the intermediate to recombine with hydrogen i.e.</a:t>
            </a:r>
            <a:endParaRPr lang="en-GB" sz="2000" b="1"/>
          </a:p>
        </p:txBody>
      </p:sp>
      <p:graphicFrame>
        <p:nvGraphicFramePr>
          <p:cNvPr id="52228" name="Object 4"/>
          <p:cNvGraphicFramePr>
            <a:graphicFrameLocks noChangeAspect="1"/>
          </p:cNvGraphicFramePr>
          <p:nvPr/>
        </p:nvGraphicFramePr>
        <p:xfrm>
          <a:off x="2582863" y="1143001"/>
          <a:ext cx="1370012" cy="538163"/>
        </p:xfrm>
        <a:graphic>
          <a:graphicData uri="http://schemas.openxmlformats.org/presentationml/2006/ole">
            <mc:AlternateContent xmlns:mc="http://schemas.openxmlformats.org/markup-compatibility/2006">
              <mc:Choice xmlns:v="urn:schemas-microsoft-com:vml" Requires="v">
                <p:oleObj spid="_x0000_s38946" name="Document" r:id="rId4" imgW="866775" imgH="361950" progId="">
                  <p:embed/>
                </p:oleObj>
              </mc:Choice>
              <mc:Fallback>
                <p:oleObj name="Document" r:id="rId4" imgW="866775" imgH="361950" progId="">
                  <p:embed/>
                  <p:pic>
                    <p:nvPicPr>
                      <p:cNvPr id="522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863" y="1143001"/>
                        <a:ext cx="1370012"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5249863" y="1214438"/>
          <a:ext cx="1371600" cy="334962"/>
        </p:xfrm>
        <a:graphic>
          <a:graphicData uri="http://schemas.openxmlformats.org/presentationml/2006/ole">
            <mc:AlternateContent xmlns:mc="http://schemas.openxmlformats.org/markup-compatibility/2006">
              <mc:Choice xmlns:v="urn:schemas-microsoft-com:vml" Requires="v">
                <p:oleObj spid="_x0000_s38947" name="Document" r:id="rId6" imgW="781050" imgH="190500" progId="">
                  <p:embed/>
                </p:oleObj>
              </mc:Choice>
              <mc:Fallback>
                <p:oleObj name="Document" r:id="rId6" imgW="781050" imgH="190500" progId="">
                  <p:embed/>
                  <p:pic>
                    <p:nvPicPr>
                      <p:cNvPr id="5222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9863" y="1214438"/>
                        <a:ext cx="1371600"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0" name="Text Box 6"/>
          <p:cNvSpPr txBox="1">
            <a:spLocks noChangeArrowheads="1"/>
          </p:cNvSpPr>
          <p:nvPr/>
        </p:nvSpPr>
        <p:spPr bwMode="auto">
          <a:xfrm>
            <a:off x="1524000" y="1643063"/>
            <a:ext cx="7429500" cy="400050"/>
          </a:xfrm>
          <a:prstGeom prst="rect">
            <a:avLst/>
          </a:prstGeom>
          <a:noFill/>
          <a:ln w="9525">
            <a:noFill/>
            <a:miter lim="800000"/>
            <a:headEnd/>
            <a:tailEnd/>
          </a:ln>
        </p:spPr>
        <p:txBody>
          <a:bodyPr>
            <a:spAutoFit/>
          </a:bodyPr>
          <a:lstStyle/>
          <a:p>
            <a:pPr eaLnBrk="0" hangingPunct="0">
              <a:spcBef>
                <a:spcPct val="50000"/>
              </a:spcBef>
            </a:pPr>
            <a:r>
              <a:rPr lang="en-GB" sz="2000" b="1"/>
              <a:t>More than 100 k cal/mol needed to break the C-H bond</a:t>
            </a:r>
          </a:p>
        </p:txBody>
      </p:sp>
      <p:sp>
        <p:nvSpPr>
          <p:cNvPr id="52231" name="Text Box 7"/>
          <p:cNvSpPr txBox="1">
            <a:spLocks noChangeArrowheads="1"/>
          </p:cNvSpPr>
          <p:nvPr/>
        </p:nvSpPr>
        <p:spPr bwMode="auto">
          <a:xfrm>
            <a:off x="8239125" y="1285875"/>
            <a:ext cx="2286000" cy="400050"/>
          </a:xfrm>
          <a:prstGeom prst="rect">
            <a:avLst/>
          </a:prstGeom>
          <a:noFill/>
          <a:ln w="9525">
            <a:noFill/>
            <a:miter lim="800000"/>
            <a:headEnd/>
            <a:tailEnd/>
          </a:ln>
        </p:spPr>
        <p:txBody>
          <a:bodyPr>
            <a:spAutoFit/>
          </a:bodyPr>
          <a:lstStyle/>
          <a:p>
            <a:pPr eaLnBrk="0" hangingPunct="0">
              <a:spcBef>
                <a:spcPct val="50000"/>
              </a:spcBef>
            </a:pPr>
            <a:r>
              <a:rPr lang="en-GB" sz="2000" b="1"/>
              <a:t>Highly unstable</a:t>
            </a:r>
          </a:p>
        </p:txBody>
      </p:sp>
      <p:graphicFrame>
        <p:nvGraphicFramePr>
          <p:cNvPr id="52232" name="Object 8"/>
          <p:cNvGraphicFramePr>
            <a:graphicFrameLocks noChangeAspect="1"/>
          </p:cNvGraphicFramePr>
          <p:nvPr/>
        </p:nvGraphicFramePr>
        <p:xfrm>
          <a:off x="6810376" y="1143001"/>
          <a:ext cx="1484313" cy="633413"/>
        </p:xfrm>
        <a:graphic>
          <a:graphicData uri="http://schemas.openxmlformats.org/presentationml/2006/ole">
            <mc:AlternateContent xmlns:mc="http://schemas.openxmlformats.org/markup-compatibility/2006">
              <mc:Choice xmlns:v="urn:schemas-microsoft-com:vml" Requires="v">
                <p:oleObj spid="_x0000_s38948" name="Document" r:id="rId8" imgW="819150" imgH="371475" progId="">
                  <p:embed/>
                </p:oleObj>
              </mc:Choice>
              <mc:Fallback>
                <p:oleObj name="Document" r:id="rId8" imgW="819150" imgH="371475" progId="">
                  <p:embed/>
                  <p:pic>
                    <p:nvPicPr>
                      <p:cNvPr id="5223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376" y="1143001"/>
                        <a:ext cx="1484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3" name="Object 9"/>
          <p:cNvGraphicFramePr>
            <a:graphicFrameLocks noChangeAspect="1"/>
          </p:cNvGraphicFramePr>
          <p:nvPr/>
        </p:nvGraphicFramePr>
        <p:xfrm>
          <a:off x="5464175" y="2143126"/>
          <a:ext cx="1917700" cy="1857375"/>
        </p:xfrm>
        <a:graphic>
          <a:graphicData uri="http://schemas.openxmlformats.org/presentationml/2006/ole">
            <mc:AlternateContent xmlns:mc="http://schemas.openxmlformats.org/markup-compatibility/2006">
              <mc:Choice xmlns:v="urn:schemas-microsoft-com:vml" Requires="v">
                <p:oleObj spid="_x0000_s38949" name="Document" r:id="rId10" imgW="1209675" imgH="1171575" progId="">
                  <p:embed/>
                </p:oleObj>
              </mc:Choice>
              <mc:Fallback>
                <p:oleObj name="Document" r:id="rId10" imgW="1209675" imgH="1171575" progId="">
                  <p:embed/>
                  <p:pic>
                    <p:nvPicPr>
                      <p:cNvPr id="5223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4175" y="2143126"/>
                        <a:ext cx="19177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4" name="Object 10"/>
          <p:cNvGraphicFramePr>
            <a:graphicFrameLocks noChangeAspect="1"/>
          </p:cNvGraphicFramePr>
          <p:nvPr/>
        </p:nvGraphicFramePr>
        <p:xfrm>
          <a:off x="7893051" y="3214689"/>
          <a:ext cx="2632075" cy="949325"/>
        </p:xfrm>
        <a:graphic>
          <a:graphicData uri="http://schemas.openxmlformats.org/presentationml/2006/ole">
            <mc:AlternateContent xmlns:mc="http://schemas.openxmlformats.org/markup-compatibility/2006">
              <mc:Choice xmlns:v="urn:schemas-microsoft-com:vml" Requires="v">
                <p:oleObj spid="_x0000_s38950" name="Document" r:id="rId12" imgW="2114550" imgH="762000" progId="">
                  <p:embed/>
                </p:oleObj>
              </mc:Choice>
              <mc:Fallback>
                <p:oleObj name="Document" r:id="rId12" imgW="2114550" imgH="762000" progId="">
                  <p:embed/>
                  <p:pic>
                    <p:nvPicPr>
                      <p:cNvPr id="5223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93051" y="3214689"/>
                        <a:ext cx="263207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5" name="Object 11"/>
          <p:cNvGraphicFramePr>
            <a:graphicFrameLocks noChangeAspect="1"/>
          </p:cNvGraphicFramePr>
          <p:nvPr/>
        </p:nvGraphicFramePr>
        <p:xfrm>
          <a:off x="6881813" y="3071814"/>
          <a:ext cx="965200" cy="542925"/>
        </p:xfrm>
        <a:graphic>
          <a:graphicData uri="http://schemas.openxmlformats.org/presentationml/2006/ole">
            <mc:AlternateContent xmlns:mc="http://schemas.openxmlformats.org/markup-compatibility/2006">
              <mc:Choice xmlns:v="urn:schemas-microsoft-com:vml" Requires="v">
                <p:oleObj spid="_x0000_s38951" name="Document" r:id="rId14" imgW="695325" imgH="390525" progId="">
                  <p:embed/>
                </p:oleObj>
              </mc:Choice>
              <mc:Fallback>
                <p:oleObj name="Document" r:id="rId14" imgW="695325" imgH="390525" progId="">
                  <p:embed/>
                  <p:pic>
                    <p:nvPicPr>
                      <p:cNvPr id="5223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81813" y="3071814"/>
                        <a:ext cx="9652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6" name="Object 12"/>
          <p:cNvGraphicFramePr>
            <a:graphicFrameLocks noChangeAspect="1"/>
          </p:cNvGraphicFramePr>
          <p:nvPr/>
        </p:nvGraphicFramePr>
        <p:xfrm>
          <a:off x="1595439" y="2143126"/>
          <a:ext cx="2643187" cy="1711325"/>
        </p:xfrm>
        <a:graphic>
          <a:graphicData uri="http://schemas.openxmlformats.org/presentationml/2006/ole">
            <mc:AlternateContent xmlns:mc="http://schemas.openxmlformats.org/markup-compatibility/2006">
              <mc:Choice xmlns:v="urn:schemas-microsoft-com:vml" Requires="v">
                <p:oleObj spid="_x0000_s38952" name="Document" r:id="rId16" imgW="1704975" imgH="1104900" progId="">
                  <p:embed/>
                </p:oleObj>
              </mc:Choice>
              <mc:Fallback>
                <p:oleObj name="Document" r:id="rId16" imgW="1704975" imgH="1104900" progId="">
                  <p:embed/>
                  <p:pic>
                    <p:nvPicPr>
                      <p:cNvPr id="5223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5439" y="2143126"/>
                        <a:ext cx="2643187"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7" name="Text Box 13"/>
          <p:cNvSpPr txBox="1">
            <a:spLocks noChangeArrowheads="1"/>
          </p:cNvSpPr>
          <p:nvPr/>
        </p:nvSpPr>
        <p:spPr bwMode="auto">
          <a:xfrm>
            <a:off x="3881438" y="3500438"/>
            <a:ext cx="2286000" cy="400050"/>
          </a:xfrm>
          <a:prstGeom prst="rect">
            <a:avLst/>
          </a:prstGeom>
          <a:noFill/>
          <a:ln w="9525">
            <a:noFill/>
            <a:miter lim="800000"/>
            <a:headEnd/>
            <a:tailEnd/>
          </a:ln>
        </p:spPr>
        <p:txBody>
          <a:bodyPr>
            <a:spAutoFit/>
          </a:bodyPr>
          <a:lstStyle/>
          <a:p>
            <a:pPr eaLnBrk="0" hangingPunct="0">
              <a:spcBef>
                <a:spcPct val="50000"/>
              </a:spcBef>
            </a:pPr>
            <a:r>
              <a:rPr lang="en-GB" sz="2000" b="1"/>
              <a:t>98 k cal/mol</a:t>
            </a:r>
          </a:p>
        </p:txBody>
      </p:sp>
      <p:graphicFrame>
        <p:nvGraphicFramePr>
          <p:cNvPr id="52238" name="Object 14"/>
          <p:cNvGraphicFramePr>
            <a:graphicFrameLocks noChangeAspect="1"/>
          </p:cNvGraphicFramePr>
          <p:nvPr/>
        </p:nvGraphicFramePr>
        <p:xfrm>
          <a:off x="3738564" y="3071814"/>
          <a:ext cx="928687" cy="522287"/>
        </p:xfrm>
        <a:graphic>
          <a:graphicData uri="http://schemas.openxmlformats.org/presentationml/2006/ole">
            <mc:AlternateContent xmlns:mc="http://schemas.openxmlformats.org/markup-compatibility/2006">
              <mc:Choice xmlns:v="urn:schemas-microsoft-com:vml" Requires="v">
                <p:oleObj spid="_x0000_s38953" name="Document" r:id="rId18" imgW="695325" imgH="390525" progId="">
                  <p:embed/>
                </p:oleObj>
              </mc:Choice>
              <mc:Fallback>
                <p:oleObj name="Document" r:id="rId18" imgW="695325" imgH="390525" progId="">
                  <p:embed/>
                  <p:pic>
                    <p:nvPicPr>
                      <p:cNvPr id="52238"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8564" y="3071814"/>
                        <a:ext cx="92868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Slide Number Placeholder 1"/>
          <p:cNvSpPr txBox="1">
            <a:spLocks/>
          </p:cNvSpPr>
          <p:nvPr/>
        </p:nvSpPr>
        <p:spPr>
          <a:xfrm>
            <a:off x="8077200" y="6245225"/>
            <a:ext cx="2133600" cy="476250"/>
          </a:xfrm>
          <a:prstGeom prst="rect">
            <a:avLst/>
          </a:prstGeom>
          <a:noFill/>
        </p:spPr>
        <p:txBody>
          <a:bodyPr vert="horz" lIns="91440" tIns="45720" rIns="91440" bIns="45720" rtlCol="0" anchor="ctr"/>
          <a:lstStyle/>
          <a:p>
            <a:pPr algn="r">
              <a:defRPr/>
            </a:pPr>
            <a:fld id="{C771312D-2394-4FCC-8D34-BC513A8FEF1B}" type="slidenum">
              <a:rPr lang="en-US" sz="1200">
                <a:solidFill>
                  <a:schemeClr val="tx1">
                    <a:tint val="75000"/>
                  </a:schemeClr>
                </a:solidFill>
              </a:rPr>
              <a:pPr algn="r">
                <a:defRPr/>
              </a:pPr>
              <a:t>55</a:t>
            </a:fld>
            <a:endParaRPr lang="en-US" sz="1200">
              <a:solidFill>
                <a:schemeClr val="tx1">
                  <a:tint val="75000"/>
                </a:schemeClr>
              </a:solidFill>
            </a:endParaRPr>
          </a:p>
        </p:txBody>
      </p:sp>
      <p:sp>
        <p:nvSpPr>
          <p:cNvPr id="16" name="Slide Number Placeholder 3"/>
          <p:cNvSpPr txBox="1">
            <a:spLocks/>
          </p:cNvSpPr>
          <p:nvPr/>
        </p:nvSpPr>
        <p:spPr bwMode="auto">
          <a:xfrm>
            <a:off x="8077200" y="5600700"/>
            <a:ext cx="2133600" cy="476250"/>
          </a:xfrm>
          <a:prstGeom prst="rect">
            <a:avLst/>
          </a:prstGeom>
          <a:noFill/>
          <a:ln w="9525">
            <a:noFill/>
            <a:miter lim="800000"/>
            <a:headEnd/>
            <a:tailEnd/>
          </a:ln>
        </p:spPr>
        <p:txBody>
          <a:bodyPr/>
          <a:lstStyle/>
          <a:p>
            <a:pPr algn="r"/>
            <a:fld id="{B2355F14-E425-4476-B663-C19772AE921B}" type="slidenum">
              <a:rPr lang="en-US" sz="1400"/>
              <a:pPr algn="r"/>
              <a:t>55</a:t>
            </a:fld>
            <a:endParaRPr lang="en-US" sz="1400"/>
          </a:p>
        </p:txBody>
      </p:sp>
    </p:spTree>
    <p:extLst>
      <p:ext uri="{BB962C8B-B14F-4D97-AF65-F5344CB8AC3E}">
        <p14:creationId xmlns:p14="http://schemas.microsoft.com/office/powerpoint/2010/main" val="13384828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1" name="Slide Number Placeholder 3"/>
          <p:cNvSpPr>
            <a:spLocks noGrp="1"/>
          </p:cNvSpPr>
          <p:nvPr>
            <p:ph type="sldNum" sz="quarter" idx="12"/>
          </p:nvPr>
        </p:nvSpPr>
        <p:spPr>
          <a:noFill/>
        </p:spPr>
        <p:txBody>
          <a:bodyPr/>
          <a:lstStyle/>
          <a:p>
            <a:fld id="{F7326467-0FF2-41B4-A980-CE9B1906B314}" type="slidenum">
              <a:rPr lang="en-US" smtClean="0">
                <a:latin typeface="Arial" pitchFamily="34" charset="0"/>
                <a:cs typeface="Arial" pitchFamily="34" charset="0"/>
              </a:rPr>
              <a:pPr/>
              <a:t>56</a:t>
            </a:fld>
            <a:endParaRPr lang="en-US" smtClean="0">
              <a:latin typeface="Arial" pitchFamily="34" charset="0"/>
              <a:cs typeface="Arial" pitchFamily="34" charset="0"/>
            </a:endParaRPr>
          </a:p>
        </p:txBody>
      </p:sp>
      <p:sp>
        <p:nvSpPr>
          <p:cNvPr id="4122" name="Rectangle 30"/>
          <p:cNvSpPr>
            <a:spLocks noChangeArrowheads="1"/>
          </p:cNvSpPr>
          <p:nvPr/>
        </p:nvSpPr>
        <p:spPr bwMode="auto">
          <a:xfrm>
            <a:off x="1684338" y="74614"/>
            <a:ext cx="3997826" cy="461665"/>
          </a:xfrm>
          <a:prstGeom prst="rect">
            <a:avLst/>
          </a:prstGeom>
          <a:noFill/>
          <a:ln w="9525">
            <a:noFill/>
            <a:miter lim="800000"/>
            <a:headEnd/>
            <a:tailEnd/>
          </a:ln>
        </p:spPr>
        <p:txBody>
          <a:bodyPr wrap="none" anchor="ctr">
            <a:spAutoFit/>
          </a:bodyPr>
          <a:lstStyle/>
          <a:p>
            <a:pPr algn="ctr"/>
            <a:r>
              <a:rPr lang="en-US" sz="2400" b="1" dirty="0">
                <a:solidFill>
                  <a:srgbClr val="CC0000"/>
                </a:solidFill>
              </a:rPr>
              <a:t>1.6.3 Halogenation of Alkanes</a:t>
            </a:r>
          </a:p>
        </p:txBody>
      </p:sp>
      <p:sp>
        <p:nvSpPr>
          <p:cNvPr id="4123" name="Text Box 31"/>
          <p:cNvSpPr txBox="1">
            <a:spLocks noChangeArrowheads="1"/>
          </p:cNvSpPr>
          <p:nvPr/>
        </p:nvSpPr>
        <p:spPr bwMode="auto">
          <a:xfrm>
            <a:off x="6383339" y="1"/>
            <a:ext cx="3889375" cy="656875"/>
          </a:xfrm>
          <a:prstGeom prst="rect">
            <a:avLst/>
          </a:prstGeom>
          <a:noFill/>
          <a:ln w="9525">
            <a:noFill/>
            <a:miter lim="800000"/>
            <a:headEnd/>
            <a:tailEnd/>
          </a:ln>
        </p:spPr>
        <p:txBody>
          <a:bodyPr lIns="101882" tIns="50941" rIns="101882" bIns="50941">
            <a:spAutoFit/>
          </a:bodyPr>
          <a:lstStyle/>
          <a:p>
            <a:pPr defTabSz="1019175" eaLnBrk="0" hangingPunct="0">
              <a:lnSpc>
                <a:spcPct val="150000"/>
              </a:lnSpc>
              <a:spcBef>
                <a:spcPct val="50000"/>
              </a:spcBef>
            </a:pPr>
            <a:r>
              <a:rPr lang="en-GB" sz="2400" b="1"/>
              <a:t> (monosubstitution only)</a:t>
            </a:r>
          </a:p>
        </p:txBody>
      </p:sp>
      <p:graphicFrame>
        <p:nvGraphicFramePr>
          <p:cNvPr id="2080" name="Object 32"/>
          <p:cNvGraphicFramePr>
            <a:graphicFrameLocks noChangeAspect="1"/>
          </p:cNvGraphicFramePr>
          <p:nvPr/>
        </p:nvGraphicFramePr>
        <p:xfrm>
          <a:off x="2743200" y="609601"/>
          <a:ext cx="1981200" cy="576263"/>
        </p:xfrm>
        <a:graphic>
          <a:graphicData uri="http://schemas.openxmlformats.org/presentationml/2006/ole">
            <mc:AlternateContent xmlns:mc="http://schemas.openxmlformats.org/markup-compatibility/2006">
              <mc:Choice xmlns:v="urn:schemas-microsoft-com:vml" Requires="v">
                <p:oleObj spid="_x0000_s40030" name="Document" r:id="rId4" imgW="990600" imgH="361950" progId="">
                  <p:embed/>
                </p:oleObj>
              </mc:Choice>
              <mc:Fallback>
                <p:oleObj name="Document" r:id="rId4" imgW="990600" imgH="361950" progId="">
                  <p:embed/>
                  <p:pic>
                    <p:nvPicPr>
                      <p:cNvPr id="208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09601"/>
                        <a:ext cx="19812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1" name="Object 33"/>
          <p:cNvGraphicFramePr>
            <a:graphicFrameLocks noChangeAspect="1"/>
          </p:cNvGraphicFramePr>
          <p:nvPr/>
        </p:nvGraphicFramePr>
        <p:xfrm>
          <a:off x="5337176" y="762000"/>
          <a:ext cx="1292225" cy="228600"/>
        </p:xfrm>
        <a:graphic>
          <a:graphicData uri="http://schemas.openxmlformats.org/presentationml/2006/ole">
            <mc:AlternateContent xmlns:mc="http://schemas.openxmlformats.org/markup-compatibility/2006">
              <mc:Choice xmlns:v="urn:schemas-microsoft-com:vml" Requires="v">
                <p:oleObj spid="_x0000_s40031" name="Document" r:id="rId6" imgW="790575" imgH="133350" progId="">
                  <p:embed/>
                </p:oleObj>
              </mc:Choice>
              <mc:Fallback>
                <p:oleObj name="Document" r:id="rId6" imgW="790575" imgH="133350" progId="">
                  <p:embed/>
                  <p:pic>
                    <p:nvPicPr>
                      <p:cNvPr id="2081"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7176" y="762000"/>
                        <a:ext cx="12922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2" name="Object 34"/>
          <p:cNvGraphicFramePr>
            <a:graphicFrameLocks noChangeAspect="1"/>
          </p:cNvGraphicFramePr>
          <p:nvPr/>
        </p:nvGraphicFramePr>
        <p:xfrm>
          <a:off x="7315200" y="533400"/>
          <a:ext cx="2590800" cy="642938"/>
        </p:xfrm>
        <a:graphic>
          <a:graphicData uri="http://schemas.openxmlformats.org/presentationml/2006/ole">
            <mc:AlternateContent xmlns:mc="http://schemas.openxmlformats.org/markup-compatibility/2006">
              <mc:Choice xmlns:v="urn:schemas-microsoft-com:vml" Requires="v">
                <p:oleObj spid="_x0000_s40032" name="Document" r:id="rId8" imgW="1257300" imgH="361950" progId="">
                  <p:embed/>
                </p:oleObj>
              </mc:Choice>
              <mc:Fallback>
                <p:oleObj name="Document" r:id="rId8" imgW="1257300" imgH="361950" progId="">
                  <p:embed/>
                  <p:pic>
                    <p:nvPicPr>
                      <p:cNvPr id="2082"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533400"/>
                        <a:ext cx="259080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3" name="Text Box 35"/>
          <p:cNvSpPr txBox="1">
            <a:spLocks noChangeArrowheads="1"/>
          </p:cNvSpPr>
          <p:nvPr/>
        </p:nvSpPr>
        <p:spPr bwMode="auto">
          <a:xfrm>
            <a:off x="1828800" y="990600"/>
            <a:ext cx="2362200" cy="457200"/>
          </a:xfrm>
          <a:prstGeom prst="rect">
            <a:avLst/>
          </a:prstGeom>
          <a:noFill/>
          <a:ln w="9525">
            <a:noFill/>
            <a:miter lim="800000"/>
            <a:headEnd/>
            <a:tailEnd/>
          </a:ln>
        </p:spPr>
        <p:txBody>
          <a:bodyPr>
            <a:spAutoFit/>
          </a:bodyPr>
          <a:lstStyle/>
          <a:p>
            <a:pPr eaLnBrk="0" hangingPunct="0">
              <a:spcBef>
                <a:spcPct val="50000"/>
              </a:spcBef>
            </a:pPr>
            <a:r>
              <a:rPr lang="en-GB" sz="2400" b="1" u="sng"/>
              <a:t>Mechanism:</a:t>
            </a:r>
          </a:p>
        </p:txBody>
      </p:sp>
      <p:graphicFrame>
        <p:nvGraphicFramePr>
          <p:cNvPr id="2084" name="Object 36"/>
          <p:cNvGraphicFramePr>
            <a:graphicFrameLocks noChangeAspect="1"/>
          </p:cNvGraphicFramePr>
          <p:nvPr/>
        </p:nvGraphicFramePr>
        <p:xfrm>
          <a:off x="1700214" y="1447800"/>
          <a:ext cx="1195387" cy="609600"/>
        </p:xfrm>
        <a:graphic>
          <a:graphicData uri="http://schemas.openxmlformats.org/presentationml/2006/ole">
            <mc:AlternateContent xmlns:mc="http://schemas.openxmlformats.org/markup-compatibility/2006">
              <mc:Choice xmlns:v="urn:schemas-microsoft-com:vml" Requires="v">
                <p:oleObj spid="_x0000_s40033" name="Document" r:id="rId10" imgW="695325" imgH="371475" progId="">
                  <p:embed/>
                </p:oleObj>
              </mc:Choice>
              <mc:Fallback>
                <p:oleObj name="Document" r:id="rId10" imgW="695325" imgH="371475" progId="">
                  <p:embed/>
                  <p:pic>
                    <p:nvPicPr>
                      <p:cNvPr id="2084"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0214" y="1447800"/>
                        <a:ext cx="11953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5" name="Object 37"/>
          <p:cNvGraphicFramePr>
            <a:graphicFrameLocks noChangeAspect="1"/>
          </p:cNvGraphicFramePr>
          <p:nvPr/>
        </p:nvGraphicFramePr>
        <p:xfrm>
          <a:off x="3176588" y="1752600"/>
          <a:ext cx="1624012" cy="477838"/>
        </p:xfrm>
        <a:graphic>
          <a:graphicData uri="http://schemas.openxmlformats.org/presentationml/2006/ole">
            <mc:AlternateContent xmlns:mc="http://schemas.openxmlformats.org/markup-compatibility/2006">
              <mc:Choice xmlns:v="urn:schemas-microsoft-com:vml" Requires="v">
                <p:oleObj spid="_x0000_s40034" name="Document" r:id="rId12" imgW="1114425" imgH="133350" progId="">
                  <p:embed/>
                </p:oleObj>
              </mc:Choice>
              <mc:Fallback>
                <p:oleObj name="Document" r:id="rId12" imgW="1114425" imgH="133350" progId="">
                  <p:embed/>
                  <p:pic>
                    <p:nvPicPr>
                      <p:cNvPr id="2085" name="Object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6588" y="1752600"/>
                        <a:ext cx="1624012"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6" name="Object 38"/>
          <p:cNvGraphicFramePr>
            <a:graphicFrameLocks noChangeAspect="1"/>
          </p:cNvGraphicFramePr>
          <p:nvPr/>
        </p:nvGraphicFramePr>
        <p:xfrm>
          <a:off x="7010400" y="1727200"/>
          <a:ext cx="3581400" cy="482600"/>
        </p:xfrm>
        <a:graphic>
          <a:graphicData uri="http://schemas.openxmlformats.org/presentationml/2006/ole">
            <mc:AlternateContent xmlns:mc="http://schemas.openxmlformats.org/markup-compatibility/2006">
              <mc:Choice xmlns:v="urn:schemas-microsoft-com:vml" Requires="v">
                <p:oleObj spid="_x0000_s40035" name="Document" r:id="rId14" imgW="2009775" imgH="304800" progId="">
                  <p:embed/>
                </p:oleObj>
              </mc:Choice>
              <mc:Fallback>
                <p:oleObj name="Document" r:id="rId14" imgW="2009775" imgH="304800" progId="">
                  <p:embed/>
                  <p:pic>
                    <p:nvPicPr>
                      <p:cNvPr id="2086" name="Object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1727200"/>
                        <a:ext cx="358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7" name="Object 39"/>
          <p:cNvGraphicFramePr>
            <a:graphicFrameLocks noChangeAspect="1"/>
          </p:cNvGraphicFramePr>
          <p:nvPr/>
        </p:nvGraphicFramePr>
        <p:xfrm>
          <a:off x="5257800" y="1676400"/>
          <a:ext cx="1447800" cy="533400"/>
        </p:xfrm>
        <a:graphic>
          <a:graphicData uri="http://schemas.openxmlformats.org/presentationml/2006/ole">
            <mc:AlternateContent xmlns:mc="http://schemas.openxmlformats.org/markup-compatibility/2006">
              <mc:Choice xmlns:v="urn:schemas-microsoft-com:vml" Requires="v">
                <p:oleObj spid="_x0000_s40036" name="Document" r:id="rId16" imgW="714375" imgH="352425" progId="">
                  <p:embed/>
                </p:oleObj>
              </mc:Choice>
              <mc:Fallback>
                <p:oleObj name="Document" r:id="rId16" imgW="714375" imgH="352425" progId="">
                  <p:embed/>
                  <p:pic>
                    <p:nvPicPr>
                      <p:cNvPr id="2087" name="Object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7800" y="1676400"/>
                        <a:ext cx="144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8" name="Object 40"/>
          <p:cNvGraphicFramePr>
            <a:graphicFrameLocks noChangeAspect="1"/>
          </p:cNvGraphicFramePr>
          <p:nvPr/>
        </p:nvGraphicFramePr>
        <p:xfrm>
          <a:off x="1524000" y="3962401"/>
          <a:ext cx="2895600" cy="428625"/>
        </p:xfrm>
        <a:graphic>
          <a:graphicData uri="http://schemas.openxmlformats.org/presentationml/2006/ole">
            <mc:AlternateContent xmlns:mc="http://schemas.openxmlformats.org/markup-compatibility/2006">
              <mc:Choice xmlns:v="urn:schemas-microsoft-com:vml" Requires="v">
                <p:oleObj spid="_x0000_s40037" name="Document" r:id="rId18" imgW="2057400" imgH="304800" progId="">
                  <p:embed/>
                </p:oleObj>
              </mc:Choice>
              <mc:Fallback>
                <p:oleObj name="Document" r:id="rId18" imgW="2057400" imgH="304800" progId="">
                  <p:embed/>
                  <p:pic>
                    <p:nvPicPr>
                      <p:cNvPr id="2088" name="Object 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0" y="3962401"/>
                        <a:ext cx="28956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 name="Object 41"/>
          <p:cNvGraphicFramePr>
            <a:graphicFrameLocks noChangeAspect="1"/>
          </p:cNvGraphicFramePr>
          <p:nvPr/>
        </p:nvGraphicFramePr>
        <p:xfrm>
          <a:off x="4343400" y="3048000"/>
          <a:ext cx="1143000" cy="304800"/>
        </p:xfrm>
        <a:graphic>
          <a:graphicData uri="http://schemas.openxmlformats.org/presentationml/2006/ole">
            <mc:AlternateContent xmlns:mc="http://schemas.openxmlformats.org/markup-compatibility/2006">
              <mc:Choice xmlns:v="urn:schemas-microsoft-com:vml" Requires="v">
                <p:oleObj spid="_x0000_s40038" name="Document" r:id="rId20" imgW="638175" imgH="133350" progId="">
                  <p:embed/>
                </p:oleObj>
              </mc:Choice>
              <mc:Fallback>
                <p:oleObj name="Document" r:id="rId20" imgW="638175" imgH="133350" progId="">
                  <p:embed/>
                  <p:pic>
                    <p:nvPicPr>
                      <p:cNvPr id="2089" name="Object 4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400" y="3048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0" name="Object 42"/>
          <p:cNvGraphicFramePr>
            <a:graphicFrameLocks noChangeAspect="1"/>
          </p:cNvGraphicFramePr>
          <p:nvPr/>
        </p:nvGraphicFramePr>
        <p:xfrm>
          <a:off x="5867400" y="2362201"/>
          <a:ext cx="2109788" cy="1628775"/>
        </p:xfrm>
        <a:graphic>
          <a:graphicData uri="http://schemas.openxmlformats.org/presentationml/2006/ole">
            <mc:AlternateContent xmlns:mc="http://schemas.openxmlformats.org/markup-compatibility/2006">
              <mc:Choice xmlns:v="urn:schemas-microsoft-com:vml" Requires="v">
                <p:oleObj spid="_x0000_s40039" name="Document" r:id="rId22" imgW="1323975" imgH="1085850" progId="">
                  <p:embed/>
                </p:oleObj>
              </mc:Choice>
              <mc:Fallback>
                <p:oleObj name="Document" r:id="rId22" imgW="1323975" imgH="1085850" progId="">
                  <p:embed/>
                  <p:pic>
                    <p:nvPicPr>
                      <p:cNvPr id="2090" name="Object 4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867400" y="2362201"/>
                        <a:ext cx="2109788"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1" name="Object 43"/>
          <p:cNvGraphicFramePr>
            <a:graphicFrameLocks noChangeAspect="1"/>
          </p:cNvGraphicFramePr>
          <p:nvPr/>
        </p:nvGraphicFramePr>
        <p:xfrm>
          <a:off x="5410201" y="3890964"/>
          <a:ext cx="2786063" cy="528637"/>
        </p:xfrm>
        <a:graphic>
          <a:graphicData uri="http://schemas.openxmlformats.org/presentationml/2006/ole">
            <mc:AlternateContent xmlns:mc="http://schemas.openxmlformats.org/markup-compatibility/2006">
              <mc:Choice xmlns:v="urn:schemas-microsoft-com:vml" Requires="v">
                <p:oleObj spid="_x0000_s40040" name="Document" r:id="rId24" imgW="1304925" imgH="247650" progId="">
                  <p:embed/>
                </p:oleObj>
              </mc:Choice>
              <mc:Fallback>
                <p:oleObj name="Document" r:id="rId24" imgW="1304925" imgH="247650" progId="">
                  <p:embed/>
                  <p:pic>
                    <p:nvPicPr>
                      <p:cNvPr id="2091" name="Object 4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410201" y="3890964"/>
                        <a:ext cx="2786063"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2" name="Object 44"/>
          <p:cNvGraphicFramePr>
            <a:graphicFrameLocks noChangeAspect="1"/>
          </p:cNvGraphicFramePr>
          <p:nvPr/>
        </p:nvGraphicFramePr>
        <p:xfrm>
          <a:off x="4572000" y="5257800"/>
          <a:ext cx="1309688" cy="217488"/>
        </p:xfrm>
        <a:graphic>
          <a:graphicData uri="http://schemas.openxmlformats.org/presentationml/2006/ole">
            <mc:AlternateContent xmlns:mc="http://schemas.openxmlformats.org/markup-compatibility/2006">
              <mc:Choice xmlns:v="urn:schemas-microsoft-com:vml" Requires="v">
                <p:oleObj spid="_x0000_s40041" name="Document" r:id="rId26" imgW="638175" imgH="133350" progId="">
                  <p:embed/>
                </p:oleObj>
              </mc:Choice>
              <mc:Fallback>
                <p:oleObj name="Document" r:id="rId26" imgW="638175" imgH="133350" progId="">
                  <p:embed/>
                  <p:pic>
                    <p:nvPicPr>
                      <p:cNvPr id="2092" name="Object 4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5257800"/>
                        <a:ext cx="130968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3" name="Object 45"/>
          <p:cNvGraphicFramePr>
            <a:graphicFrameLocks noChangeAspect="1"/>
          </p:cNvGraphicFramePr>
          <p:nvPr/>
        </p:nvGraphicFramePr>
        <p:xfrm>
          <a:off x="5867400" y="4648201"/>
          <a:ext cx="2133600" cy="1552575"/>
        </p:xfrm>
        <a:graphic>
          <a:graphicData uri="http://schemas.openxmlformats.org/presentationml/2006/ole">
            <mc:AlternateContent xmlns:mc="http://schemas.openxmlformats.org/markup-compatibility/2006">
              <mc:Choice xmlns:v="urn:schemas-microsoft-com:vml" Requires="v">
                <p:oleObj spid="_x0000_s40042" name="Document" r:id="rId27" imgW="1504950" imgH="1095375" progId="">
                  <p:embed/>
                </p:oleObj>
              </mc:Choice>
              <mc:Fallback>
                <p:oleObj name="Document" r:id="rId27" imgW="1504950" imgH="1095375" progId="">
                  <p:embed/>
                  <p:pic>
                    <p:nvPicPr>
                      <p:cNvPr id="2093" name="Object 4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67400" y="4648201"/>
                        <a:ext cx="2133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4" name="Object 46"/>
          <p:cNvGraphicFramePr>
            <a:graphicFrameLocks noChangeAspect="1"/>
          </p:cNvGraphicFramePr>
          <p:nvPr/>
        </p:nvGraphicFramePr>
        <p:xfrm>
          <a:off x="1828800" y="6019800"/>
          <a:ext cx="1524000" cy="673100"/>
        </p:xfrm>
        <a:graphic>
          <a:graphicData uri="http://schemas.openxmlformats.org/presentationml/2006/ole">
            <mc:AlternateContent xmlns:mc="http://schemas.openxmlformats.org/markup-compatibility/2006">
              <mc:Choice xmlns:v="urn:schemas-microsoft-com:vml" Requires="v">
                <p:oleObj spid="_x0000_s40043" name="Document" r:id="rId29" imgW="904875" imgH="400050" progId="">
                  <p:embed/>
                </p:oleObj>
              </mc:Choice>
              <mc:Fallback>
                <p:oleObj name="Document" r:id="rId29" imgW="904875" imgH="400050" progId="">
                  <p:embed/>
                  <p:pic>
                    <p:nvPicPr>
                      <p:cNvPr id="2094" name="Object 4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28800" y="6019800"/>
                        <a:ext cx="1524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5" name="Object 47"/>
          <p:cNvGraphicFramePr>
            <a:graphicFrameLocks noChangeAspect="1"/>
          </p:cNvGraphicFramePr>
          <p:nvPr/>
        </p:nvGraphicFramePr>
        <p:xfrm>
          <a:off x="3352800" y="6172200"/>
          <a:ext cx="1614488" cy="304800"/>
        </p:xfrm>
        <a:graphic>
          <a:graphicData uri="http://schemas.openxmlformats.org/presentationml/2006/ole">
            <mc:AlternateContent xmlns:mc="http://schemas.openxmlformats.org/markup-compatibility/2006">
              <mc:Choice xmlns:v="urn:schemas-microsoft-com:vml" Requires="v">
                <p:oleObj spid="_x0000_s40044" name="Document" r:id="rId31" imgW="638175" imgH="133350" progId="">
                  <p:embed/>
                </p:oleObj>
              </mc:Choice>
              <mc:Fallback>
                <p:oleObj name="Document" r:id="rId31" imgW="638175" imgH="133350" progId="">
                  <p:embed/>
                  <p:pic>
                    <p:nvPicPr>
                      <p:cNvPr id="2095" name="Object 4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2800" y="6172200"/>
                        <a:ext cx="1614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6" name="Object 48"/>
          <p:cNvGraphicFramePr>
            <a:graphicFrameLocks noChangeAspect="1"/>
          </p:cNvGraphicFramePr>
          <p:nvPr/>
        </p:nvGraphicFramePr>
        <p:xfrm>
          <a:off x="4876801" y="6096000"/>
          <a:ext cx="3567113" cy="533400"/>
        </p:xfrm>
        <a:graphic>
          <a:graphicData uri="http://schemas.openxmlformats.org/presentationml/2006/ole">
            <mc:AlternateContent xmlns:mc="http://schemas.openxmlformats.org/markup-compatibility/2006">
              <mc:Choice xmlns:v="urn:schemas-microsoft-com:vml" Requires="v">
                <p:oleObj spid="_x0000_s40045" name="Document" r:id="rId32" imgW="1952625" imgH="400050" progId="">
                  <p:embed/>
                </p:oleObj>
              </mc:Choice>
              <mc:Fallback>
                <p:oleObj name="Document" r:id="rId32" imgW="1952625" imgH="400050" progId="">
                  <p:embed/>
                  <p:pic>
                    <p:nvPicPr>
                      <p:cNvPr id="2096" name="Object 4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876801" y="6096000"/>
                        <a:ext cx="35671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7" name="Object 49"/>
          <p:cNvGraphicFramePr>
            <a:graphicFrameLocks noChangeAspect="1"/>
          </p:cNvGraphicFramePr>
          <p:nvPr/>
        </p:nvGraphicFramePr>
        <p:xfrm>
          <a:off x="8839200" y="4114801"/>
          <a:ext cx="1752600" cy="1000125"/>
        </p:xfrm>
        <a:graphic>
          <a:graphicData uri="http://schemas.openxmlformats.org/presentationml/2006/ole">
            <mc:AlternateContent xmlns:mc="http://schemas.openxmlformats.org/markup-compatibility/2006">
              <mc:Choice xmlns:v="urn:schemas-microsoft-com:vml" Requires="v">
                <p:oleObj spid="_x0000_s40046" name="Document" r:id="rId34" imgW="1266825" imgH="781050" progId="">
                  <p:embed/>
                </p:oleObj>
              </mc:Choice>
              <mc:Fallback>
                <p:oleObj name="Document" r:id="rId34" imgW="1266825" imgH="781050" progId="">
                  <p:embed/>
                  <p:pic>
                    <p:nvPicPr>
                      <p:cNvPr id="2097" name="Object 4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839200" y="4114801"/>
                        <a:ext cx="17526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8" name="Object 50"/>
          <p:cNvGraphicFramePr>
            <a:graphicFrameLocks noChangeAspect="1"/>
          </p:cNvGraphicFramePr>
          <p:nvPr/>
        </p:nvGraphicFramePr>
        <p:xfrm>
          <a:off x="8458201" y="2743200"/>
          <a:ext cx="561975" cy="3810000"/>
        </p:xfrm>
        <a:graphic>
          <a:graphicData uri="http://schemas.openxmlformats.org/presentationml/2006/ole">
            <mc:AlternateContent xmlns:mc="http://schemas.openxmlformats.org/markup-compatibility/2006">
              <mc:Choice xmlns:v="urn:schemas-microsoft-com:vml" Requires="v">
                <p:oleObj spid="_x0000_s40047" name="Document" r:id="rId36" imgW="285750" imgH="3600450" progId="">
                  <p:embed/>
                </p:oleObj>
              </mc:Choice>
              <mc:Fallback>
                <p:oleObj name="Document" r:id="rId36" imgW="285750" imgH="3600450" progId="">
                  <p:embed/>
                  <p:pic>
                    <p:nvPicPr>
                      <p:cNvPr id="2098" name="Object 5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458201" y="2743200"/>
                        <a:ext cx="5619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99" name="Text Box 51"/>
          <p:cNvSpPr txBox="1">
            <a:spLocks noChangeArrowheads="1"/>
          </p:cNvSpPr>
          <p:nvPr/>
        </p:nvSpPr>
        <p:spPr bwMode="auto">
          <a:xfrm>
            <a:off x="4572000" y="4267200"/>
            <a:ext cx="4114800" cy="457200"/>
          </a:xfrm>
          <a:prstGeom prst="rect">
            <a:avLst/>
          </a:prstGeom>
          <a:noFill/>
          <a:ln w="9525">
            <a:noFill/>
            <a:miter lim="800000"/>
            <a:headEnd/>
            <a:tailEnd/>
          </a:ln>
        </p:spPr>
        <p:txBody>
          <a:bodyPr>
            <a:spAutoFit/>
          </a:bodyPr>
          <a:lstStyle/>
          <a:p>
            <a:pPr eaLnBrk="0" hangingPunct="0">
              <a:spcBef>
                <a:spcPct val="50000"/>
              </a:spcBef>
            </a:pPr>
            <a:r>
              <a:rPr lang="en-GB" sz="2400" b="1"/>
              <a:t>     (unstable, one ē short)</a:t>
            </a:r>
            <a:endParaRPr lang="en-GB" sz="2800" b="1"/>
          </a:p>
        </p:txBody>
      </p:sp>
      <p:graphicFrame>
        <p:nvGraphicFramePr>
          <p:cNvPr id="2100" name="Object 52"/>
          <p:cNvGraphicFramePr>
            <a:graphicFrameLocks noChangeAspect="1"/>
          </p:cNvGraphicFramePr>
          <p:nvPr/>
        </p:nvGraphicFramePr>
        <p:xfrm>
          <a:off x="5707064" y="609600"/>
          <a:ext cx="541337" cy="609600"/>
        </p:xfrm>
        <a:graphic>
          <a:graphicData uri="http://schemas.openxmlformats.org/presentationml/2006/ole">
            <mc:AlternateContent xmlns:mc="http://schemas.openxmlformats.org/markup-compatibility/2006">
              <mc:Choice xmlns:v="urn:schemas-microsoft-com:vml" Requires="v">
                <p:oleObj spid="_x0000_s40048" name="Document" r:id="rId38" imgW="447675" imgH="495300" progId="">
                  <p:embed/>
                </p:oleObj>
              </mc:Choice>
              <mc:Fallback>
                <p:oleObj name="Document" r:id="rId38" imgW="447675" imgH="495300" progId="">
                  <p:embed/>
                  <p:pic>
                    <p:nvPicPr>
                      <p:cNvPr id="2100" name="Object 5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07064" y="609600"/>
                        <a:ext cx="54133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1" name="Object 53"/>
          <p:cNvGraphicFramePr>
            <a:graphicFrameLocks noChangeAspect="1"/>
          </p:cNvGraphicFramePr>
          <p:nvPr/>
        </p:nvGraphicFramePr>
        <p:xfrm>
          <a:off x="3581400" y="1600200"/>
          <a:ext cx="990600" cy="762000"/>
        </p:xfrm>
        <a:graphic>
          <a:graphicData uri="http://schemas.openxmlformats.org/presentationml/2006/ole">
            <mc:AlternateContent xmlns:mc="http://schemas.openxmlformats.org/markup-compatibility/2006">
              <mc:Choice xmlns:v="urn:schemas-microsoft-com:vml" Requires="v">
                <p:oleObj spid="_x0000_s40049" name="Document" r:id="rId40" imgW="619125" imgH="514350" progId="">
                  <p:embed/>
                </p:oleObj>
              </mc:Choice>
              <mc:Fallback>
                <p:oleObj name="Document" r:id="rId40" imgW="619125" imgH="514350" progId="">
                  <p:embed/>
                  <p:pic>
                    <p:nvPicPr>
                      <p:cNvPr id="2101" name="Object 5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581400" y="1600200"/>
                        <a:ext cx="99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2" name="Object 54"/>
          <p:cNvGraphicFramePr>
            <a:graphicFrameLocks noChangeAspect="1"/>
          </p:cNvGraphicFramePr>
          <p:nvPr/>
        </p:nvGraphicFramePr>
        <p:xfrm>
          <a:off x="1752600" y="1905000"/>
          <a:ext cx="914400" cy="528638"/>
        </p:xfrm>
        <a:graphic>
          <a:graphicData uri="http://schemas.openxmlformats.org/presentationml/2006/ole">
            <mc:AlternateContent xmlns:mc="http://schemas.openxmlformats.org/markup-compatibility/2006">
              <mc:Choice xmlns:v="urn:schemas-microsoft-com:vml" Requires="v">
                <p:oleObj spid="_x0000_s40050" name="Document" r:id="rId42" imgW="632460" imgH="365760" progId="">
                  <p:embed/>
                </p:oleObj>
              </mc:Choice>
              <mc:Fallback>
                <p:oleObj name="Document" r:id="rId42" imgW="632460" imgH="365760" progId="">
                  <p:embed/>
                  <p:pic>
                    <p:nvPicPr>
                      <p:cNvPr id="2102" name="Object 5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752600" y="1905000"/>
                        <a:ext cx="914400"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3" name="Object 55"/>
          <p:cNvGraphicFramePr>
            <a:graphicFrameLocks noChangeAspect="1"/>
          </p:cNvGraphicFramePr>
          <p:nvPr/>
        </p:nvGraphicFramePr>
        <p:xfrm>
          <a:off x="2057400" y="2522538"/>
          <a:ext cx="1828800" cy="1439862"/>
        </p:xfrm>
        <a:graphic>
          <a:graphicData uri="http://schemas.openxmlformats.org/presentationml/2006/ole">
            <mc:AlternateContent xmlns:mc="http://schemas.openxmlformats.org/markup-compatibility/2006">
              <mc:Choice xmlns:v="urn:schemas-microsoft-com:vml" Requires="v">
                <p:oleObj spid="_x0000_s40051" name="Document" r:id="rId44" imgW="1363980" imgH="982980" progId="">
                  <p:embed/>
                </p:oleObj>
              </mc:Choice>
              <mc:Fallback>
                <p:oleObj name="Document" r:id="rId44" imgW="1363980" imgH="982980" progId="">
                  <p:embed/>
                  <p:pic>
                    <p:nvPicPr>
                      <p:cNvPr id="2103" name="Object 5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057400" y="2522538"/>
                        <a:ext cx="182880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4" name="Object 56"/>
          <p:cNvGraphicFramePr>
            <a:graphicFrameLocks noChangeAspect="1"/>
          </p:cNvGraphicFramePr>
          <p:nvPr/>
        </p:nvGraphicFramePr>
        <p:xfrm>
          <a:off x="2057400" y="4662488"/>
          <a:ext cx="1905000" cy="1357312"/>
        </p:xfrm>
        <a:graphic>
          <a:graphicData uri="http://schemas.openxmlformats.org/presentationml/2006/ole">
            <mc:AlternateContent xmlns:mc="http://schemas.openxmlformats.org/markup-compatibility/2006">
              <mc:Choice xmlns:v="urn:schemas-microsoft-com:vml" Requires="v">
                <p:oleObj spid="_x0000_s40052" name="Document" r:id="rId46" imgW="1242060" imgH="883920" progId="">
                  <p:embed/>
                </p:oleObj>
              </mc:Choice>
              <mc:Fallback>
                <p:oleObj name="Document" r:id="rId46" imgW="1242060" imgH="883920" progId="">
                  <p:embed/>
                  <p:pic>
                    <p:nvPicPr>
                      <p:cNvPr id="2104" name="Object 5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057400" y="4662488"/>
                        <a:ext cx="1905000" cy="1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037575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8" name="Slide Number Placeholder 3"/>
          <p:cNvSpPr>
            <a:spLocks noGrp="1"/>
          </p:cNvSpPr>
          <p:nvPr>
            <p:ph type="sldNum" sz="quarter" idx="12"/>
          </p:nvPr>
        </p:nvSpPr>
        <p:spPr>
          <a:noFill/>
        </p:spPr>
        <p:txBody>
          <a:bodyPr/>
          <a:lstStyle/>
          <a:p>
            <a:fld id="{2C24C061-8970-4424-82D0-E1F4DB51B67A}" type="slidenum">
              <a:rPr lang="en-US" smtClean="0">
                <a:latin typeface="Arial" pitchFamily="34" charset="0"/>
                <a:cs typeface="Arial" pitchFamily="34" charset="0"/>
              </a:rPr>
              <a:pPr/>
              <a:t>57</a:t>
            </a:fld>
            <a:endParaRPr lang="en-US" smtClean="0">
              <a:latin typeface="Arial" pitchFamily="34" charset="0"/>
              <a:cs typeface="Arial" pitchFamily="34" charset="0"/>
            </a:endParaRPr>
          </a:p>
        </p:txBody>
      </p:sp>
      <p:graphicFrame>
        <p:nvGraphicFramePr>
          <p:cNvPr id="57346" name="Object 2"/>
          <p:cNvGraphicFramePr>
            <a:graphicFrameLocks noChangeAspect="1"/>
          </p:cNvGraphicFramePr>
          <p:nvPr/>
        </p:nvGraphicFramePr>
        <p:xfrm>
          <a:off x="1981200" y="112806"/>
          <a:ext cx="1219200" cy="585694"/>
        </p:xfrm>
        <a:graphic>
          <a:graphicData uri="http://schemas.openxmlformats.org/presentationml/2006/ole">
            <mc:AlternateContent xmlns:mc="http://schemas.openxmlformats.org/markup-compatibility/2006">
              <mc:Choice xmlns:v="urn:schemas-microsoft-com:vml" Requires="v">
                <p:oleObj spid="_x0000_s41098" name="Document" r:id="rId4" imgW="714375" imgH="342900" progId="">
                  <p:embed/>
                </p:oleObj>
              </mc:Choice>
              <mc:Fallback>
                <p:oleObj name="Document" r:id="rId4" imgW="714375" imgH="342900" progId="">
                  <p:embed/>
                  <p:pic>
                    <p:nvPicPr>
                      <p:cNvPr id="573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12806"/>
                        <a:ext cx="1219200" cy="58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7" name="Object 3"/>
          <p:cNvGraphicFramePr>
            <a:graphicFrameLocks noChangeAspect="1"/>
          </p:cNvGraphicFramePr>
          <p:nvPr/>
        </p:nvGraphicFramePr>
        <p:xfrm>
          <a:off x="3810000" y="304801"/>
          <a:ext cx="1371600" cy="212725"/>
        </p:xfrm>
        <a:graphic>
          <a:graphicData uri="http://schemas.openxmlformats.org/presentationml/2006/ole">
            <mc:AlternateContent xmlns:mc="http://schemas.openxmlformats.org/markup-compatibility/2006">
              <mc:Choice xmlns:v="urn:schemas-microsoft-com:vml" Requires="v">
                <p:oleObj spid="_x0000_s41099" name="Document" r:id="rId6" imgW="638175" imgH="133350" progId="">
                  <p:embed/>
                </p:oleObj>
              </mc:Choice>
              <mc:Fallback>
                <p:oleObj name="Document" r:id="rId6" imgW="638175" imgH="133350" progId="">
                  <p:embed/>
                  <p:pic>
                    <p:nvPicPr>
                      <p:cNvPr id="573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04801"/>
                        <a:ext cx="13716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nvGraphicFramePr>
        <p:xfrm>
          <a:off x="5486400" y="76201"/>
          <a:ext cx="685800" cy="665163"/>
        </p:xfrm>
        <a:graphic>
          <a:graphicData uri="http://schemas.openxmlformats.org/presentationml/2006/ole">
            <mc:AlternateContent xmlns:mc="http://schemas.openxmlformats.org/markup-compatibility/2006">
              <mc:Choice xmlns:v="urn:schemas-microsoft-com:vml" Requires="v">
                <p:oleObj spid="_x0000_s41100" name="Document" r:id="rId8" imgW="371475" imgH="361950" progId="">
                  <p:embed/>
                </p:oleObj>
              </mc:Choice>
              <mc:Fallback>
                <p:oleObj name="Document" r:id="rId8" imgW="371475" imgH="361950" progId="">
                  <p:embed/>
                  <p:pic>
                    <p:nvPicPr>
                      <p:cNvPr id="5734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76201"/>
                        <a:ext cx="685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nvGraphicFramePr>
        <p:xfrm>
          <a:off x="1524000" y="533401"/>
          <a:ext cx="1676400" cy="617009"/>
        </p:xfrm>
        <a:graphic>
          <a:graphicData uri="http://schemas.openxmlformats.org/presentationml/2006/ole">
            <mc:AlternateContent xmlns:mc="http://schemas.openxmlformats.org/markup-compatibility/2006">
              <mc:Choice xmlns:v="urn:schemas-microsoft-com:vml" Requires="v">
                <p:oleObj spid="_x0000_s41101" name="Document" r:id="rId10" imgW="1085850" imgH="400050" progId="">
                  <p:embed/>
                </p:oleObj>
              </mc:Choice>
              <mc:Fallback>
                <p:oleObj name="Document" r:id="rId10" imgW="1085850" imgH="400050" progId="">
                  <p:embed/>
                  <p:pic>
                    <p:nvPicPr>
                      <p:cNvPr id="57349"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33401"/>
                        <a:ext cx="1676400" cy="61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0" name="Object 6"/>
          <p:cNvGraphicFramePr>
            <a:graphicFrameLocks noChangeAspect="1"/>
          </p:cNvGraphicFramePr>
          <p:nvPr/>
        </p:nvGraphicFramePr>
        <p:xfrm>
          <a:off x="3505200" y="609600"/>
          <a:ext cx="1766888" cy="228600"/>
        </p:xfrm>
        <a:graphic>
          <a:graphicData uri="http://schemas.openxmlformats.org/presentationml/2006/ole">
            <mc:AlternateContent xmlns:mc="http://schemas.openxmlformats.org/markup-compatibility/2006">
              <mc:Choice xmlns:v="urn:schemas-microsoft-com:vml" Requires="v">
                <p:oleObj spid="_x0000_s41102" name="Document" r:id="rId12" imgW="638175" imgH="133350" progId="">
                  <p:embed/>
                </p:oleObj>
              </mc:Choice>
              <mc:Fallback>
                <p:oleObj name="Document" r:id="rId12" imgW="638175" imgH="133350" progId="">
                  <p:embed/>
                  <p:pic>
                    <p:nvPicPr>
                      <p:cNvPr id="5735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609600"/>
                        <a:ext cx="17668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1" name="Object 7"/>
          <p:cNvGraphicFramePr>
            <a:graphicFrameLocks noChangeAspect="1"/>
          </p:cNvGraphicFramePr>
          <p:nvPr/>
        </p:nvGraphicFramePr>
        <p:xfrm>
          <a:off x="5410200" y="533401"/>
          <a:ext cx="1219200" cy="511811"/>
        </p:xfrm>
        <a:graphic>
          <a:graphicData uri="http://schemas.openxmlformats.org/presentationml/2006/ole">
            <mc:AlternateContent xmlns:mc="http://schemas.openxmlformats.org/markup-compatibility/2006">
              <mc:Choice xmlns:v="urn:schemas-microsoft-com:vml" Requires="v">
                <p:oleObj spid="_x0000_s41103" name="Document" r:id="rId13" imgW="857250" imgH="361950" progId="">
                  <p:embed/>
                </p:oleObj>
              </mc:Choice>
              <mc:Fallback>
                <p:oleObj name="Document" r:id="rId13" imgW="857250" imgH="361950" progId="">
                  <p:embed/>
                  <p:pic>
                    <p:nvPicPr>
                      <p:cNvPr id="57351"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0200" y="533401"/>
                        <a:ext cx="1219200" cy="51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8"/>
          <p:cNvGraphicFramePr>
            <a:graphicFrameLocks noChangeAspect="1"/>
          </p:cNvGraphicFramePr>
          <p:nvPr/>
        </p:nvGraphicFramePr>
        <p:xfrm>
          <a:off x="1600200" y="990601"/>
          <a:ext cx="1447800" cy="646339"/>
        </p:xfrm>
        <a:graphic>
          <a:graphicData uri="http://schemas.openxmlformats.org/presentationml/2006/ole">
            <mc:AlternateContent xmlns:mc="http://schemas.openxmlformats.org/markup-compatibility/2006">
              <mc:Choice xmlns:v="urn:schemas-microsoft-com:vml" Requires="v">
                <p:oleObj spid="_x0000_s41104" name="Document" r:id="rId15" imgW="895350" imgH="400050" progId="">
                  <p:embed/>
                </p:oleObj>
              </mc:Choice>
              <mc:Fallback>
                <p:oleObj name="Document" r:id="rId15" imgW="895350" imgH="400050" progId="">
                  <p:embed/>
                  <p:pic>
                    <p:nvPicPr>
                      <p:cNvPr id="57352"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990601"/>
                        <a:ext cx="1447800" cy="64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9"/>
          <p:cNvGraphicFramePr>
            <a:graphicFrameLocks noChangeAspect="1"/>
          </p:cNvGraphicFramePr>
          <p:nvPr/>
        </p:nvGraphicFramePr>
        <p:xfrm>
          <a:off x="3505200" y="1066801"/>
          <a:ext cx="1766888" cy="246063"/>
        </p:xfrm>
        <a:graphic>
          <a:graphicData uri="http://schemas.openxmlformats.org/presentationml/2006/ole">
            <mc:AlternateContent xmlns:mc="http://schemas.openxmlformats.org/markup-compatibility/2006">
              <mc:Choice xmlns:v="urn:schemas-microsoft-com:vml" Requires="v">
                <p:oleObj spid="_x0000_s41105" name="Document" r:id="rId17" imgW="638175" imgH="133350" progId="">
                  <p:embed/>
                </p:oleObj>
              </mc:Choice>
              <mc:Fallback>
                <p:oleObj name="Document" r:id="rId17" imgW="638175" imgH="133350" progId="">
                  <p:embed/>
                  <p:pic>
                    <p:nvPicPr>
                      <p:cNvPr id="57353"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066801"/>
                        <a:ext cx="176688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noChangeAspect="1"/>
          </p:cNvGraphicFramePr>
          <p:nvPr/>
        </p:nvGraphicFramePr>
        <p:xfrm>
          <a:off x="5334000" y="990600"/>
          <a:ext cx="914400" cy="494030"/>
        </p:xfrm>
        <a:graphic>
          <a:graphicData uri="http://schemas.openxmlformats.org/presentationml/2006/ole">
            <mc:AlternateContent xmlns:mc="http://schemas.openxmlformats.org/markup-compatibility/2006">
              <mc:Choice xmlns:v="urn:schemas-microsoft-com:vml" Requires="v">
                <p:oleObj spid="_x0000_s41106" name="Document" r:id="rId18" imgW="666750" imgH="361950" progId="">
                  <p:embed/>
                </p:oleObj>
              </mc:Choice>
              <mc:Fallback>
                <p:oleObj name="Document" r:id="rId18" imgW="666750" imgH="361950" progId="">
                  <p:embed/>
                  <p:pic>
                    <p:nvPicPr>
                      <p:cNvPr id="57354"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34000" y="990600"/>
                        <a:ext cx="914400" cy="49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8832851" y="76200"/>
          <a:ext cx="555625" cy="1371600"/>
        </p:xfrm>
        <a:graphic>
          <a:graphicData uri="http://schemas.openxmlformats.org/presentationml/2006/ole">
            <mc:AlternateContent xmlns:mc="http://schemas.openxmlformats.org/markup-compatibility/2006">
              <mc:Choice xmlns:v="urn:schemas-microsoft-com:vml" Requires="v">
                <p:oleObj spid="_x0000_s41107" name="Document" r:id="rId20" imgW="285750" imgH="1581150" progId="">
                  <p:embed/>
                </p:oleObj>
              </mc:Choice>
              <mc:Fallback>
                <p:oleObj name="Document" r:id="rId20" imgW="285750" imgH="1581150" progId="">
                  <p:embed/>
                  <p:pic>
                    <p:nvPicPr>
                      <p:cNvPr id="513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32851" y="76200"/>
                        <a:ext cx="5556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9048751" y="304800"/>
          <a:ext cx="1476375" cy="909638"/>
        </p:xfrm>
        <a:graphic>
          <a:graphicData uri="http://schemas.openxmlformats.org/presentationml/2006/ole">
            <mc:AlternateContent xmlns:mc="http://schemas.openxmlformats.org/markup-compatibility/2006">
              <mc:Choice xmlns:v="urn:schemas-microsoft-com:vml" Requires="v">
                <p:oleObj spid="_x0000_s41108" name="Document" r:id="rId22" imgW="1238250" imgH="762000" progId="">
                  <p:embed/>
                </p:oleObj>
              </mc:Choice>
              <mc:Fallback>
                <p:oleObj name="Document" r:id="rId22" imgW="1238250" imgH="762000" progId="">
                  <p:embed/>
                  <p:pic>
                    <p:nvPicPr>
                      <p:cNvPr id="5132"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048751" y="304800"/>
                        <a:ext cx="1476375"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7" name="Text Box 13"/>
          <p:cNvSpPr txBox="1">
            <a:spLocks noChangeArrowheads="1"/>
          </p:cNvSpPr>
          <p:nvPr/>
        </p:nvSpPr>
        <p:spPr bwMode="auto">
          <a:xfrm>
            <a:off x="1676400" y="1524001"/>
            <a:ext cx="4114800" cy="461665"/>
          </a:xfrm>
          <a:prstGeom prst="rect">
            <a:avLst/>
          </a:prstGeom>
          <a:noFill/>
          <a:ln w="9525">
            <a:noFill/>
            <a:miter lim="800000"/>
            <a:headEnd/>
            <a:tailEnd/>
          </a:ln>
        </p:spPr>
        <p:txBody>
          <a:bodyPr>
            <a:spAutoFit/>
          </a:bodyPr>
          <a:lstStyle/>
          <a:p>
            <a:pPr eaLnBrk="0" hangingPunct="0">
              <a:spcBef>
                <a:spcPct val="50000"/>
              </a:spcBef>
            </a:pPr>
            <a:r>
              <a:rPr lang="en-GB" sz="2400" b="1" dirty="0"/>
              <a:t>Some examples</a:t>
            </a:r>
          </a:p>
        </p:txBody>
      </p:sp>
      <p:sp>
        <p:nvSpPr>
          <p:cNvPr id="57358" name="Text Box 14"/>
          <p:cNvSpPr txBox="1">
            <a:spLocks noChangeArrowheads="1"/>
          </p:cNvSpPr>
          <p:nvPr/>
        </p:nvSpPr>
        <p:spPr bwMode="auto">
          <a:xfrm>
            <a:off x="1558926" y="1981200"/>
            <a:ext cx="650875" cy="400110"/>
          </a:xfrm>
          <a:prstGeom prst="rect">
            <a:avLst/>
          </a:prstGeom>
          <a:noFill/>
          <a:ln w="9525">
            <a:noFill/>
            <a:miter lim="800000"/>
            <a:headEnd/>
            <a:tailEnd/>
          </a:ln>
        </p:spPr>
        <p:txBody>
          <a:bodyPr wrap="square">
            <a:spAutoFit/>
          </a:bodyPr>
          <a:lstStyle/>
          <a:p>
            <a:pPr eaLnBrk="0" hangingPunct="0">
              <a:spcBef>
                <a:spcPct val="50000"/>
              </a:spcBef>
            </a:pPr>
            <a:r>
              <a:rPr lang="en-GB" sz="2000" b="1" dirty="0"/>
              <a:t>1)</a:t>
            </a:r>
          </a:p>
        </p:txBody>
      </p:sp>
      <p:graphicFrame>
        <p:nvGraphicFramePr>
          <p:cNvPr id="57359" name="Object 15"/>
          <p:cNvGraphicFramePr>
            <a:graphicFrameLocks noChangeAspect="1"/>
          </p:cNvGraphicFramePr>
          <p:nvPr/>
        </p:nvGraphicFramePr>
        <p:xfrm>
          <a:off x="2063750" y="1979216"/>
          <a:ext cx="2051050" cy="535384"/>
        </p:xfrm>
        <a:graphic>
          <a:graphicData uri="http://schemas.openxmlformats.org/presentationml/2006/ole">
            <mc:AlternateContent xmlns:mc="http://schemas.openxmlformats.org/markup-compatibility/2006">
              <mc:Choice xmlns:v="urn:schemas-microsoft-com:vml" Requires="v">
                <p:oleObj spid="_x0000_s41109" name="Document" r:id="rId24" imgW="1381125" imgH="361950" progId="">
                  <p:embed/>
                </p:oleObj>
              </mc:Choice>
              <mc:Fallback>
                <p:oleObj name="Document" r:id="rId24" imgW="1381125" imgH="361950" progId="">
                  <p:embed/>
                  <p:pic>
                    <p:nvPicPr>
                      <p:cNvPr id="57359"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63750" y="1979216"/>
                        <a:ext cx="2051050" cy="53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0" name="Object 16"/>
          <p:cNvGraphicFramePr>
            <a:graphicFrameLocks noChangeAspect="1"/>
          </p:cNvGraphicFramePr>
          <p:nvPr/>
        </p:nvGraphicFramePr>
        <p:xfrm>
          <a:off x="4343400" y="2209800"/>
          <a:ext cx="1614488" cy="152400"/>
        </p:xfrm>
        <a:graphic>
          <a:graphicData uri="http://schemas.openxmlformats.org/presentationml/2006/ole">
            <mc:AlternateContent xmlns:mc="http://schemas.openxmlformats.org/markup-compatibility/2006">
              <mc:Choice xmlns:v="urn:schemas-microsoft-com:vml" Requires="v">
                <p:oleObj spid="_x0000_s41110" name="Document" r:id="rId26" imgW="638175" imgH="133350" progId="">
                  <p:embed/>
                </p:oleObj>
              </mc:Choice>
              <mc:Fallback>
                <p:oleObj name="Document" r:id="rId26" imgW="638175" imgH="133350" progId="">
                  <p:embed/>
                  <p:pic>
                    <p:nvPicPr>
                      <p:cNvPr id="5736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209800"/>
                        <a:ext cx="16144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1" name="Object 17"/>
          <p:cNvGraphicFramePr>
            <a:graphicFrameLocks noChangeAspect="1"/>
          </p:cNvGraphicFramePr>
          <p:nvPr/>
        </p:nvGraphicFramePr>
        <p:xfrm>
          <a:off x="4572001" y="1676400"/>
          <a:ext cx="375781" cy="609600"/>
        </p:xfrm>
        <a:graphic>
          <a:graphicData uri="http://schemas.openxmlformats.org/presentationml/2006/ole">
            <mc:AlternateContent xmlns:mc="http://schemas.openxmlformats.org/markup-compatibility/2006">
              <mc:Choice xmlns:v="urn:schemas-microsoft-com:vml" Requires="v">
                <p:oleObj spid="_x0000_s41111" name="Document" r:id="rId27" imgW="200234" imgH="324188" progId="">
                  <p:embed/>
                </p:oleObj>
              </mc:Choice>
              <mc:Fallback>
                <p:oleObj name="Document" r:id="rId27" imgW="200234" imgH="324188" progId="">
                  <p:embed/>
                  <p:pic>
                    <p:nvPicPr>
                      <p:cNvPr id="57361"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72001" y="1676400"/>
                        <a:ext cx="37578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2" name="Object 18"/>
          <p:cNvGraphicFramePr>
            <a:graphicFrameLocks noChangeAspect="1"/>
          </p:cNvGraphicFramePr>
          <p:nvPr/>
        </p:nvGraphicFramePr>
        <p:xfrm>
          <a:off x="6019801" y="1981201"/>
          <a:ext cx="1570037" cy="529635"/>
        </p:xfrm>
        <a:graphic>
          <a:graphicData uri="http://schemas.openxmlformats.org/presentationml/2006/ole">
            <mc:AlternateContent xmlns:mc="http://schemas.openxmlformats.org/markup-compatibility/2006">
              <mc:Choice xmlns:v="urn:schemas-microsoft-com:vml" Requires="v">
                <p:oleObj spid="_x0000_s41112" name="Document" r:id="rId29" imgW="1066800" imgH="361950" progId="">
                  <p:embed/>
                </p:oleObj>
              </mc:Choice>
              <mc:Fallback>
                <p:oleObj name="Document" r:id="rId29" imgW="1066800" imgH="361950" progId="">
                  <p:embed/>
                  <p:pic>
                    <p:nvPicPr>
                      <p:cNvPr id="57362" name="Object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19801" y="1981201"/>
                        <a:ext cx="1570037" cy="52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3" name="Object 19"/>
          <p:cNvGraphicFramePr>
            <a:graphicFrameLocks noChangeAspect="1"/>
          </p:cNvGraphicFramePr>
          <p:nvPr/>
        </p:nvGraphicFramePr>
        <p:xfrm>
          <a:off x="7081838" y="131395"/>
          <a:ext cx="1223962" cy="443281"/>
        </p:xfrm>
        <a:graphic>
          <a:graphicData uri="http://schemas.openxmlformats.org/presentationml/2006/ole">
            <mc:AlternateContent xmlns:mc="http://schemas.openxmlformats.org/markup-compatibility/2006">
              <mc:Choice xmlns:v="urn:schemas-microsoft-com:vml" Requires="v">
                <p:oleObj spid="_x0000_s41113" name="Document" r:id="rId31" imgW="619125" imgH="209550" progId="">
                  <p:embed/>
                </p:oleObj>
              </mc:Choice>
              <mc:Fallback>
                <p:oleObj name="Document" r:id="rId31" imgW="619125" imgH="209550" progId="">
                  <p:embed/>
                  <p:pic>
                    <p:nvPicPr>
                      <p:cNvPr id="57363" name="Object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81838" y="131395"/>
                        <a:ext cx="1223962" cy="44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4" name="Object 20"/>
          <p:cNvGraphicFramePr>
            <a:graphicFrameLocks noChangeAspect="1"/>
          </p:cNvGraphicFramePr>
          <p:nvPr/>
        </p:nvGraphicFramePr>
        <p:xfrm>
          <a:off x="7086600" y="609600"/>
          <a:ext cx="1752600" cy="518496"/>
        </p:xfrm>
        <a:graphic>
          <a:graphicData uri="http://schemas.openxmlformats.org/presentationml/2006/ole">
            <mc:AlternateContent xmlns:mc="http://schemas.openxmlformats.org/markup-compatibility/2006">
              <mc:Choice xmlns:v="urn:schemas-microsoft-com:vml" Requires="v">
                <p:oleObj spid="_x0000_s41114" name="Document" r:id="rId33" imgW="847725" imgH="238125" progId="">
                  <p:embed/>
                </p:oleObj>
              </mc:Choice>
              <mc:Fallback>
                <p:oleObj name="Document" r:id="rId33" imgW="847725" imgH="238125" progId="">
                  <p:embed/>
                  <p:pic>
                    <p:nvPicPr>
                      <p:cNvPr id="57364" name="Object 2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86600" y="609600"/>
                        <a:ext cx="1752600" cy="51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9" name="Object 21"/>
          <p:cNvGraphicFramePr>
            <a:graphicFrameLocks noChangeAspect="1"/>
          </p:cNvGraphicFramePr>
          <p:nvPr/>
        </p:nvGraphicFramePr>
        <p:xfrm>
          <a:off x="2236788" y="2658092"/>
          <a:ext cx="2106612" cy="466108"/>
        </p:xfrm>
        <a:graphic>
          <a:graphicData uri="http://schemas.openxmlformats.org/presentationml/2006/ole">
            <mc:AlternateContent xmlns:mc="http://schemas.openxmlformats.org/markup-compatibility/2006">
              <mc:Choice xmlns:v="urn:schemas-microsoft-com:vml" Requires="v">
                <p:oleObj spid="_x0000_s41115" name="Document" r:id="rId35" imgW="1247775" imgH="361950" progId="">
                  <p:embed/>
                </p:oleObj>
              </mc:Choice>
              <mc:Fallback>
                <p:oleObj name="Document" r:id="rId35" imgW="1247775" imgH="361950" progId="">
                  <p:embed/>
                  <p:pic>
                    <p:nvPicPr>
                      <p:cNvPr id="5139" name="Object 2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236788" y="2658092"/>
                        <a:ext cx="2106612" cy="46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0" name="Object 22"/>
          <p:cNvGraphicFramePr>
            <a:graphicFrameLocks noChangeAspect="1"/>
          </p:cNvGraphicFramePr>
          <p:nvPr/>
        </p:nvGraphicFramePr>
        <p:xfrm>
          <a:off x="4495800" y="2895601"/>
          <a:ext cx="1439862" cy="163513"/>
        </p:xfrm>
        <a:graphic>
          <a:graphicData uri="http://schemas.openxmlformats.org/presentationml/2006/ole">
            <mc:AlternateContent xmlns:mc="http://schemas.openxmlformats.org/markup-compatibility/2006">
              <mc:Choice xmlns:v="urn:schemas-microsoft-com:vml" Requires="v">
                <p:oleObj spid="_x0000_s41116" name="Document" r:id="rId37" imgW="923925" imgH="133350" progId="">
                  <p:embed/>
                </p:oleObj>
              </mc:Choice>
              <mc:Fallback>
                <p:oleObj name="Document" r:id="rId37" imgW="923925" imgH="133350" progId="">
                  <p:embed/>
                  <p:pic>
                    <p:nvPicPr>
                      <p:cNvPr id="5140" name="Object 2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95800" y="2895601"/>
                        <a:ext cx="1439862" cy="16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1" name="Object 23"/>
          <p:cNvGraphicFramePr>
            <a:graphicFrameLocks noChangeAspect="1"/>
          </p:cNvGraphicFramePr>
          <p:nvPr/>
        </p:nvGraphicFramePr>
        <p:xfrm>
          <a:off x="4572000" y="2514601"/>
          <a:ext cx="1081088" cy="415925"/>
        </p:xfrm>
        <a:graphic>
          <a:graphicData uri="http://schemas.openxmlformats.org/presentationml/2006/ole">
            <mc:AlternateContent xmlns:mc="http://schemas.openxmlformats.org/markup-compatibility/2006">
              <mc:Choice xmlns:v="urn:schemas-microsoft-com:vml" Requires="v">
                <p:oleObj spid="_x0000_s41117" name="Document" r:id="rId39" imgW="609600" imgH="314325" progId="">
                  <p:embed/>
                </p:oleObj>
              </mc:Choice>
              <mc:Fallback>
                <p:oleObj name="Document" r:id="rId39" imgW="609600" imgH="314325" progId="">
                  <p:embed/>
                  <p:pic>
                    <p:nvPicPr>
                      <p:cNvPr id="5141" name="Object 2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572000" y="2514601"/>
                        <a:ext cx="108108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68" name="Object 24"/>
          <p:cNvGraphicFramePr>
            <a:graphicFrameLocks noChangeAspect="1"/>
          </p:cNvGraphicFramePr>
          <p:nvPr/>
        </p:nvGraphicFramePr>
        <p:xfrm>
          <a:off x="6096000" y="2590801"/>
          <a:ext cx="3810000" cy="985345"/>
        </p:xfrm>
        <a:graphic>
          <a:graphicData uri="http://schemas.openxmlformats.org/presentationml/2006/ole">
            <mc:AlternateContent xmlns:mc="http://schemas.openxmlformats.org/markup-compatibility/2006">
              <mc:Choice xmlns:v="urn:schemas-microsoft-com:vml" Requires="v">
                <p:oleObj spid="_x0000_s41118" name="Document" r:id="rId41" imgW="2828925" imgH="733425" progId="">
                  <p:embed/>
                </p:oleObj>
              </mc:Choice>
              <mc:Fallback>
                <p:oleObj name="Document" r:id="rId41" imgW="2828925" imgH="733425" progId="">
                  <p:embed/>
                  <p:pic>
                    <p:nvPicPr>
                      <p:cNvPr id="57368" name="Object 2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096000" y="2590801"/>
                        <a:ext cx="3810000" cy="98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1" name="Text Box 25"/>
          <p:cNvSpPr txBox="1">
            <a:spLocks noChangeArrowheads="1"/>
          </p:cNvSpPr>
          <p:nvPr/>
        </p:nvSpPr>
        <p:spPr bwMode="auto">
          <a:xfrm>
            <a:off x="1631950" y="2667000"/>
            <a:ext cx="533400" cy="400110"/>
          </a:xfrm>
          <a:prstGeom prst="rect">
            <a:avLst/>
          </a:prstGeom>
          <a:noFill/>
          <a:ln w="9525">
            <a:noFill/>
            <a:miter lim="800000"/>
            <a:headEnd/>
            <a:tailEnd/>
          </a:ln>
        </p:spPr>
        <p:txBody>
          <a:bodyPr>
            <a:spAutoFit/>
          </a:bodyPr>
          <a:lstStyle/>
          <a:p>
            <a:pPr eaLnBrk="0" hangingPunct="0">
              <a:spcBef>
                <a:spcPct val="50000"/>
              </a:spcBef>
            </a:pPr>
            <a:r>
              <a:rPr lang="en-GB" sz="2000" b="1" dirty="0"/>
              <a:t>2)</a:t>
            </a:r>
          </a:p>
        </p:txBody>
      </p:sp>
      <p:graphicFrame>
        <p:nvGraphicFramePr>
          <p:cNvPr id="57370" name="Object 26"/>
          <p:cNvGraphicFramePr>
            <a:graphicFrameLocks noChangeAspect="1"/>
          </p:cNvGraphicFramePr>
          <p:nvPr/>
        </p:nvGraphicFramePr>
        <p:xfrm>
          <a:off x="8382001" y="3459966"/>
          <a:ext cx="1654175" cy="350034"/>
        </p:xfrm>
        <a:graphic>
          <a:graphicData uri="http://schemas.openxmlformats.org/presentationml/2006/ole">
            <mc:AlternateContent xmlns:mc="http://schemas.openxmlformats.org/markup-compatibility/2006">
              <mc:Choice xmlns:v="urn:schemas-microsoft-com:vml" Requires="v">
                <p:oleObj spid="_x0000_s41119" name="Document" r:id="rId43" imgW="1438275" imgH="304800" progId="">
                  <p:embed/>
                </p:oleObj>
              </mc:Choice>
              <mc:Fallback>
                <p:oleObj name="Document" r:id="rId43" imgW="1438275" imgH="304800" progId="">
                  <p:embed/>
                  <p:pic>
                    <p:nvPicPr>
                      <p:cNvPr id="57370" name="Object 2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382001" y="3459966"/>
                        <a:ext cx="1654175" cy="35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1" name="Object 27"/>
          <p:cNvGraphicFramePr>
            <a:graphicFrameLocks noChangeAspect="1"/>
          </p:cNvGraphicFramePr>
          <p:nvPr/>
        </p:nvGraphicFramePr>
        <p:xfrm>
          <a:off x="6240464" y="3429000"/>
          <a:ext cx="1836737" cy="391484"/>
        </p:xfrm>
        <a:graphic>
          <a:graphicData uri="http://schemas.openxmlformats.org/presentationml/2006/ole">
            <mc:AlternateContent xmlns:mc="http://schemas.openxmlformats.org/markup-compatibility/2006">
              <mc:Choice xmlns:v="urn:schemas-microsoft-com:vml" Requires="v">
                <p:oleObj spid="_x0000_s41120" name="Document" r:id="rId45" imgW="1428750" imgH="304800" progId="">
                  <p:embed/>
                </p:oleObj>
              </mc:Choice>
              <mc:Fallback>
                <p:oleObj name="Document" r:id="rId45" imgW="1428750" imgH="304800" progId="">
                  <p:embed/>
                  <p:pic>
                    <p:nvPicPr>
                      <p:cNvPr id="57371" name="Object 2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240464" y="3429000"/>
                        <a:ext cx="1836737" cy="39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72" name="Text Box 28"/>
          <p:cNvSpPr txBox="1">
            <a:spLocks noChangeArrowheads="1"/>
          </p:cNvSpPr>
          <p:nvPr/>
        </p:nvSpPr>
        <p:spPr bwMode="auto">
          <a:xfrm>
            <a:off x="1676401" y="3733800"/>
            <a:ext cx="8740775" cy="553998"/>
          </a:xfrm>
          <a:prstGeom prst="rect">
            <a:avLst/>
          </a:prstGeom>
          <a:noFill/>
          <a:ln w="9525">
            <a:noFill/>
            <a:miter lim="800000"/>
            <a:headEnd/>
            <a:tailEnd/>
          </a:ln>
        </p:spPr>
        <p:txBody>
          <a:bodyPr>
            <a:spAutoFit/>
          </a:bodyPr>
          <a:lstStyle/>
          <a:p>
            <a:pPr eaLnBrk="0" hangingPunct="0">
              <a:lnSpc>
                <a:spcPct val="150000"/>
              </a:lnSpc>
              <a:spcBef>
                <a:spcPct val="50000"/>
              </a:spcBef>
            </a:pPr>
            <a:r>
              <a:rPr lang="en-GB" sz="2000" b="1" dirty="0"/>
              <a:t>The relative yield of products is dictated by the relative intermediates stabilities. </a:t>
            </a:r>
          </a:p>
        </p:txBody>
      </p:sp>
      <p:graphicFrame>
        <p:nvGraphicFramePr>
          <p:cNvPr id="57373" name="Object 29"/>
          <p:cNvGraphicFramePr>
            <a:graphicFrameLocks noChangeAspect="1"/>
          </p:cNvGraphicFramePr>
          <p:nvPr/>
        </p:nvGraphicFramePr>
        <p:xfrm>
          <a:off x="1752602" y="4208613"/>
          <a:ext cx="6934199" cy="534272"/>
        </p:xfrm>
        <a:graphic>
          <a:graphicData uri="http://schemas.openxmlformats.org/presentationml/2006/ole">
            <mc:AlternateContent xmlns:mc="http://schemas.openxmlformats.org/markup-compatibility/2006">
              <mc:Choice xmlns:v="urn:schemas-microsoft-com:vml" Requires="v">
                <p:oleObj spid="_x0000_s41121" name="Document" r:id="rId47" imgW="5200650" imgH="400050" progId="">
                  <p:embed/>
                </p:oleObj>
              </mc:Choice>
              <mc:Fallback>
                <p:oleObj name="Document" r:id="rId47" imgW="5200650" imgH="400050" progId="">
                  <p:embed/>
                  <p:pic>
                    <p:nvPicPr>
                      <p:cNvPr id="57373" name="Object 2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752602" y="4208613"/>
                        <a:ext cx="6934199" cy="53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4" name="Object 30"/>
          <p:cNvGraphicFramePr>
            <a:graphicFrameLocks noChangeAspect="1"/>
          </p:cNvGraphicFramePr>
          <p:nvPr/>
        </p:nvGraphicFramePr>
        <p:xfrm>
          <a:off x="3886200" y="4495801"/>
          <a:ext cx="400320" cy="320675"/>
        </p:xfrm>
        <a:graphic>
          <a:graphicData uri="http://schemas.openxmlformats.org/presentationml/2006/ole">
            <mc:AlternateContent xmlns:mc="http://schemas.openxmlformats.org/markup-compatibility/2006">
              <mc:Choice xmlns:v="urn:schemas-microsoft-com:vml" Requires="v">
                <p:oleObj spid="_x0000_s41122" name="Document" r:id="rId49" imgW="428625" imgH="342900" progId="">
                  <p:embed/>
                </p:oleObj>
              </mc:Choice>
              <mc:Fallback>
                <p:oleObj name="Document" r:id="rId49" imgW="428625" imgH="342900" progId="">
                  <p:embed/>
                  <p:pic>
                    <p:nvPicPr>
                      <p:cNvPr id="57374" name="Object 3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886200" y="4495801"/>
                        <a:ext cx="40032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75" name="Object 31"/>
          <p:cNvGraphicFramePr>
            <a:graphicFrameLocks noChangeAspect="1"/>
          </p:cNvGraphicFramePr>
          <p:nvPr/>
        </p:nvGraphicFramePr>
        <p:xfrm>
          <a:off x="7838678" y="4495800"/>
          <a:ext cx="390923" cy="312738"/>
        </p:xfrm>
        <a:graphic>
          <a:graphicData uri="http://schemas.openxmlformats.org/presentationml/2006/ole">
            <mc:AlternateContent xmlns:mc="http://schemas.openxmlformats.org/markup-compatibility/2006">
              <mc:Choice xmlns:v="urn:schemas-microsoft-com:vml" Requires="v">
                <p:oleObj spid="_x0000_s41123" name="Document" r:id="rId51" imgW="428625" imgH="342900" progId="">
                  <p:embed/>
                </p:oleObj>
              </mc:Choice>
              <mc:Fallback>
                <p:oleObj name="Document" r:id="rId51" imgW="428625" imgH="342900" progId="">
                  <p:embed/>
                  <p:pic>
                    <p:nvPicPr>
                      <p:cNvPr id="57375" name="Object 3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838678" y="4495800"/>
                        <a:ext cx="39092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Text Box 2"/>
          <p:cNvSpPr txBox="1">
            <a:spLocks noChangeArrowheads="1"/>
          </p:cNvSpPr>
          <p:nvPr/>
        </p:nvSpPr>
        <p:spPr bwMode="auto">
          <a:xfrm>
            <a:off x="1600200" y="5029200"/>
            <a:ext cx="533400" cy="400110"/>
          </a:xfrm>
          <a:prstGeom prst="rect">
            <a:avLst/>
          </a:prstGeom>
          <a:noFill/>
          <a:ln w="9525">
            <a:noFill/>
            <a:miter lim="800000"/>
            <a:headEnd/>
            <a:tailEnd/>
          </a:ln>
        </p:spPr>
        <p:txBody>
          <a:bodyPr>
            <a:spAutoFit/>
          </a:bodyPr>
          <a:lstStyle/>
          <a:p>
            <a:pPr eaLnBrk="0" hangingPunct="0">
              <a:spcBef>
                <a:spcPct val="50000"/>
              </a:spcBef>
            </a:pPr>
            <a:r>
              <a:rPr lang="en-GB" sz="2000" b="1" dirty="0"/>
              <a:t>3)</a:t>
            </a:r>
          </a:p>
        </p:txBody>
      </p:sp>
      <p:graphicFrame>
        <p:nvGraphicFramePr>
          <p:cNvPr id="34" name="Object 3"/>
          <p:cNvGraphicFramePr>
            <a:graphicFrameLocks noChangeAspect="1"/>
          </p:cNvGraphicFramePr>
          <p:nvPr/>
        </p:nvGraphicFramePr>
        <p:xfrm>
          <a:off x="1828800" y="4648201"/>
          <a:ext cx="2057400" cy="844475"/>
        </p:xfrm>
        <a:graphic>
          <a:graphicData uri="http://schemas.openxmlformats.org/presentationml/2006/ole">
            <mc:AlternateContent xmlns:mc="http://schemas.openxmlformats.org/markup-compatibility/2006">
              <mc:Choice xmlns:v="urn:schemas-microsoft-com:vml" Requires="v">
                <p:oleObj spid="_x0000_s41124" name="Document" r:id="rId53" imgW="1809750" imgH="742950" progId="">
                  <p:embed/>
                </p:oleObj>
              </mc:Choice>
              <mc:Fallback>
                <p:oleObj name="Document" r:id="rId53" imgW="1809750" imgH="742950" progId="">
                  <p:embed/>
                  <p:pic>
                    <p:nvPicPr>
                      <p:cNvPr id="34" name="Object 3"/>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828800" y="4648201"/>
                        <a:ext cx="2057400" cy="8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4"/>
          <p:cNvGraphicFramePr>
            <a:graphicFrameLocks noChangeAspect="1"/>
          </p:cNvGraphicFramePr>
          <p:nvPr/>
        </p:nvGraphicFramePr>
        <p:xfrm>
          <a:off x="3733800" y="5076826"/>
          <a:ext cx="1219200" cy="180975"/>
        </p:xfrm>
        <a:graphic>
          <a:graphicData uri="http://schemas.openxmlformats.org/presentationml/2006/ole">
            <mc:AlternateContent xmlns:mc="http://schemas.openxmlformats.org/markup-compatibility/2006">
              <mc:Choice xmlns:v="urn:schemas-microsoft-com:vml" Requires="v">
                <p:oleObj spid="_x0000_s41125" name="Document" r:id="rId55" imgW="638175" imgH="133350" progId="">
                  <p:embed/>
                </p:oleObj>
              </mc:Choice>
              <mc:Fallback>
                <p:oleObj name="Document" r:id="rId55" imgW="638175" imgH="133350" progId="">
                  <p:embed/>
                  <p:pic>
                    <p:nvPicPr>
                      <p:cNvPr id="3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5076826"/>
                        <a:ext cx="12192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5"/>
          <p:cNvGraphicFramePr>
            <a:graphicFrameLocks noChangeAspect="1"/>
          </p:cNvGraphicFramePr>
          <p:nvPr/>
        </p:nvGraphicFramePr>
        <p:xfrm>
          <a:off x="5029200" y="4755958"/>
          <a:ext cx="3860800" cy="1111443"/>
        </p:xfrm>
        <a:graphic>
          <a:graphicData uri="http://schemas.openxmlformats.org/presentationml/2006/ole">
            <mc:AlternateContent xmlns:mc="http://schemas.openxmlformats.org/markup-compatibility/2006">
              <mc:Choice xmlns:v="urn:schemas-microsoft-com:vml" Requires="v">
                <p:oleObj spid="_x0000_s41126" name="Document" r:id="rId56" imgW="3514725" imgH="1057275" progId="">
                  <p:embed/>
                </p:oleObj>
              </mc:Choice>
              <mc:Fallback>
                <p:oleObj name="Document" r:id="rId56" imgW="3514725" imgH="1057275" progId="">
                  <p:embed/>
                  <p:pic>
                    <p:nvPicPr>
                      <p:cNvPr id="36" name="Object 5"/>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029200" y="4755958"/>
                        <a:ext cx="3860800" cy="111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6"/>
          <p:cNvGraphicFramePr>
            <a:graphicFrameLocks noChangeAspect="1"/>
          </p:cNvGraphicFramePr>
          <p:nvPr/>
        </p:nvGraphicFramePr>
        <p:xfrm>
          <a:off x="4038601" y="5181600"/>
          <a:ext cx="423863" cy="304800"/>
        </p:xfrm>
        <a:graphic>
          <a:graphicData uri="http://schemas.openxmlformats.org/presentationml/2006/ole">
            <mc:AlternateContent xmlns:mc="http://schemas.openxmlformats.org/markup-compatibility/2006">
              <mc:Choice xmlns:v="urn:schemas-microsoft-com:vml" Requires="v">
                <p:oleObj spid="_x0000_s41127" name="Document" r:id="rId58" imgW="247650" imgH="266700" progId="">
                  <p:embed/>
                </p:oleObj>
              </mc:Choice>
              <mc:Fallback>
                <p:oleObj name="Document" r:id="rId58" imgW="247650" imgH="266700" progId="">
                  <p:embed/>
                  <p:pic>
                    <p:nvPicPr>
                      <p:cNvPr id="37" name="Object 6"/>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4038601" y="5181600"/>
                        <a:ext cx="423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14"/>
          <p:cNvGraphicFramePr>
            <a:graphicFrameLocks noChangeAspect="1"/>
          </p:cNvGraphicFramePr>
          <p:nvPr/>
        </p:nvGraphicFramePr>
        <p:xfrm>
          <a:off x="9005888" y="5105400"/>
          <a:ext cx="1585912" cy="335772"/>
        </p:xfrm>
        <a:graphic>
          <a:graphicData uri="http://schemas.openxmlformats.org/presentationml/2006/ole">
            <mc:AlternateContent xmlns:mc="http://schemas.openxmlformats.org/markup-compatibility/2006">
              <mc:Choice xmlns:v="urn:schemas-microsoft-com:vml" Requires="v">
                <p:oleObj spid="_x0000_s41128" name="Document" r:id="rId60" imgW="1438275" imgH="304800" progId="">
                  <p:embed/>
                </p:oleObj>
              </mc:Choice>
              <mc:Fallback>
                <p:oleObj name="Document" r:id="rId60" imgW="1438275" imgH="304800" progId="">
                  <p:embed/>
                  <p:pic>
                    <p:nvPicPr>
                      <p:cNvPr id="39" name="Object 1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005888" y="5105400"/>
                        <a:ext cx="1585912" cy="33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15"/>
          <p:cNvGraphicFramePr>
            <a:graphicFrameLocks noChangeAspect="1"/>
          </p:cNvGraphicFramePr>
          <p:nvPr/>
        </p:nvGraphicFramePr>
        <p:xfrm>
          <a:off x="1905000" y="5562600"/>
          <a:ext cx="6781800" cy="1019190"/>
        </p:xfrm>
        <a:graphic>
          <a:graphicData uri="http://schemas.openxmlformats.org/presentationml/2006/ole">
            <mc:AlternateContent xmlns:mc="http://schemas.openxmlformats.org/markup-compatibility/2006">
              <mc:Choice xmlns:v="urn:schemas-microsoft-com:vml" Requires="v">
                <p:oleObj spid="_x0000_s41129" name="Document" r:id="rId61" imgW="5067300" imgH="762000" progId="">
                  <p:embed/>
                </p:oleObj>
              </mc:Choice>
              <mc:Fallback>
                <p:oleObj name="Document" r:id="rId61" imgW="5067300" imgH="762000" progId="">
                  <p:embed/>
                  <p:pic>
                    <p:nvPicPr>
                      <p:cNvPr id="40" name="Object 15"/>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905000" y="5562600"/>
                        <a:ext cx="6781800" cy="101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6"/>
          <p:cNvGraphicFramePr>
            <a:graphicFrameLocks noChangeAspect="1"/>
          </p:cNvGraphicFramePr>
          <p:nvPr/>
        </p:nvGraphicFramePr>
        <p:xfrm>
          <a:off x="3962400" y="6400801"/>
          <a:ext cx="457200" cy="366033"/>
        </p:xfrm>
        <a:graphic>
          <a:graphicData uri="http://schemas.openxmlformats.org/presentationml/2006/ole">
            <mc:AlternateContent xmlns:mc="http://schemas.openxmlformats.org/markup-compatibility/2006">
              <mc:Choice xmlns:v="urn:schemas-microsoft-com:vml" Requires="v">
                <p:oleObj spid="_x0000_s41130" name="Document" r:id="rId63" imgW="428625" imgH="342900" progId="">
                  <p:embed/>
                </p:oleObj>
              </mc:Choice>
              <mc:Fallback>
                <p:oleObj name="Document" r:id="rId63" imgW="428625" imgH="342900" progId="">
                  <p:embed/>
                  <p:pic>
                    <p:nvPicPr>
                      <p:cNvPr id="41" name="Object 16"/>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962400" y="6400801"/>
                        <a:ext cx="457200" cy="36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7"/>
          <p:cNvGraphicFramePr>
            <a:graphicFrameLocks noChangeAspect="1"/>
          </p:cNvGraphicFramePr>
          <p:nvPr/>
        </p:nvGraphicFramePr>
        <p:xfrm>
          <a:off x="8001000" y="6477000"/>
          <a:ext cx="442912" cy="354590"/>
        </p:xfrm>
        <a:graphic>
          <a:graphicData uri="http://schemas.openxmlformats.org/presentationml/2006/ole">
            <mc:AlternateContent xmlns:mc="http://schemas.openxmlformats.org/markup-compatibility/2006">
              <mc:Choice xmlns:v="urn:schemas-microsoft-com:vml" Requires="v">
                <p:oleObj spid="_x0000_s41131" name="Document" r:id="rId65" imgW="428625" imgH="342900" progId="">
                  <p:embed/>
                </p:oleObj>
              </mc:Choice>
              <mc:Fallback>
                <p:oleObj name="Document" r:id="rId65" imgW="428625" imgH="342900" progId="">
                  <p:embed/>
                  <p:pic>
                    <p:nvPicPr>
                      <p:cNvPr id="42" name="Object 17"/>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001000" y="6477000"/>
                        <a:ext cx="442912" cy="35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756319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Slide Number Placeholder 3"/>
          <p:cNvSpPr>
            <a:spLocks noGrp="1"/>
          </p:cNvSpPr>
          <p:nvPr>
            <p:ph type="sldNum" sz="quarter" idx="12"/>
          </p:nvPr>
        </p:nvSpPr>
        <p:spPr>
          <a:noFill/>
        </p:spPr>
        <p:txBody>
          <a:bodyPr/>
          <a:lstStyle/>
          <a:p>
            <a:fld id="{676332EE-EBAF-495A-8D6B-0E7F10D479C8}" type="slidenum">
              <a:rPr lang="en-US" smtClean="0">
                <a:latin typeface="Arial" pitchFamily="34" charset="0"/>
                <a:cs typeface="Arial" pitchFamily="34" charset="0"/>
              </a:rPr>
              <a:pPr/>
              <a:t>58</a:t>
            </a:fld>
            <a:endParaRPr lang="en-US" smtClean="0">
              <a:latin typeface="Arial" pitchFamily="34" charset="0"/>
              <a:cs typeface="Arial" pitchFamily="34" charset="0"/>
            </a:endParaRPr>
          </a:p>
        </p:txBody>
      </p:sp>
      <p:sp>
        <p:nvSpPr>
          <p:cNvPr id="7193" name="Text Box 4"/>
          <p:cNvSpPr txBox="1">
            <a:spLocks noChangeArrowheads="1"/>
          </p:cNvSpPr>
          <p:nvPr/>
        </p:nvSpPr>
        <p:spPr bwMode="auto">
          <a:xfrm>
            <a:off x="1752600" y="152400"/>
            <a:ext cx="8077200" cy="457200"/>
          </a:xfrm>
          <a:prstGeom prst="rect">
            <a:avLst/>
          </a:prstGeom>
          <a:noFill/>
          <a:ln w="9525">
            <a:noFill/>
            <a:miter lim="800000"/>
            <a:headEnd/>
            <a:tailEnd/>
          </a:ln>
        </p:spPr>
        <p:txBody>
          <a:bodyPr>
            <a:spAutoFit/>
          </a:bodyPr>
          <a:lstStyle/>
          <a:p>
            <a:pPr eaLnBrk="0" hangingPunct="0">
              <a:spcBef>
                <a:spcPct val="50000"/>
              </a:spcBef>
            </a:pPr>
            <a:r>
              <a:rPr lang="en-GB" sz="2400" b="1" dirty="0">
                <a:solidFill>
                  <a:srgbClr val="CC0066"/>
                </a:solidFill>
              </a:rPr>
              <a:t>1.6.4	Addition Reactions	</a:t>
            </a:r>
            <a:endParaRPr lang="en-GB" sz="2400" b="1" dirty="0">
              <a:solidFill>
                <a:schemeClr val="tx2"/>
              </a:solidFill>
            </a:endParaRPr>
          </a:p>
        </p:txBody>
      </p:sp>
      <p:sp>
        <p:nvSpPr>
          <p:cNvPr id="7194" name="Text Box 5"/>
          <p:cNvSpPr txBox="1">
            <a:spLocks noChangeArrowheads="1"/>
          </p:cNvSpPr>
          <p:nvPr/>
        </p:nvSpPr>
        <p:spPr bwMode="auto">
          <a:xfrm>
            <a:off x="1774825" y="692150"/>
            <a:ext cx="3816350" cy="457200"/>
          </a:xfrm>
          <a:prstGeom prst="rect">
            <a:avLst/>
          </a:prstGeom>
          <a:noFill/>
          <a:ln w="9525">
            <a:noFill/>
            <a:miter lim="800000"/>
            <a:headEnd/>
            <a:tailEnd/>
          </a:ln>
        </p:spPr>
        <p:txBody>
          <a:bodyPr>
            <a:spAutoFit/>
          </a:bodyPr>
          <a:lstStyle/>
          <a:p>
            <a:pPr eaLnBrk="0" hangingPunct="0">
              <a:spcBef>
                <a:spcPct val="50000"/>
              </a:spcBef>
            </a:pPr>
            <a:r>
              <a:rPr lang="en-GB" sz="2400" b="1"/>
              <a:t>General Equation	</a:t>
            </a:r>
          </a:p>
        </p:txBody>
      </p:sp>
      <p:graphicFrame>
        <p:nvGraphicFramePr>
          <p:cNvPr id="46086" name="Object 6"/>
          <p:cNvGraphicFramePr>
            <a:graphicFrameLocks noChangeAspect="1"/>
          </p:cNvGraphicFramePr>
          <p:nvPr/>
        </p:nvGraphicFramePr>
        <p:xfrm>
          <a:off x="1847851" y="1125538"/>
          <a:ext cx="3311525" cy="857250"/>
        </p:xfrm>
        <a:graphic>
          <a:graphicData uri="http://schemas.openxmlformats.org/presentationml/2006/ole">
            <mc:AlternateContent xmlns:mc="http://schemas.openxmlformats.org/markup-compatibility/2006">
              <mc:Choice xmlns:v="urn:schemas-microsoft-com:vml" Requires="v">
                <p:oleObj spid="_x0000_s42074" name="Document" r:id="rId4" imgW="1838325" imgH="476250" progId="">
                  <p:embed/>
                </p:oleObj>
              </mc:Choice>
              <mc:Fallback>
                <p:oleObj name="Document" r:id="rId4" imgW="1838325" imgH="476250" progId="">
                  <p:embed/>
                  <p:pic>
                    <p:nvPicPr>
                      <p:cNvPr id="460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1125538"/>
                        <a:ext cx="33115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5303839" y="1484313"/>
          <a:ext cx="1157287" cy="228600"/>
        </p:xfrm>
        <a:graphic>
          <a:graphicData uri="http://schemas.openxmlformats.org/presentationml/2006/ole">
            <mc:AlternateContent xmlns:mc="http://schemas.openxmlformats.org/markup-compatibility/2006">
              <mc:Choice xmlns:v="urn:schemas-microsoft-com:vml" Requires="v">
                <p:oleObj spid="_x0000_s42075" name="Document" r:id="rId6" imgW="638175" imgH="133350" progId="">
                  <p:embed/>
                </p:oleObj>
              </mc:Choice>
              <mc:Fallback>
                <p:oleObj name="Document" r:id="rId6" imgW="638175" imgH="133350" progId="">
                  <p:embed/>
                  <p:pic>
                    <p:nvPicPr>
                      <p:cNvPr id="4608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839" y="1484313"/>
                        <a:ext cx="11572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7573963" y="765176"/>
          <a:ext cx="1479550" cy="1584325"/>
        </p:xfrm>
        <a:graphic>
          <a:graphicData uri="http://schemas.openxmlformats.org/presentationml/2006/ole">
            <mc:AlternateContent xmlns:mc="http://schemas.openxmlformats.org/markup-compatibility/2006">
              <mc:Choice xmlns:v="urn:schemas-microsoft-com:vml" Requires="v">
                <p:oleObj spid="_x0000_s42076" name="Document" r:id="rId8" imgW="942975" imgH="1009650" progId="">
                  <p:embed/>
                </p:oleObj>
              </mc:Choice>
              <mc:Fallback>
                <p:oleObj name="Document" r:id="rId8" imgW="942975" imgH="1009650" progId="">
                  <p:embed/>
                  <p:pic>
                    <p:nvPicPr>
                      <p:cNvPr id="4608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3963" y="765176"/>
                        <a:ext cx="14795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9" name="Object 9"/>
          <p:cNvGraphicFramePr>
            <a:graphicFrameLocks noChangeAspect="1"/>
          </p:cNvGraphicFramePr>
          <p:nvPr/>
        </p:nvGraphicFramePr>
        <p:xfrm>
          <a:off x="7680325" y="2276476"/>
          <a:ext cx="1252538" cy="461963"/>
        </p:xfrm>
        <a:graphic>
          <a:graphicData uri="http://schemas.openxmlformats.org/presentationml/2006/ole">
            <mc:AlternateContent xmlns:mc="http://schemas.openxmlformats.org/markup-compatibility/2006">
              <mc:Choice xmlns:v="urn:schemas-microsoft-com:vml" Requires="v">
                <p:oleObj spid="_x0000_s42077" name="Document" r:id="rId10" imgW="828675" imgH="304800" progId="">
                  <p:embed/>
                </p:oleObj>
              </mc:Choice>
              <mc:Fallback>
                <p:oleObj name="Document" r:id="rId10" imgW="828675" imgH="304800" progId="">
                  <p:embed/>
                  <p:pic>
                    <p:nvPicPr>
                      <p:cNvPr id="4608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0325" y="2276476"/>
                        <a:ext cx="12525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1905000" y="2276475"/>
          <a:ext cx="1447800" cy="414338"/>
        </p:xfrm>
        <a:graphic>
          <a:graphicData uri="http://schemas.openxmlformats.org/presentationml/2006/ole">
            <mc:AlternateContent xmlns:mc="http://schemas.openxmlformats.org/markup-compatibility/2006">
              <mc:Choice xmlns:v="urn:schemas-microsoft-com:vml" Requires="v">
                <p:oleObj spid="_x0000_s42078" name="Document" r:id="rId12" imgW="1066800" imgH="304800" progId="">
                  <p:embed/>
                </p:oleObj>
              </mc:Choice>
              <mc:Fallback>
                <p:oleObj name="Document" r:id="rId12" imgW="1066800" imgH="304800" progId="">
                  <p:embed/>
                  <p:pic>
                    <p:nvPicPr>
                      <p:cNvPr id="4609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2276475"/>
                        <a:ext cx="14478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4060826" y="2205038"/>
          <a:ext cx="1243013" cy="468312"/>
        </p:xfrm>
        <a:graphic>
          <a:graphicData uri="http://schemas.openxmlformats.org/presentationml/2006/ole">
            <mc:AlternateContent xmlns:mc="http://schemas.openxmlformats.org/markup-compatibility/2006">
              <mc:Choice xmlns:v="urn:schemas-microsoft-com:vml" Requires="v">
                <p:oleObj spid="_x0000_s42079" name="Document" r:id="rId14" imgW="809625" imgH="304800" progId="">
                  <p:embed/>
                </p:oleObj>
              </mc:Choice>
              <mc:Fallback>
                <p:oleObj name="Document" r:id="rId14" imgW="809625" imgH="304800" progId="">
                  <p:embed/>
                  <p:pic>
                    <p:nvPicPr>
                      <p:cNvPr id="46091"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0826" y="2205038"/>
                        <a:ext cx="1243013"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2" name="Text Box 12"/>
          <p:cNvSpPr txBox="1">
            <a:spLocks noChangeArrowheads="1"/>
          </p:cNvSpPr>
          <p:nvPr/>
        </p:nvSpPr>
        <p:spPr bwMode="auto">
          <a:xfrm>
            <a:off x="1703388" y="2781300"/>
            <a:ext cx="7162800" cy="457200"/>
          </a:xfrm>
          <a:prstGeom prst="rect">
            <a:avLst/>
          </a:prstGeom>
          <a:noFill/>
          <a:ln w="9525">
            <a:noFill/>
            <a:miter lim="800000"/>
            <a:headEnd/>
            <a:tailEnd/>
          </a:ln>
        </p:spPr>
        <p:txBody>
          <a:bodyPr>
            <a:spAutoFit/>
          </a:bodyPr>
          <a:lstStyle/>
          <a:p>
            <a:pPr eaLnBrk="0" hangingPunct="0">
              <a:spcBef>
                <a:spcPct val="50000"/>
              </a:spcBef>
            </a:pPr>
            <a:r>
              <a:rPr lang="en-GB" sz="2400" b="1"/>
              <a:t>The addition to alkenes is electrophilic.</a:t>
            </a:r>
          </a:p>
        </p:txBody>
      </p:sp>
      <p:graphicFrame>
        <p:nvGraphicFramePr>
          <p:cNvPr id="46094" name="Object 14"/>
          <p:cNvGraphicFramePr>
            <a:graphicFrameLocks noChangeAspect="1"/>
          </p:cNvGraphicFramePr>
          <p:nvPr/>
        </p:nvGraphicFramePr>
        <p:xfrm>
          <a:off x="4660900" y="3357563"/>
          <a:ext cx="571500" cy="381000"/>
        </p:xfrm>
        <a:graphic>
          <a:graphicData uri="http://schemas.openxmlformats.org/presentationml/2006/ole">
            <mc:AlternateContent xmlns:mc="http://schemas.openxmlformats.org/markup-compatibility/2006">
              <mc:Choice xmlns:v="urn:schemas-microsoft-com:vml" Requires="v">
                <p:oleObj spid="_x0000_s42080" name="Document" r:id="rId16" imgW="285750" imgH="304800" progId="">
                  <p:embed/>
                </p:oleObj>
              </mc:Choice>
              <mc:Fallback>
                <p:oleObj name="Document" r:id="rId16" imgW="285750" imgH="304800" progId="">
                  <p:embed/>
                  <p:pic>
                    <p:nvPicPr>
                      <p:cNvPr id="46094"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60900" y="3357563"/>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5" name="Object 15"/>
          <p:cNvGraphicFramePr>
            <a:graphicFrameLocks noChangeAspect="1"/>
          </p:cNvGraphicFramePr>
          <p:nvPr/>
        </p:nvGraphicFramePr>
        <p:xfrm>
          <a:off x="4367213" y="3644900"/>
          <a:ext cx="1123950" cy="457200"/>
        </p:xfrm>
        <a:graphic>
          <a:graphicData uri="http://schemas.openxmlformats.org/presentationml/2006/ole">
            <mc:AlternateContent xmlns:mc="http://schemas.openxmlformats.org/markup-compatibility/2006">
              <mc:Choice xmlns:v="urn:schemas-microsoft-com:vml" Requires="v">
                <p:oleObj spid="_x0000_s42081" name="Document" r:id="rId18" imgW="571500" imgH="304800" progId="">
                  <p:embed/>
                </p:oleObj>
              </mc:Choice>
              <mc:Fallback>
                <p:oleObj name="Document" r:id="rId18" imgW="571500" imgH="304800" progId="">
                  <p:embed/>
                  <p:pic>
                    <p:nvPicPr>
                      <p:cNvPr id="46095"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67213" y="36449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6" name="Object 16"/>
          <p:cNvGraphicFramePr>
            <a:graphicFrameLocks noChangeAspect="1"/>
          </p:cNvGraphicFramePr>
          <p:nvPr/>
        </p:nvGraphicFramePr>
        <p:xfrm>
          <a:off x="5375275" y="3716338"/>
          <a:ext cx="1309688" cy="304800"/>
        </p:xfrm>
        <a:graphic>
          <a:graphicData uri="http://schemas.openxmlformats.org/presentationml/2006/ole">
            <mc:AlternateContent xmlns:mc="http://schemas.openxmlformats.org/markup-compatibility/2006">
              <mc:Choice xmlns:v="urn:schemas-microsoft-com:vml" Requires="v">
                <p:oleObj spid="_x0000_s42082" name="Document" r:id="rId20" imgW="638175" imgH="133350" progId="">
                  <p:embed/>
                </p:oleObj>
              </mc:Choice>
              <mc:Fallback>
                <p:oleObj name="Document" r:id="rId20" imgW="638175" imgH="133350" progId="">
                  <p:embed/>
                  <p:pic>
                    <p:nvPicPr>
                      <p:cNvPr id="46096"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5275" y="3716338"/>
                        <a:ext cx="1309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7" name="Object 17"/>
          <p:cNvGraphicFramePr>
            <a:graphicFrameLocks noChangeAspect="1"/>
          </p:cNvGraphicFramePr>
          <p:nvPr/>
        </p:nvGraphicFramePr>
        <p:xfrm>
          <a:off x="6816726" y="3429000"/>
          <a:ext cx="1985963" cy="668338"/>
        </p:xfrm>
        <a:graphic>
          <a:graphicData uri="http://schemas.openxmlformats.org/presentationml/2006/ole">
            <mc:AlternateContent xmlns:mc="http://schemas.openxmlformats.org/markup-compatibility/2006">
              <mc:Choice xmlns:v="urn:schemas-microsoft-com:vml" Requires="v">
                <p:oleObj spid="_x0000_s42083" name="Document" r:id="rId21" imgW="904875" imgH="447675" progId="">
                  <p:embed/>
                </p:oleObj>
              </mc:Choice>
              <mc:Fallback>
                <p:oleObj name="Document" r:id="rId21" imgW="904875" imgH="447675" progId="">
                  <p:embed/>
                  <p:pic>
                    <p:nvPicPr>
                      <p:cNvPr id="46097"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16726" y="3429000"/>
                        <a:ext cx="1985963"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8" name="Object 18"/>
          <p:cNvGraphicFramePr>
            <a:graphicFrameLocks noChangeAspect="1"/>
          </p:cNvGraphicFramePr>
          <p:nvPr/>
        </p:nvGraphicFramePr>
        <p:xfrm>
          <a:off x="5846763" y="4076701"/>
          <a:ext cx="1905000" cy="454025"/>
        </p:xfrm>
        <a:graphic>
          <a:graphicData uri="http://schemas.openxmlformats.org/presentationml/2006/ole">
            <mc:AlternateContent xmlns:mc="http://schemas.openxmlformats.org/markup-compatibility/2006">
              <mc:Choice xmlns:v="urn:schemas-microsoft-com:vml" Requires="v">
                <p:oleObj spid="_x0000_s42084" name="Document" r:id="rId23" imgW="1219200" imgH="304800" progId="">
                  <p:embed/>
                </p:oleObj>
              </mc:Choice>
              <mc:Fallback>
                <p:oleObj name="Document" r:id="rId23" imgW="1219200" imgH="304800" progId="">
                  <p:embed/>
                  <p:pic>
                    <p:nvPicPr>
                      <p:cNvPr id="46098" name="Object 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46763" y="4076701"/>
                        <a:ext cx="19050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9" name="Object 19"/>
          <p:cNvGraphicFramePr>
            <a:graphicFrameLocks noChangeAspect="1"/>
          </p:cNvGraphicFramePr>
          <p:nvPr/>
        </p:nvGraphicFramePr>
        <p:xfrm>
          <a:off x="7718425" y="4076700"/>
          <a:ext cx="2122488" cy="508000"/>
        </p:xfrm>
        <a:graphic>
          <a:graphicData uri="http://schemas.openxmlformats.org/presentationml/2006/ole">
            <mc:AlternateContent xmlns:mc="http://schemas.openxmlformats.org/markup-compatibility/2006">
              <mc:Choice xmlns:v="urn:schemas-microsoft-com:vml" Requires="v">
                <p:oleObj spid="_x0000_s42085" name="Document" r:id="rId25" imgW="1200150" imgH="304800" progId="">
                  <p:embed/>
                </p:oleObj>
              </mc:Choice>
              <mc:Fallback>
                <p:oleObj name="Document" r:id="rId25" imgW="1200150" imgH="304800" progId="">
                  <p:embed/>
                  <p:pic>
                    <p:nvPicPr>
                      <p:cNvPr id="46099" name="Object 1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18425" y="4076700"/>
                        <a:ext cx="2122488"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100" name="Text Box 20"/>
          <p:cNvSpPr txBox="1">
            <a:spLocks noChangeArrowheads="1"/>
          </p:cNvSpPr>
          <p:nvPr/>
        </p:nvSpPr>
        <p:spPr bwMode="auto">
          <a:xfrm>
            <a:off x="1774825" y="3284538"/>
            <a:ext cx="7162800" cy="457200"/>
          </a:xfrm>
          <a:prstGeom prst="rect">
            <a:avLst/>
          </a:prstGeom>
          <a:noFill/>
          <a:ln w="9525">
            <a:noFill/>
            <a:miter lim="800000"/>
            <a:headEnd/>
            <a:tailEnd/>
          </a:ln>
        </p:spPr>
        <p:txBody>
          <a:bodyPr>
            <a:spAutoFit/>
          </a:bodyPr>
          <a:lstStyle/>
          <a:p>
            <a:pPr eaLnBrk="0" hangingPunct="0">
              <a:spcBef>
                <a:spcPct val="50000"/>
              </a:spcBef>
            </a:pPr>
            <a:r>
              <a:rPr lang="en-GB" sz="2400" b="1"/>
              <a:t>Mechanism.</a:t>
            </a:r>
          </a:p>
        </p:txBody>
      </p:sp>
      <p:graphicFrame>
        <p:nvGraphicFramePr>
          <p:cNvPr id="46101" name="Object 21"/>
          <p:cNvGraphicFramePr>
            <a:graphicFrameLocks noChangeAspect="1"/>
          </p:cNvGraphicFramePr>
          <p:nvPr/>
        </p:nvGraphicFramePr>
        <p:xfrm>
          <a:off x="1774825" y="4783138"/>
          <a:ext cx="1905000" cy="590550"/>
        </p:xfrm>
        <a:graphic>
          <a:graphicData uri="http://schemas.openxmlformats.org/presentationml/2006/ole">
            <mc:AlternateContent xmlns:mc="http://schemas.openxmlformats.org/markup-compatibility/2006">
              <mc:Choice xmlns:v="urn:schemas-microsoft-com:vml" Requires="v">
                <p:oleObj spid="_x0000_s42086" name="Document" r:id="rId27" imgW="1371600" imgH="419100" progId="">
                  <p:embed/>
                </p:oleObj>
              </mc:Choice>
              <mc:Fallback>
                <p:oleObj name="Document" r:id="rId27" imgW="1371600" imgH="419100" progId="">
                  <p:embed/>
                  <p:pic>
                    <p:nvPicPr>
                      <p:cNvPr id="46101" name="Object 2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74825" y="4783138"/>
                        <a:ext cx="19050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02" name="Object 22"/>
          <p:cNvGraphicFramePr>
            <a:graphicFrameLocks noChangeAspect="1"/>
          </p:cNvGraphicFramePr>
          <p:nvPr/>
        </p:nvGraphicFramePr>
        <p:xfrm>
          <a:off x="2279650" y="4556125"/>
          <a:ext cx="1066800" cy="457200"/>
        </p:xfrm>
        <a:graphic>
          <a:graphicData uri="http://schemas.openxmlformats.org/presentationml/2006/ole">
            <mc:AlternateContent xmlns:mc="http://schemas.openxmlformats.org/markup-compatibility/2006">
              <mc:Choice xmlns:v="urn:schemas-microsoft-com:vml" Requires="v">
                <p:oleObj spid="_x0000_s42087" name="Document" r:id="rId29" imgW="838200" imgH="419100" progId="">
                  <p:embed/>
                </p:oleObj>
              </mc:Choice>
              <mc:Fallback>
                <p:oleObj name="Document" r:id="rId29" imgW="838200" imgH="419100" progId="">
                  <p:embed/>
                  <p:pic>
                    <p:nvPicPr>
                      <p:cNvPr id="46102" name="Object 2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79650" y="455612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03" name="Object 23"/>
          <p:cNvGraphicFramePr>
            <a:graphicFrameLocks noChangeAspect="1"/>
          </p:cNvGraphicFramePr>
          <p:nvPr/>
        </p:nvGraphicFramePr>
        <p:xfrm>
          <a:off x="3792539" y="4995863"/>
          <a:ext cx="1157287" cy="304800"/>
        </p:xfrm>
        <a:graphic>
          <a:graphicData uri="http://schemas.openxmlformats.org/presentationml/2006/ole">
            <mc:AlternateContent xmlns:mc="http://schemas.openxmlformats.org/markup-compatibility/2006">
              <mc:Choice xmlns:v="urn:schemas-microsoft-com:vml" Requires="v">
                <p:oleObj spid="_x0000_s42088" name="Document" r:id="rId31" imgW="638175" imgH="133350" progId="">
                  <p:embed/>
                </p:oleObj>
              </mc:Choice>
              <mc:Fallback>
                <p:oleObj name="Document" r:id="rId31" imgW="638175" imgH="133350" progId="">
                  <p:embed/>
                  <p:pic>
                    <p:nvPicPr>
                      <p:cNvPr id="46103"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2539" y="4995863"/>
                        <a:ext cx="1157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04" name="Object 24"/>
          <p:cNvGraphicFramePr>
            <a:graphicFrameLocks noChangeAspect="1"/>
          </p:cNvGraphicFramePr>
          <p:nvPr/>
        </p:nvGraphicFramePr>
        <p:xfrm>
          <a:off x="5153026" y="4508501"/>
          <a:ext cx="1590675" cy="1071563"/>
        </p:xfrm>
        <a:graphic>
          <a:graphicData uri="http://schemas.openxmlformats.org/presentationml/2006/ole">
            <mc:AlternateContent xmlns:mc="http://schemas.openxmlformats.org/markup-compatibility/2006">
              <mc:Choice xmlns:v="urn:schemas-microsoft-com:vml" Requires="v">
                <p:oleObj spid="_x0000_s42089" name="Document" r:id="rId32" imgW="895350" imgH="809625" progId="">
                  <p:embed/>
                </p:oleObj>
              </mc:Choice>
              <mc:Fallback>
                <p:oleObj name="Document" r:id="rId32" imgW="895350" imgH="809625" progId="">
                  <p:embed/>
                  <p:pic>
                    <p:nvPicPr>
                      <p:cNvPr id="46104" name="Object 2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153026" y="4508501"/>
                        <a:ext cx="15906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05" name="Object 25"/>
          <p:cNvGraphicFramePr>
            <a:graphicFrameLocks noChangeAspect="1"/>
          </p:cNvGraphicFramePr>
          <p:nvPr/>
        </p:nvGraphicFramePr>
        <p:xfrm>
          <a:off x="6781800" y="4983163"/>
          <a:ext cx="3733800" cy="461962"/>
        </p:xfrm>
        <a:graphic>
          <a:graphicData uri="http://schemas.openxmlformats.org/presentationml/2006/ole">
            <mc:AlternateContent xmlns:mc="http://schemas.openxmlformats.org/markup-compatibility/2006">
              <mc:Choice xmlns:v="urn:schemas-microsoft-com:vml" Requires="v">
                <p:oleObj spid="_x0000_s42090" name="Document" r:id="rId34" imgW="2619375" imgH="304800" progId="">
                  <p:embed/>
                </p:oleObj>
              </mc:Choice>
              <mc:Fallback>
                <p:oleObj name="Document" r:id="rId34" imgW="2619375" imgH="304800" progId="">
                  <p:embed/>
                  <p:pic>
                    <p:nvPicPr>
                      <p:cNvPr id="46105" name="Object 2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781800" y="4983163"/>
                        <a:ext cx="3733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06" name="Object 26"/>
          <p:cNvGraphicFramePr>
            <a:graphicFrameLocks noChangeAspect="1"/>
          </p:cNvGraphicFramePr>
          <p:nvPr/>
        </p:nvGraphicFramePr>
        <p:xfrm>
          <a:off x="3136901" y="5516563"/>
          <a:ext cx="1590675" cy="1071562"/>
        </p:xfrm>
        <a:graphic>
          <a:graphicData uri="http://schemas.openxmlformats.org/presentationml/2006/ole">
            <mc:AlternateContent xmlns:mc="http://schemas.openxmlformats.org/markup-compatibility/2006">
              <mc:Choice xmlns:v="urn:schemas-microsoft-com:vml" Requires="v">
                <p:oleObj spid="_x0000_s42091" name="Document" r:id="rId36" imgW="895350" imgH="809625" progId="">
                  <p:embed/>
                </p:oleObj>
              </mc:Choice>
              <mc:Fallback>
                <p:oleObj name="Document" r:id="rId36" imgW="895350" imgH="809625" progId="">
                  <p:embed/>
                  <p:pic>
                    <p:nvPicPr>
                      <p:cNvPr id="46106" name="Object 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36901" y="5516563"/>
                        <a:ext cx="1590675" cy="107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07" name="Object 27"/>
          <p:cNvGraphicFramePr>
            <a:graphicFrameLocks noChangeAspect="1"/>
          </p:cNvGraphicFramePr>
          <p:nvPr/>
        </p:nvGraphicFramePr>
        <p:xfrm>
          <a:off x="1774825" y="5805489"/>
          <a:ext cx="850900" cy="708025"/>
        </p:xfrm>
        <a:graphic>
          <a:graphicData uri="http://schemas.openxmlformats.org/presentationml/2006/ole">
            <mc:AlternateContent xmlns:mc="http://schemas.openxmlformats.org/markup-compatibility/2006">
              <mc:Choice xmlns:v="urn:schemas-microsoft-com:vml" Requires="v">
                <p:oleObj spid="_x0000_s42092" name="Document" r:id="rId37" imgW="561975" imgH="447675" progId="">
                  <p:embed/>
                </p:oleObj>
              </mc:Choice>
              <mc:Fallback>
                <p:oleObj name="Document" r:id="rId37" imgW="561975" imgH="447675" progId="">
                  <p:embed/>
                  <p:pic>
                    <p:nvPicPr>
                      <p:cNvPr id="46107" name="Object 2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774825" y="5805489"/>
                        <a:ext cx="8509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08" name="Object 28"/>
          <p:cNvGraphicFramePr>
            <a:graphicFrameLocks noChangeAspect="1"/>
          </p:cNvGraphicFramePr>
          <p:nvPr/>
        </p:nvGraphicFramePr>
        <p:xfrm>
          <a:off x="4654550" y="5949950"/>
          <a:ext cx="1081088" cy="293688"/>
        </p:xfrm>
        <a:graphic>
          <a:graphicData uri="http://schemas.openxmlformats.org/presentationml/2006/ole">
            <mc:AlternateContent xmlns:mc="http://schemas.openxmlformats.org/markup-compatibility/2006">
              <mc:Choice xmlns:v="urn:schemas-microsoft-com:vml" Requires="v">
                <p:oleObj spid="_x0000_s42093" name="Document" r:id="rId39" imgW="638175" imgH="133350" progId="">
                  <p:embed/>
                </p:oleObj>
              </mc:Choice>
              <mc:Fallback>
                <p:oleObj name="Document" r:id="rId39" imgW="638175" imgH="133350" progId="">
                  <p:embed/>
                  <p:pic>
                    <p:nvPicPr>
                      <p:cNvPr id="46108"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4550" y="5949950"/>
                        <a:ext cx="10810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09" name="Object 29"/>
          <p:cNvGraphicFramePr>
            <a:graphicFrameLocks noChangeAspect="1"/>
          </p:cNvGraphicFramePr>
          <p:nvPr/>
        </p:nvGraphicFramePr>
        <p:xfrm>
          <a:off x="6096000" y="5441950"/>
          <a:ext cx="3505200" cy="1371600"/>
        </p:xfrm>
        <a:graphic>
          <a:graphicData uri="http://schemas.openxmlformats.org/presentationml/2006/ole">
            <mc:AlternateContent xmlns:mc="http://schemas.openxmlformats.org/markup-compatibility/2006">
              <mc:Choice xmlns:v="urn:schemas-microsoft-com:vml" Requires="v">
                <p:oleObj spid="_x0000_s42094" name="Document" r:id="rId40" imgW="2581275" imgH="1076325" progId="">
                  <p:embed/>
                </p:oleObj>
              </mc:Choice>
              <mc:Fallback>
                <p:oleObj name="Document" r:id="rId40" imgW="2581275" imgH="1076325" progId="">
                  <p:embed/>
                  <p:pic>
                    <p:nvPicPr>
                      <p:cNvPr id="46109" name="Object 2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096000" y="5441950"/>
                        <a:ext cx="3505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23"/>
          <p:cNvGraphicFramePr>
            <a:graphicFrameLocks noChangeAspect="1"/>
          </p:cNvGraphicFramePr>
          <p:nvPr/>
        </p:nvGraphicFramePr>
        <p:xfrm>
          <a:off x="2495550" y="5564188"/>
          <a:ext cx="1066800" cy="457200"/>
        </p:xfrm>
        <a:graphic>
          <a:graphicData uri="http://schemas.openxmlformats.org/presentationml/2006/ole">
            <mc:AlternateContent xmlns:mc="http://schemas.openxmlformats.org/markup-compatibility/2006">
              <mc:Choice xmlns:v="urn:schemas-microsoft-com:vml" Requires="v">
                <p:oleObj spid="_x0000_s42095" name="Document" r:id="rId42" imgW="838200" imgH="419100" progId="">
                  <p:embed/>
                </p:oleObj>
              </mc:Choice>
              <mc:Fallback>
                <p:oleObj name="Document" r:id="rId42" imgW="838200" imgH="419100" progId="">
                  <p:embed/>
                  <p:pic>
                    <p:nvPicPr>
                      <p:cNvPr id="2"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95550" y="556418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53024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Slide Number Placeholder 3"/>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500002F6-F052-4256-96C2-490D966541A1}" type="slidenum">
              <a:rPr lang="en-US" sz="1400"/>
              <a:pPr algn="r"/>
              <a:t>59</a:t>
            </a:fld>
            <a:endParaRPr lang="en-US" sz="1400"/>
          </a:p>
        </p:txBody>
      </p:sp>
      <p:graphicFrame>
        <p:nvGraphicFramePr>
          <p:cNvPr id="44034" name="Object 2"/>
          <p:cNvGraphicFramePr>
            <a:graphicFrameLocks noChangeAspect="1"/>
          </p:cNvGraphicFramePr>
          <p:nvPr/>
        </p:nvGraphicFramePr>
        <p:xfrm>
          <a:off x="5780088" y="881064"/>
          <a:ext cx="4419600" cy="1108075"/>
        </p:xfrm>
        <a:graphic>
          <a:graphicData uri="http://schemas.openxmlformats.org/presentationml/2006/ole">
            <mc:AlternateContent xmlns:mc="http://schemas.openxmlformats.org/markup-compatibility/2006">
              <mc:Choice xmlns:v="urn:schemas-microsoft-com:vml" Requires="v">
                <p:oleObj spid="_x0000_s43078" name="Document" r:id="rId4" imgW="2771775" imgH="695325" progId="">
                  <p:embed/>
                </p:oleObj>
              </mc:Choice>
              <mc:Fallback>
                <p:oleObj name="Document" r:id="rId4" imgW="2771775" imgH="695325" progId="">
                  <p:embed/>
                  <p:pic>
                    <p:nvPicPr>
                      <p:cNvPr id="440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088" y="881064"/>
                        <a:ext cx="44196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6" name="Text Box 3"/>
          <p:cNvSpPr txBox="1">
            <a:spLocks noChangeArrowheads="1"/>
          </p:cNvSpPr>
          <p:nvPr/>
        </p:nvSpPr>
        <p:spPr bwMode="auto">
          <a:xfrm>
            <a:off x="1703388" y="260350"/>
            <a:ext cx="3276600" cy="457200"/>
          </a:xfrm>
          <a:prstGeom prst="rect">
            <a:avLst/>
          </a:prstGeom>
          <a:noFill/>
          <a:ln w="9525">
            <a:noFill/>
            <a:miter lim="800000"/>
            <a:headEnd/>
            <a:tailEnd/>
          </a:ln>
        </p:spPr>
        <p:txBody>
          <a:bodyPr>
            <a:spAutoFit/>
          </a:bodyPr>
          <a:lstStyle/>
          <a:p>
            <a:pPr eaLnBrk="0" hangingPunct="0">
              <a:spcBef>
                <a:spcPct val="50000"/>
              </a:spcBef>
            </a:pPr>
            <a:r>
              <a:rPr lang="en-GB" sz="2400" b="1" u="sng"/>
              <a:t>However</a:t>
            </a:r>
          </a:p>
        </p:txBody>
      </p:sp>
      <p:graphicFrame>
        <p:nvGraphicFramePr>
          <p:cNvPr id="44036" name="Object 4"/>
          <p:cNvGraphicFramePr>
            <a:graphicFrameLocks noChangeAspect="1"/>
          </p:cNvGraphicFramePr>
          <p:nvPr/>
        </p:nvGraphicFramePr>
        <p:xfrm>
          <a:off x="1631951" y="896939"/>
          <a:ext cx="3186113" cy="587375"/>
        </p:xfrm>
        <a:graphic>
          <a:graphicData uri="http://schemas.openxmlformats.org/presentationml/2006/ole">
            <mc:AlternateContent xmlns:mc="http://schemas.openxmlformats.org/markup-compatibility/2006">
              <mc:Choice xmlns:v="urn:schemas-microsoft-com:vml" Requires="v">
                <p:oleObj spid="_x0000_s43079" name="Document" r:id="rId6" imgW="1952625" imgH="361950" progId="">
                  <p:embed/>
                </p:oleObj>
              </mc:Choice>
              <mc:Fallback>
                <p:oleObj name="Document" r:id="rId6" imgW="1952625" imgH="361950" progId="">
                  <p:embed/>
                  <p:pic>
                    <p:nvPicPr>
                      <p:cNvPr id="4403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1951" y="896939"/>
                        <a:ext cx="3186113"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4727575" y="895350"/>
          <a:ext cx="1081088" cy="446088"/>
        </p:xfrm>
        <a:graphic>
          <a:graphicData uri="http://schemas.openxmlformats.org/presentationml/2006/ole">
            <mc:AlternateContent xmlns:mc="http://schemas.openxmlformats.org/markup-compatibility/2006">
              <mc:Choice xmlns:v="urn:schemas-microsoft-com:vml" Requires="v">
                <p:oleObj spid="_x0000_s43080" name="Document" r:id="rId8" imgW="638175" imgH="133350" progId="">
                  <p:embed/>
                </p:oleObj>
              </mc:Choice>
              <mc:Fallback>
                <p:oleObj name="Document" r:id="rId8" imgW="638175" imgH="133350" progId="">
                  <p:embed/>
                  <p:pic>
                    <p:nvPicPr>
                      <p:cNvPr id="4403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7575" y="895350"/>
                        <a:ext cx="1081088"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9" name="Text Box 7"/>
          <p:cNvSpPr txBox="1">
            <a:spLocks noChangeArrowheads="1"/>
          </p:cNvSpPr>
          <p:nvPr/>
        </p:nvSpPr>
        <p:spPr bwMode="auto">
          <a:xfrm>
            <a:off x="1752600" y="1989138"/>
            <a:ext cx="8591550" cy="519112"/>
          </a:xfrm>
          <a:prstGeom prst="rect">
            <a:avLst/>
          </a:prstGeom>
          <a:noFill/>
          <a:ln w="9525">
            <a:noFill/>
            <a:miter lim="800000"/>
            <a:headEnd/>
            <a:tailEnd/>
          </a:ln>
        </p:spPr>
        <p:txBody>
          <a:bodyPr>
            <a:spAutoFit/>
          </a:bodyPr>
          <a:lstStyle/>
          <a:p>
            <a:pPr eaLnBrk="0" hangingPunct="0">
              <a:spcBef>
                <a:spcPct val="50000"/>
              </a:spcBef>
            </a:pPr>
            <a:r>
              <a:rPr lang="en-GB" sz="2800" b="1" u="sng"/>
              <a:t>Mechanism</a:t>
            </a:r>
            <a:r>
              <a:rPr lang="en-GB" sz="2800" b="1"/>
              <a:t>: (Electrophilic addition; H</a:t>
            </a:r>
            <a:r>
              <a:rPr lang="en-GB" sz="2800" b="1" baseline="30000"/>
              <a:t>+</a:t>
            </a:r>
            <a:r>
              <a:rPr lang="en-GB" sz="2800" b="1"/>
              <a:t> then Br</a:t>
            </a:r>
            <a:r>
              <a:rPr lang="en-GB" sz="2800" b="1" baseline="30000"/>
              <a:t>-</a:t>
            </a:r>
            <a:r>
              <a:rPr lang="en-GB" sz="2800" b="1"/>
              <a:t>)</a:t>
            </a:r>
            <a:endParaRPr lang="en-GB" sz="2800" b="1" u="sng"/>
          </a:p>
        </p:txBody>
      </p:sp>
      <p:graphicFrame>
        <p:nvGraphicFramePr>
          <p:cNvPr id="44040" name="Object 8"/>
          <p:cNvGraphicFramePr>
            <a:graphicFrameLocks noChangeAspect="1"/>
          </p:cNvGraphicFramePr>
          <p:nvPr/>
        </p:nvGraphicFramePr>
        <p:xfrm>
          <a:off x="1487488" y="2708276"/>
          <a:ext cx="3619501" cy="796925"/>
        </p:xfrm>
        <a:graphic>
          <a:graphicData uri="http://schemas.openxmlformats.org/presentationml/2006/ole">
            <mc:AlternateContent xmlns:mc="http://schemas.openxmlformats.org/markup-compatibility/2006">
              <mc:Choice xmlns:v="urn:schemas-microsoft-com:vml" Requires="v">
                <p:oleObj spid="_x0000_s43081" name="Document" r:id="rId10" imgW="1819275" imgH="400050" progId="">
                  <p:embed/>
                </p:oleObj>
              </mc:Choice>
              <mc:Fallback>
                <p:oleObj name="Document" r:id="rId10" imgW="1819275" imgH="400050" progId="">
                  <p:embed/>
                  <p:pic>
                    <p:nvPicPr>
                      <p:cNvPr id="4404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7488" y="2708276"/>
                        <a:ext cx="3619501"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1" name="Object 9"/>
          <p:cNvGraphicFramePr>
            <a:graphicFrameLocks noChangeAspect="1"/>
          </p:cNvGraphicFramePr>
          <p:nvPr/>
        </p:nvGraphicFramePr>
        <p:xfrm>
          <a:off x="4943475" y="2987675"/>
          <a:ext cx="1004888" cy="369888"/>
        </p:xfrm>
        <a:graphic>
          <a:graphicData uri="http://schemas.openxmlformats.org/presentationml/2006/ole">
            <mc:AlternateContent xmlns:mc="http://schemas.openxmlformats.org/markup-compatibility/2006">
              <mc:Choice xmlns:v="urn:schemas-microsoft-com:vml" Requires="v">
                <p:oleObj spid="_x0000_s43082" name="Document" r:id="rId12" imgW="638175" imgH="133350" progId="">
                  <p:embed/>
                </p:oleObj>
              </mc:Choice>
              <mc:Fallback>
                <p:oleObj name="Document" r:id="rId12" imgW="638175" imgH="133350" progId="">
                  <p:embed/>
                  <p:pic>
                    <p:nvPicPr>
                      <p:cNvPr id="4404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3475" y="2987675"/>
                        <a:ext cx="10048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2" name="Object 10"/>
          <p:cNvGraphicFramePr>
            <a:graphicFrameLocks noChangeAspect="1"/>
          </p:cNvGraphicFramePr>
          <p:nvPr/>
        </p:nvGraphicFramePr>
        <p:xfrm>
          <a:off x="5884863" y="2708275"/>
          <a:ext cx="1795462" cy="800100"/>
        </p:xfrm>
        <a:graphic>
          <a:graphicData uri="http://schemas.openxmlformats.org/presentationml/2006/ole">
            <mc:AlternateContent xmlns:mc="http://schemas.openxmlformats.org/markup-compatibility/2006">
              <mc:Choice xmlns:v="urn:schemas-microsoft-com:vml" Requires="v">
                <p:oleObj spid="_x0000_s43083" name="Document" r:id="rId13" imgW="1152525" imgH="514350" progId="">
                  <p:embed/>
                </p:oleObj>
              </mc:Choice>
              <mc:Fallback>
                <p:oleObj name="Document" r:id="rId13" imgW="1152525" imgH="514350" progId="">
                  <p:embed/>
                  <p:pic>
                    <p:nvPicPr>
                      <p:cNvPr id="44042"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4863" y="2708275"/>
                        <a:ext cx="17954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3" name="Object 11"/>
          <p:cNvGraphicFramePr>
            <a:graphicFrameLocks noChangeAspect="1"/>
          </p:cNvGraphicFramePr>
          <p:nvPr/>
        </p:nvGraphicFramePr>
        <p:xfrm>
          <a:off x="7631113" y="2997200"/>
          <a:ext cx="481012" cy="533400"/>
        </p:xfrm>
        <a:graphic>
          <a:graphicData uri="http://schemas.openxmlformats.org/presentationml/2006/ole">
            <mc:AlternateContent xmlns:mc="http://schemas.openxmlformats.org/markup-compatibility/2006">
              <mc:Choice xmlns:v="urn:schemas-microsoft-com:vml" Requires="v">
                <p:oleObj spid="_x0000_s43084" name="Document" r:id="rId15" imgW="276225" imgH="304800" progId="">
                  <p:embed/>
                </p:oleObj>
              </mc:Choice>
              <mc:Fallback>
                <p:oleObj name="Document" r:id="rId15" imgW="276225" imgH="304800" progId="">
                  <p:embed/>
                  <p:pic>
                    <p:nvPicPr>
                      <p:cNvPr id="44043"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31113" y="2997200"/>
                        <a:ext cx="4810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4" name="Object 12"/>
          <p:cNvGraphicFramePr>
            <a:graphicFrameLocks noChangeAspect="1"/>
          </p:cNvGraphicFramePr>
          <p:nvPr/>
        </p:nvGraphicFramePr>
        <p:xfrm>
          <a:off x="8088314" y="2852738"/>
          <a:ext cx="2471737" cy="696912"/>
        </p:xfrm>
        <a:graphic>
          <a:graphicData uri="http://schemas.openxmlformats.org/presentationml/2006/ole">
            <mc:AlternateContent xmlns:mc="http://schemas.openxmlformats.org/markup-compatibility/2006">
              <mc:Choice xmlns:v="urn:schemas-microsoft-com:vml" Requires="v">
                <p:oleObj spid="_x0000_s43085" name="Document" r:id="rId17" imgW="1552575" imgH="438150" progId="">
                  <p:embed/>
                </p:oleObj>
              </mc:Choice>
              <mc:Fallback>
                <p:oleObj name="Document" r:id="rId17" imgW="1552575" imgH="438150" progId="">
                  <p:embed/>
                  <p:pic>
                    <p:nvPicPr>
                      <p:cNvPr id="44044"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8314" y="2852738"/>
                        <a:ext cx="2471737"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5" name="Object 13"/>
          <p:cNvGraphicFramePr>
            <a:graphicFrameLocks noChangeAspect="1"/>
          </p:cNvGraphicFramePr>
          <p:nvPr/>
        </p:nvGraphicFramePr>
        <p:xfrm>
          <a:off x="6311900" y="3500438"/>
          <a:ext cx="914400" cy="381000"/>
        </p:xfrm>
        <a:graphic>
          <a:graphicData uri="http://schemas.openxmlformats.org/presentationml/2006/ole">
            <mc:AlternateContent xmlns:mc="http://schemas.openxmlformats.org/markup-compatibility/2006">
              <mc:Choice xmlns:v="urn:schemas-microsoft-com:vml" Requires="v">
                <p:oleObj spid="_x0000_s43086" name="Document" r:id="rId19" imgW="628650" imgH="304800" progId="">
                  <p:embed/>
                </p:oleObj>
              </mc:Choice>
              <mc:Fallback>
                <p:oleObj name="Document" r:id="rId19" imgW="628650" imgH="304800" progId="">
                  <p:embed/>
                  <p:pic>
                    <p:nvPicPr>
                      <p:cNvPr id="44045"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11900" y="3500438"/>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6" name="Object 14"/>
          <p:cNvGraphicFramePr>
            <a:graphicFrameLocks noChangeAspect="1"/>
          </p:cNvGraphicFramePr>
          <p:nvPr/>
        </p:nvGraphicFramePr>
        <p:xfrm>
          <a:off x="8534400" y="3463925"/>
          <a:ext cx="1600200" cy="325438"/>
        </p:xfrm>
        <a:graphic>
          <a:graphicData uri="http://schemas.openxmlformats.org/presentationml/2006/ole">
            <mc:AlternateContent xmlns:mc="http://schemas.openxmlformats.org/markup-compatibility/2006">
              <mc:Choice xmlns:v="urn:schemas-microsoft-com:vml" Requires="v">
                <p:oleObj spid="_x0000_s43087" name="Document" r:id="rId21" imgW="1143000" imgH="304800" progId="">
                  <p:embed/>
                </p:oleObj>
              </mc:Choice>
              <mc:Fallback>
                <p:oleObj name="Document" r:id="rId21" imgW="1143000" imgH="304800" progId="">
                  <p:embed/>
                  <p:pic>
                    <p:nvPicPr>
                      <p:cNvPr id="44046"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34400" y="3463925"/>
                        <a:ext cx="16002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7" name="Object 15"/>
          <p:cNvGraphicFramePr>
            <a:graphicFrameLocks noChangeAspect="1"/>
          </p:cNvGraphicFramePr>
          <p:nvPr/>
        </p:nvGraphicFramePr>
        <p:xfrm>
          <a:off x="5448300" y="3789364"/>
          <a:ext cx="2476500" cy="839787"/>
        </p:xfrm>
        <a:graphic>
          <a:graphicData uri="http://schemas.openxmlformats.org/presentationml/2006/ole">
            <mc:AlternateContent xmlns:mc="http://schemas.openxmlformats.org/markup-compatibility/2006">
              <mc:Choice xmlns:v="urn:schemas-microsoft-com:vml" Requires="v">
                <p:oleObj spid="_x0000_s43088" name="Document" r:id="rId23" imgW="1685925" imgH="571500" progId="">
                  <p:embed/>
                </p:oleObj>
              </mc:Choice>
              <mc:Fallback>
                <p:oleObj name="Document" r:id="rId23" imgW="1685925" imgH="571500" progId="">
                  <p:embed/>
                  <p:pic>
                    <p:nvPicPr>
                      <p:cNvPr id="44047" name="Object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48300" y="3789364"/>
                        <a:ext cx="2476500"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8" name="Object 16"/>
          <p:cNvGraphicFramePr>
            <a:graphicFrameLocks noChangeAspect="1"/>
          </p:cNvGraphicFramePr>
          <p:nvPr/>
        </p:nvGraphicFramePr>
        <p:xfrm>
          <a:off x="7967663" y="3789364"/>
          <a:ext cx="2519362" cy="854075"/>
        </p:xfrm>
        <a:graphic>
          <a:graphicData uri="http://schemas.openxmlformats.org/presentationml/2006/ole">
            <mc:AlternateContent xmlns:mc="http://schemas.openxmlformats.org/markup-compatibility/2006">
              <mc:Choice xmlns:v="urn:schemas-microsoft-com:vml" Requires="v">
                <p:oleObj spid="_x0000_s43089" name="Document" r:id="rId25" imgW="1685925" imgH="571500" progId="">
                  <p:embed/>
                </p:oleObj>
              </mc:Choice>
              <mc:Fallback>
                <p:oleObj name="Document" r:id="rId25" imgW="1685925" imgH="571500" progId="">
                  <p:embed/>
                  <p:pic>
                    <p:nvPicPr>
                      <p:cNvPr id="44048" name="Object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67663" y="3789364"/>
                        <a:ext cx="25193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9" name="Object 17"/>
          <p:cNvGraphicFramePr>
            <a:graphicFrameLocks noChangeAspect="1"/>
          </p:cNvGraphicFramePr>
          <p:nvPr/>
        </p:nvGraphicFramePr>
        <p:xfrm>
          <a:off x="1524001" y="4581525"/>
          <a:ext cx="8937625" cy="1112838"/>
        </p:xfrm>
        <a:graphic>
          <a:graphicData uri="http://schemas.openxmlformats.org/presentationml/2006/ole">
            <mc:AlternateContent xmlns:mc="http://schemas.openxmlformats.org/markup-compatibility/2006">
              <mc:Choice xmlns:v="urn:schemas-microsoft-com:vml" Requires="v">
                <p:oleObj spid="_x0000_s43090" name="Document" r:id="rId27" imgW="4733925" imgH="638175" progId="">
                  <p:embed/>
                </p:oleObj>
              </mc:Choice>
              <mc:Fallback>
                <p:oleObj name="Document" r:id="rId27" imgW="4733925" imgH="638175" progId="">
                  <p:embed/>
                  <p:pic>
                    <p:nvPicPr>
                      <p:cNvPr id="44049"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24001" y="4581525"/>
                        <a:ext cx="8937625"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50" name="Object 18"/>
          <p:cNvGraphicFramePr>
            <a:graphicFrameLocks noChangeAspect="1"/>
          </p:cNvGraphicFramePr>
          <p:nvPr/>
        </p:nvGraphicFramePr>
        <p:xfrm>
          <a:off x="1625600" y="5684838"/>
          <a:ext cx="8934450" cy="766762"/>
        </p:xfrm>
        <a:graphic>
          <a:graphicData uri="http://schemas.openxmlformats.org/presentationml/2006/ole">
            <mc:AlternateContent xmlns:mc="http://schemas.openxmlformats.org/markup-compatibility/2006">
              <mc:Choice xmlns:v="urn:schemas-microsoft-com:vml" Requires="v">
                <p:oleObj spid="_x0000_s43091" name="Document" r:id="rId29" imgW="5200650" imgH="438150" progId="">
                  <p:embed/>
                </p:oleObj>
              </mc:Choice>
              <mc:Fallback>
                <p:oleObj name="Document" r:id="rId29" imgW="5200650" imgH="438150" progId="">
                  <p:embed/>
                  <p:pic>
                    <p:nvPicPr>
                      <p:cNvPr id="44050" name="Object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25600" y="5684838"/>
                        <a:ext cx="8934450"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51" name="Object 19"/>
          <p:cNvGraphicFramePr>
            <a:graphicFrameLocks noChangeAspect="1"/>
          </p:cNvGraphicFramePr>
          <p:nvPr/>
        </p:nvGraphicFramePr>
        <p:xfrm>
          <a:off x="3000375" y="2492375"/>
          <a:ext cx="1727200" cy="457200"/>
        </p:xfrm>
        <a:graphic>
          <a:graphicData uri="http://schemas.openxmlformats.org/presentationml/2006/ole">
            <mc:AlternateContent xmlns:mc="http://schemas.openxmlformats.org/markup-compatibility/2006">
              <mc:Choice xmlns:v="urn:schemas-microsoft-com:vml" Requires="v">
                <p:oleObj spid="_x0000_s43092" name="Document" r:id="rId31" imgW="838200" imgH="419100" progId="">
                  <p:embed/>
                </p:oleObj>
              </mc:Choice>
              <mc:Fallback>
                <p:oleObj name="Document" r:id="rId31" imgW="838200" imgH="419100" progId="">
                  <p:embed/>
                  <p:pic>
                    <p:nvPicPr>
                      <p:cNvPr id="44051" name="Object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0375" y="2492375"/>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52" name="Object 20"/>
          <p:cNvGraphicFramePr>
            <a:graphicFrameLocks noChangeAspect="1"/>
          </p:cNvGraphicFramePr>
          <p:nvPr/>
        </p:nvGraphicFramePr>
        <p:xfrm>
          <a:off x="1992314" y="4581525"/>
          <a:ext cx="2016125" cy="457200"/>
        </p:xfrm>
        <a:graphic>
          <a:graphicData uri="http://schemas.openxmlformats.org/presentationml/2006/ole">
            <mc:AlternateContent xmlns:mc="http://schemas.openxmlformats.org/markup-compatibility/2006">
              <mc:Choice xmlns:v="urn:schemas-microsoft-com:vml" Requires="v">
                <p:oleObj spid="_x0000_s43093" name="Document" r:id="rId33" imgW="838200" imgH="419100" progId="">
                  <p:embed/>
                </p:oleObj>
              </mc:Choice>
              <mc:Fallback>
                <p:oleObj name="Document" r:id="rId33" imgW="838200" imgH="419100" progId="">
                  <p:embed/>
                  <p:pic>
                    <p:nvPicPr>
                      <p:cNvPr id="44052" name="Object 2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4" y="45815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53" name="Object 21"/>
          <p:cNvGraphicFramePr>
            <a:graphicFrameLocks noChangeAspect="1"/>
          </p:cNvGraphicFramePr>
          <p:nvPr/>
        </p:nvGraphicFramePr>
        <p:xfrm>
          <a:off x="2208213" y="5492750"/>
          <a:ext cx="2159000" cy="457200"/>
        </p:xfrm>
        <a:graphic>
          <a:graphicData uri="http://schemas.openxmlformats.org/presentationml/2006/ole">
            <mc:AlternateContent xmlns:mc="http://schemas.openxmlformats.org/markup-compatibility/2006">
              <mc:Choice xmlns:v="urn:schemas-microsoft-com:vml" Requires="v">
                <p:oleObj spid="_x0000_s43094" name="Document" r:id="rId34" imgW="838200" imgH="419100" progId="">
                  <p:embed/>
                </p:oleObj>
              </mc:Choice>
              <mc:Fallback>
                <p:oleObj name="Document" r:id="rId34" imgW="838200" imgH="419100" progId="">
                  <p:embed/>
                  <p:pic>
                    <p:nvPicPr>
                      <p:cNvPr id="44053" name="Object 2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08213" y="5492750"/>
                        <a:ext cx="215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0232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EEBDF425-E07B-4E6A-BC18-0384E3B6F5A7}" type="slidenum">
              <a:rPr lang="ar-SA" smtClean="0">
                <a:latin typeface="Arial" pitchFamily="34" charset="0"/>
                <a:cs typeface="Arial" pitchFamily="34" charset="0"/>
              </a:rPr>
              <a:pPr/>
              <a:t>6</a:t>
            </a:fld>
            <a:endParaRPr lang="en-US" smtClean="0">
              <a:latin typeface="Arial" pitchFamily="34" charset="0"/>
              <a:cs typeface="Arial" pitchFamily="34" charset="0"/>
            </a:endParaRPr>
          </a:p>
        </p:txBody>
      </p:sp>
      <p:pic>
        <p:nvPicPr>
          <p:cNvPr id="7171" name="Picture 9" descr="FG01_01-06T03UN"/>
          <p:cNvPicPr>
            <a:picLocks noChangeAspect="1" noChangeArrowheads="1"/>
          </p:cNvPicPr>
          <p:nvPr/>
        </p:nvPicPr>
        <p:blipFill>
          <a:blip r:embed="rId3" cstate="print"/>
          <a:srcRect l="9184" t="19206" r="9184" b="20944"/>
          <a:stretch>
            <a:fillRect/>
          </a:stretch>
        </p:blipFill>
        <p:spPr bwMode="auto">
          <a:xfrm>
            <a:off x="4572000" y="3429000"/>
            <a:ext cx="6096000" cy="3352800"/>
          </a:xfrm>
          <a:prstGeom prst="rect">
            <a:avLst/>
          </a:prstGeom>
          <a:noFill/>
          <a:ln w="9525">
            <a:noFill/>
            <a:miter lim="800000"/>
            <a:headEnd/>
            <a:tailEnd/>
          </a:ln>
        </p:spPr>
      </p:pic>
      <p:sp>
        <p:nvSpPr>
          <p:cNvPr id="7172" name="Text Box 10"/>
          <p:cNvSpPr txBox="1">
            <a:spLocks noChangeArrowheads="1"/>
          </p:cNvSpPr>
          <p:nvPr/>
        </p:nvSpPr>
        <p:spPr bwMode="auto">
          <a:xfrm>
            <a:off x="1524000" y="76201"/>
            <a:ext cx="9144000" cy="519113"/>
          </a:xfrm>
          <a:prstGeom prst="rect">
            <a:avLst/>
          </a:prstGeom>
          <a:noFill/>
          <a:ln w="9525">
            <a:noFill/>
            <a:miter lim="800000"/>
            <a:headEnd/>
            <a:tailEnd/>
          </a:ln>
        </p:spPr>
        <p:txBody>
          <a:bodyPr>
            <a:spAutoFit/>
          </a:bodyPr>
          <a:lstStyle/>
          <a:p>
            <a:pPr algn="ctr" rtl="0"/>
            <a:r>
              <a:rPr lang="en-US" sz="2800" b="1"/>
              <a:t>Covalent Compounds</a:t>
            </a:r>
            <a:endParaRPr lang="en-US" sz="2800" b="1">
              <a:solidFill>
                <a:schemeClr val="accent2"/>
              </a:solidFill>
            </a:endParaRPr>
          </a:p>
        </p:txBody>
      </p:sp>
      <p:sp>
        <p:nvSpPr>
          <p:cNvPr id="7173" name="Text Box 11"/>
          <p:cNvSpPr txBox="1">
            <a:spLocks noChangeArrowheads="1"/>
          </p:cNvSpPr>
          <p:nvPr/>
        </p:nvSpPr>
        <p:spPr bwMode="auto">
          <a:xfrm>
            <a:off x="1524000" y="533400"/>
            <a:ext cx="9144000" cy="946150"/>
          </a:xfrm>
          <a:prstGeom prst="rect">
            <a:avLst/>
          </a:prstGeom>
          <a:noFill/>
          <a:ln w="9525">
            <a:noFill/>
            <a:miter lim="800000"/>
            <a:headEnd/>
            <a:tailEnd/>
          </a:ln>
        </p:spPr>
        <p:txBody>
          <a:bodyPr>
            <a:spAutoFit/>
          </a:bodyPr>
          <a:lstStyle/>
          <a:p>
            <a:pPr rtl="0"/>
            <a:r>
              <a:rPr lang="en-US" sz="2800" b="1">
                <a:solidFill>
                  <a:schemeClr val="accent2"/>
                </a:solidFill>
              </a:rPr>
              <a:t>Equal sharing of electrons i.e. between those having the same electronegativity: nonpolar covalent bond </a:t>
            </a:r>
          </a:p>
        </p:txBody>
      </p:sp>
      <p:sp>
        <p:nvSpPr>
          <p:cNvPr id="7174" name="Text Box 12"/>
          <p:cNvSpPr txBox="1">
            <a:spLocks noChangeArrowheads="1"/>
          </p:cNvSpPr>
          <p:nvPr/>
        </p:nvSpPr>
        <p:spPr bwMode="auto">
          <a:xfrm>
            <a:off x="1631951" y="1524001"/>
            <a:ext cx="7526419" cy="954107"/>
          </a:xfrm>
          <a:prstGeom prst="rect">
            <a:avLst/>
          </a:prstGeom>
          <a:noFill/>
          <a:ln w="9525">
            <a:noFill/>
            <a:miter lim="800000"/>
            <a:headEnd/>
            <a:tailEnd/>
          </a:ln>
        </p:spPr>
        <p:txBody>
          <a:bodyPr wrap="none">
            <a:spAutoFit/>
          </a:bodyPr>
          <a:lstStyle/>
          <a:p>
            <a:pPr rtl="0"/>
            <a:r>
              <a:rPr lang="en-US" sz="2800" b="1">
                <a:solidFill>
                  <a:schemeClr val="accent2"/>
                </a:solidFill>
              </a:rPr>
              <a:t>Sharing of electrons between atoms of different </a:t>
            </a:r>
          </a:p>
          <a:p>
            <a:pPr rtl="0"/>
            <a:r>
              <a:rPr lang="en-US" sz="2800" b="1">
                <a:solidFill>
                  <a:schemeClr val="accent2"/>
                </a:solidFill>
              </a:rPr>
              <a:t>electronegativities: polar covalent bond (e.g., HF)</a:t>
            </a:r>
          </a:p>
        </p:txBody>
      </p:sp>
      <p:pic>
        <p:nvPicPr>
          <p:cNvPr id="7175" name="Picture 13" descr="FG01_01-06T03UN"/>
          <p:cNvPicPr>
            <a:picLocks noChangeAspect="1" noChangeArrowheads="1"/>
          </p:cNvPicPr>
          <p:nvPr/>
        </p:nvPicPr>
        <p:blipFill>
          <a:blip r:embed="rId3" cstate="print"/>
          <a:srcRect l="14285" t="9683" r="27551" b="82155"/>
          <a:stretch>
            <a:fillRect/>
          </a:stretch>
        </p:blipFill>
        <p:spPr bwMode="auto">
          <a:xfrm>
            <a:off x="1524000" y="6400800"/>
            <a:ext cx="4343400" cy="457200"/>
          </a:xfrm>
          <a:prstGeom prst="rect">
            <a:avLst/>
          </a:prstGeom>
          <a:noFill/>
          <a:ln w="9525">
            <a:noFill/>
            <a:miter lim="800000"/>
            <a:headEnd/>
            <a:tailEnd/>
          </a:ln>
        </p:spPr>
      </p:pic>
      <p:sp>
        <p:nvSpPr>
          <p:cNvPr id="7176" name="Text Box 14"/>
          <p:cNvSpPr txBox="1">
            <a:spLocks noChangeArrowheads="1"/>
          </p:cNvSpPr>
          <p:nvPr/>
        </p:nvSpPr>
        <p:spPr bwMode="auto">
          <a:xfrm>
            <a:off x="1676400" y="2590800"/>
            <a:ext cx="8991600" cy="946150"/>
          </a:xfrm>
          <a:prstGeom prst="rect">
            <a:avLst/>
          </a:prstGeom>
          <a:noFill/>
          <a:ln w="9525">
            <a:noFill/>
            <a:miter lim="800000"/>
            <a:headEnd/>
            <a:tailEnd/>
          </a:ln>
        </p:spPr>
        <p:txBody>
          <a:bodyPr>
            <a:spAutoFit/>
          </a:bodyPr>
          <a:lstStyle/>
          <a:p>
            <a:pPr rtl="0"/>
            <a:r>
              <a:rPr lang="de-DE" sz="2800" b="1">
                <a:solidFill>
                  <a:srgbClr val="3333CC"/>
                </a:solidFill>
              </a:rPr>
              <a:t>Electronegativity of carbon  is </a:t>
            </a:r>
            <a:r>
              <a:rPr lang="de-DE" sz="2800" b="1" u="sng">
                <a:solidFill>
                  <a:srgbClr val="3333CC"/>
                </a:solidFill>
              </a:rPr>
              <a:t>almost </a:t>
            </a:r>
            <a:r>
              <a:rPr lang="de-DE" sz="2800" b="1">
                <a:solidFill>
                  <a:srgbClr val="3333CC"/>
                </a:solidFill>
              </a:rPr>
              <a:t>the same as that of hydrogen </a:t>
            </a:r>
            <a:endParaRPr lang="el-GR" sz="2800" b="1">
              <a:solidFill>
                <a:srgbClr val="3333CC"/>
              </a:solidFill>
            </a:endParaRPr>
          </a:p>
        </p:txBody>
      </p:sp>
    </p:spTree>
    <p:extLst>
      <p:ext uri="{BB962C8B-B14F-4D97-AF65-F5344CB8AC3E}">
        <p14:creationId xmlns:p14="http://schemas.microsoft.com/office/powerpoint/2010/main" val="2896053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Slide Number Placeholder 3"/>
          <p:cNvSpPr>
            <a:spLocks noGrp="1"/>
          </p:cNvSpPr>
          <p:nvPr>
            <p:ph type="sldNum" sz="quarter" idx="12"/>
          </p:nvPr>
        </p:nvSpPr>
        <p:spPr>
          <a:noFill/>
        </p:spPr>
        <p:txBody>
          <a:bodyPr/>
          <a:lstStyle/>
          <a:p>
            <a:fld id="{292FBD33-EEC7-4E2C-A84E-492B046D010E}" type="slidenum">
              <a:rPr lang="en-US" smtClean="0">
                <a:latin typeface="Arial" pitchFamily="34" charset="0"/>
                <a:cs typeface="Arial" pitchFamily="34" charset="0"/>
              </a:rPr>
              <a:pPr/>
              <a:t>60</a:t>
            </a:fld>
            <a:endParaRPr lang="en-US" smtClean="0">
              <a:latin typeface="Arial" pitchFamily="34" charset="0"/>
              <a:cs typeface="Arial" pitchFamily="34" charset="0"/>
            </a:endParaRPr>
          </a:p>
        </p:txBody>
      </p:sp>
      <p:sp>
        <p:nvSpPr>
          <p:cNvPr id="10253" name="Text Box 2"/>
          <p:cNvSpPr txBox="1">
            <a:spLocks noChangeArrowheads="1"/>
          </p:cNvSpPr>
          <p:nvPr/>
        </p:nvSpPr>
        <p:spPr bwMode="auto">
          <a:xfrm>
            <a:off x="1828800" y="404814"/>
            <a:ext cx="8229600" cy="1200329"/>
          </a:xfrm>
          <a:prstGeom prst="rect">
            <a:avLst/>
          </a:prstGeom>
          <a:noFill/>
          <a:ln w="9525">
            <a:noFill/>
            <a:miter lim="800000"/>
            <a:headEnd/>
            <a:tailEnd/>
          </a:ln>
        </p:spPr>
        <p:txBody>
          <a:bodyPr>
            <a:spAutoFit/>
          </a:bodyPr>
          <a:lstStyle/>
          <a:p>
            <a:pPr eaLnBrk="0" hangingPunct="0">
              <a:lnSpc>
                <a:spcPct val="150000"/>
              </a:lnSpc>
              <a:spcBef>
                <a:spcPct val="50000"/>
              </a:spcBef>
            </a:pPr>
            <a:r>
              <a:rPr lang="en-GB" sz="2400" b="1" u="sng"/>
              <a:t>Problem</a:t>
            </a:r>
            <a:r>
              <a:rPr lang="en-GB" sz="2400" b="1"/>
              <a:t>:	What is the major product when HCl reacts with 3-Methyl-2-Pentene?</a:t>
            </a:r>
          </a:p>
        </p:txBody>
      </p:sp>
      <p:graphicFrame>
        <p:nvGraphicFramePr>
          <p:cNvPr id="43011" name="Object 3"/>
          <p:cNvGraphicFramePr>
            <a:graphicFrameLocks noChangeAspect="1"/>
          </p:cNvGraphicFramePr>
          <p:nvPr/>
        </p:nvGraphicFramePr>
        <p:xfrm>
          <a:off x="1981200" y="1658938"/>
          <a:ext cx="3048000" cy="762000"/>
        </p:xfrm>
        <a:graphic>
          <a:graphicData uri="http://schemas.openxmlformats.org/presentationml/2006/ole">
            <mc:AlternateContent xmlns:mc="http://schemas.openxmlformats.org/markup-compatibility/2006">
              <mc:Choice xmlns:v="urn:schemas-microsoft-com:vml" Requires="v">
                <p:oleObj spid="_x0000_s44074" name="Document" r:id="rId4" imgW="2428875" imgH="533400" progId="">
                  <p:embed/>
                </p:oleObj>
              </mc:Choice>
              <mc:Fallback>
                <p:oleObj name="Document" r:id="rId4" imgW="2428875" imgH="533400" progId="">
                  <p:embed/>
                  <p:pic>
                    <p:nvPicPr>
                      <p:cNvPr id="4301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58938"/>
                        <a:ext cx="304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5334000" y="1989139"/>
          <a:ext cx="1081088" cy="293687"/>
        </p:xfrm>
        <a:graphic>
          <a:graphicData uri="http://schemas.openxmlformats.org/presentationml/2006/ole">
            <mc:AlternateContent xmlns:mc="http://schemas.openxmlformats.org/markup-compatibility/2006">
              <mc:Choice xmlns:v="urn:schemas-microsoft-com:vml" Requires="v">
                <p:oleObj spid="_x0000_s44075" name="Document" r:id="rId6" imgW="638175" imgH="133350" progId="">
                  <p:embed/>
                </p:oleObj>
              </mc:Choice>
              <mc:Fallback>
                <p:oleObj name="Document" r:id="rId6" imgW="638175" imgH="133350" progId="">
                  <p:embed/>
                  <p:pic>
                    <p:nvPicPr>
                      <p:cNvPr id="4301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989139"/>
                        <a:ext cx="108108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6858000" y="1341439"/>
          <a:ext cx="2947988" cy="1539875"/>
        </p:xfrm>
        <a:graphic>
          <a:graphicData uri="http://schemas.openxmlformats.org/presentationml/2006/ole">
            <mc:AlternateContent xmlns:mc="http://schemas.openxmlformats.org/markup-compatibility/2006">
              <mc:Choice xmlns:v="urn:schemas-microsoft-com:vml" Requires="v">
                <p:oleObj spid="_x0000_s44076" name="Document" r:id="rId8" imgW="1781175" imgH="1114425" progId="">
                  <p:embed/>
                </p:oleObj>
              </mc:Choice>
              <mc:Fallback>
                <p:oleObj name="Document" r:id="rId8" imgW="1781175" imgH="1114425" progId="">
                  <p:embed/>
                  <p:pic>
                    <p:nvPicPr>
                      <p:cNvPr id="4301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1341439"/>
                        <a:ext cx="2947988"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4" name="Text Box 6"/>
          <p:cNvSpPr txBox="1">
            <a:spLocks noChangeArrowheads="1"/>
          </p:cNvSpPr>
          <p:nvPr/>
        </p:nvSpPr>
        <p:spPr bwMode="auto">
          <a:xfrm>
            <a:off x="1847850" y="2781300"/>
            <a:ext cx="8077200" cy="457200"/>
          </a:xfrm>
          <a:prstGeom prst="rect">
            <a:avLst/>
          </a:prstGeom>
          <a:noFill/>
          <a:ln w="9525">
            <a:noFill/>
            <a:miter lim="800000"/>
            <a:headEnd/>
            <a:tailEnd/>
          </a:ln>
        </p:spPr>
        <p:txBody>
          <a:bodyPr>
            <a:spAutoFit/>
          </a:bodyPr>
          <a:lstStyle/>
          <a:p>
            <a:pPr eaLnBrk="0" hangingPunct="0">
              <a:spcBef>
                <a:spcPct val="50000"/>
              </a:spcBef>
            </a:pPr>
            <a:r>
              <a:rPr lang="en-GB" sz="2400" b="1" dirty="0">
                <a:solidFill>
                  <a:srgbClr val="CC0066"/>
                </a:solidFill>
              </a:rPr>
              <a:t>1.6.4.2  Halogenation of Alkenes (Br</a:t>
            </a:r>
            <a:r>
              <a:rPr lang="en-GB" sz="2400" b="1" baseline="-25000" dirty="0">
                <a:solidFill>
                  <a:srgbClr val="CC0066"/>
                </a:solidFill>
              </a:rPr>
              <a:t>2</a:t>
            </a:r>
            <a:r>
              <a:rPr lang="en-GB" sz="2400" b="1" dirty="0">
                <a:solidFill>
                  <a:srgbClr val="CC0066"/>
                </a:solidFill>
              </a:rPr>
              <a:t> and Cl</a:t>
            </a:r>
            <a:r>
              <a:rPr lang="en-GB" sz="2400" b="1" baseline="-25000" dirty="0">
                <a:solidFill>
                  <a:srgbClr val="CC0066"/>
                </a:solidFill>
              </a:rPr>
              <a:t>2</a:t>
            </a:r>
            <a:r>
              <a:rPr lang="en-GB" sz="2400" b="1" dirty="0">
                <a:solidFill>
                  <a:srgbClr val="CC0066"/>
                </a:solidFill>
              </a:rPr>
              <a:t>)	</a:t>
            </a:r>
            <a:endParaRPr lang="en-GB" sz="2400" b="1" dirty="0">
              <a:solidFill>
                <a:schemeClr val="tx2"/>
              </a:solidFill>
            </a:endParaRPr>
          </a:p>
        </p:txBody>
      </p:sp>
      <p:sp>
        <p:nvSpPr>
          <p:cNvPr id="10255" name="Text Box 7"/>
          <p:cNvSpPr txBox="1">
            <a:spLocks noChangeArrowheads="1"/>
          </p:cNvSpPr>
          <p:nvPr/>
        </p:nvSpPr>
        <p:spPr bwMode="auto">
          <a:xfrm>
            <a:off x="1847851" y="3403600"/>
            <a:ext cx="4824413" cy="457200"/>
          </a:xfrm>
          <a:prstGeom prst="rect">
            <a:avLst/>
          </a:prstGeom>
          <a:noFill/>
          <a:ln w="9525">
            <a:noFill/>
            <a:miter lim="800000"/>
            <a:headEnd/>
            <a:tailEnd/>
          </a:ln>
        </p:spPr>
        <p:txBody>
          <a:bodyPr>
            <a:spAutoFit/>
          </a:bodyPr>
          <a:lstStyle/>
          <a:p>
            <a:pPr eaLnBrk="0" hangingPunct="0">
              <a:spcBef>
                <a:spcPct val="50000"/>
              </a:spcBef>
            </a:pPr>
            <a:r>
              <a:rPr lang="en-GB" sz="2400" b="1"/>
              <a:t>F</a:t>
            </a:r>
            <a:r>
              <a:rPr lang="en-GB" sz="2400" b="1" baseline="-25000"/>
              <a:t>2</a:t>
            </a:r>
            <a:r>
              <a:rPr lang="en-GB" sz="2400" b="1"/>
              <a:t> is too reactive)	</a:t>
            </a:r>
          </a:p>
        </p:txBody>
      </p:sp>
      <p:sp>
        <p:nvSpPr>
          <p:cNvPr id="10256" name="Text Box 8"/>
          <p:cNvSpPr txBox="1">
            <a:spLocks noChangeArrowheads="1"/>
          </p:cNvSpPr>
          <p:nvPr/>
        </p:nvSpPr>
        <p:spPr bwMode="auto">
          <a:xfrm>
            <a:off x="1919288" y="3908425"/>
            <a:ext cx="4824412" cy="457200"/>
          </a:xfrm>
          <a:prstGeom prst="rect">
            <a:avLst/>
          </a:prstGeom>
          <a:noFill/>
          <a:ln w="9525">
            <a:noFill/>
            <a:miter lim="800000"/>
            <a:headEnd/>
            <a:tailEnd/>
          </a:ln>
        </p:spPr>
        <p:txBody>
          <a:bodyPr>
            <a:spAutoFit/>
          </a:bodyPr>
          <a:lstStyle/>
          <a:p>
            <a:pPr eaLnBrk="0" hangingPunct="0">
              <a:spcBef>
                <a:spcPct val="50000"/>
              </a:spcBef>
            </a:pPr>
            <a:r>
              <a:rPr lang="en-GB" sz="2400" b="1"/>
              <a:t>I</a:t>
            </a:r>
            <a:r>
              <a:rPr lang="en-GB" sz="2400" b="1" baseline="-25000"/>
              <a:t>2</a:t>
            </a:r>
            <a:r>
              <a:rPr lang="en-GB" sz="2400" b="1"/>
              <a:t> is too slow</a:t>
            </a:r>
          </a:p>
        </p:txBody>
      </p:sp>
      <p:sp>
        <p:nvSpPr>
          <p:cNvPr id="10257" name="Text Box 9"/>
          <p:cNvSpPr txBox="1">
            <a:spLocks noChangeArrowheads="1"/>
          </p:cNvSpPr>
          <p:nvPr/>
        </p:nvSpPr>
        <p:spPr bwMode="auto">
          <a:xfrm>
            <a:off x="1919288" y="4484688"/>
            <a:ext cx="3529012" cy="457200"/>
          </a:xfrm>
          <a:prstGeom prst="rect">
            <a:avLst/>
          </a:prstGeom>
          <a:noFill/>
          <a:ln w="9525">
            <a:noFill/>
            <a:miter lim="800000"/>
            <a:headEnd/>
            <a:tailEnd/>
          </a:ln>
        </p:spPr>
        <p:txBody>
          <a:bodyPr>
            <a:spAutoFit/>
          </a:bodyPr>
          <a:lstStyle/>
          <a:p>
            <a:pPr eaLnBrk="0" hangingPunct="0">
              <a:spcBef>
                <a:spcPct val="50000"/>
              </a:spcBef>
            </a:pPr>
            <a:r>
              <a:rPr lang="en-GB" sz="2400" b="1"/>
              <a:t>General Equation	</a:t>
            </a:r>
          </a:p>
        </p:txBody>
      </p:sp>
      <p:graphicFrame>
        <p:nvGraphicFramePr>
          <p:cNvPr id="43018" name="Object 10"/>
          <p:cNvGraphicFramePr>
            <a:graphicFrameLocks noChangeAspect="1"/>
          </p:cNvGraphicFramePr>
          <p:nvPr/>
        </p:nvGraphicFramePr>
        <p:xfrm>
          <a:off x="1981201" y="5200651"/>
          <a:ext cx="2962275" cy="676275"/>
        </p:xfrm>
        <a:graphic>
          <a:graphicData uri="http://schemas.openxmlformats.org/presentationml/2006/ole">
            <mc:AlternateContent xmlns:mc="http://schemas.openxmlformats.org/markup-compatibility/2006">
              <mc:Choice xmlns:v="urn:schemas-microsoft-com:vml" Requires="v">
                <p:oleObj spid="_x0000_s44077" name="Document" r:id="rId10" imgW="1752600" imgH="400050" progId="">
                  <p:embed/>
                </p:oleObj>
              </mc:Choice>
              <mc:Fallback>
                <p:oleObj name="Document" r:id="rId10" imgW="1752600" imgH="400050" progId="">
                  <p:embed/>
                  <p:pic>
                    <p:nvPicPr>
                      <p:cNvPr id="43018"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1" y="5200651"/>
                        <a:ext cx="2962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9" name="Object 11"/>
          <p:cNvGraphicFramePr>
            <a:graphicFrameLocks noChangeAspect="1"/>
          </p:cNvGraphicFramePr>
          <p:nvPr/>
        </p:nvGraphicFramePr>
        <p:xfrm>
          <a:off x="5072064" y="5084764"/>
          <a:ext cx="719137" cy="447675"/>
        </p:xfrm>
        <a:graphic>
          <a:graphicData uri="http://schemas.openxmlformats.org/presentationml/2006/ole">
            <mc:AlternateContent xmlns:mc="http://schemas.openxmlformats.org/markup-compatibility/2006">
              <mc:Choice xmlns:v="urn:schemas-microsoft-com:vml" Requires="v">
                <p:oleObj spid="_x0000_s44078" name="Document" r:id="rId12" imgW="523875" imgH="361950" progId="">
                  <p:embed/>
                </p:oleObj>
              </mc:Choice>
              <mc:Fallback>
                <p:oleObj name="Document" r:id="rId12" imgW="523875" imgH="361950" progId="">
                  <p:embed/>
                  <p:pic>
                    <p:nvPicPr>
                      <p:cNvPr id="4301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2064" y="5084764"/>
                        <a:ext cx="719137"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0" name="Object 12"/>
          <p:cNvGraphicFramePr>
            <a:graphicFrameLocks noChangeAspect="1"/>
          </p:cNvGraphicFramePr>
          <p:nvPr/>
        </p:nvGraphicFramePr>
        <p:xfrm>
          <a:off x="4943475" y="5432425"/>
          <a:ext cx="1004888" cy="228600"/>
        </p:xfrm>
        <a:graphic>
          <a:graphicData uri="http://schemas.openxmlformats.org/presentationml/2006/ole">
            <mc:AlternateContent xmlns:mc="http://schemas.openxmlformats.org/markup-compatibility/2006">
              <mc:Choice xmlns:v="urn:schemas-microsoft-com:vml" Requires="v">
                <p:oleObj spid="_x0000_s44079" name="Document" r:id="rId14" imgW="638175" imgH="133350" progId="">
                  <p:embed/>
                </p:oleObj>
              </mc:Choice>
              <mc:Fallback>
                <p:oleObj name="Document" r:id="rId14" imgW="638175" imgH="133350" progId="">
                  <p:embed/>
                  <p:pic>
                    <p:nvPicPr>
                      <p:cNvPr id="4302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5432425"/>
                        <a:ext cx="10048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1" name="Object 13"/>
          <p:cNvGraphicFramePr>
            <a:graphicFrameLocks noChangeAspect="1"/>
          </p:cNvGraphicFramePr>
          <p:nvPr/>
        </p:nvGraphicFramePr>
        <p:xfrm>
          <a:off x="4572001" y="5991225"/>
          <a:ext cx="1914525" cy="533400"/>
        </p:xfrm>
        <a:graphic>
          <a:graphicData uri="http://schemas.openxmlformats.org/presentationml/2006/ole">
            <mc:AlternateContent xmlns:mc="http://schemas.openxmlformats.org/markup-compatibility/2006">
              <mc:Choice xmlns:v="urn:schemas-microsoft-com:vml" Requires="v">
                <p:oleObj spid="_x0000_s44080" name="Document" r:id="rId15" imgW="1762125" imgH="447675" progId="">
                  <p:embed/>
                </p:oleObj>
              </mc:Choice>
              <mc:Fallback>
                <p:oleObj name="Document" r:id="rId15" imgW="1762125" imgH="447675" progId="">
                  <p:embed/>
                  <p:pic>
                    <p:nvPicPr>
                      <p:cNvPr id="43021"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1" y="5991225"/>
                        <a:ext cx="19145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2" name="Object 14"/>
          <p:cNvGraphicFramePr>
            <a:graphicFrameLocks noChangeAspect="1"/>
          </p:cNvGraphicFramePr>
          <p:nvPr/>
        </p:nvGraphicFramePr>
        <p:xfrm>
          <a:off x="7073901" y="5022850"/>
          <a:ext cx="1685925" cy="1143000"/>
        </p:xfrm>
        <a:graphic>
          <a:graphicData uri="http://schemas.openxmlformats.org/presentationml/2006/ole">
            <mc:AlternateContent xmlns:mc="http://schemas.openxmlformats.org/markup-compatibility/2006">
              <mc:Choice xmlns:v="urn:schemas-microsoft-com:vml" Requires="v">
                <p:oleObj spid="_x0000_s44081" name="Document" r:id="rId17" imgW="1152525" imgH="885825" progId="">
                  <p:embed/>
                </p:oleObj>
              </mc:Choice>
              <mc:Fallback>
                <p:oleObj name="Document" r:id="rId17" imgW="1152525" imgH="885825" progId="">
                  <p:embed/>
                  <p:pic>
                    <p:nvPicPr>
                      <p:cNvPr id="43022"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73901" y="5022850"/>
                        <a:ext cx="1685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3" name="Object 15"/>
          <p:cNvGraphicFramePr>
            <a:graphicFrameLocks noChangeAspect="1"/>
          </p:cNvGraphicFramePr>
          <p:nvPr/>
        </p:nvGraphicFramePr>
        <p:xfrm>
          <a:off x="2133601" y="6046789"/>
          <a:ext cx="1566863" cy="477837"/>
        </p:xfrm>
        <a:graphic>
          <a:graphicData uri="http://schemas.openxmlformats.org/presentationml/2006/ole">
            <mc:AlternateContent xmlns:mc="http://schemas.openxmlformats.org/markup-compatibility/2006">
              <mc:Choice xmlns:v="urn:schemas-microsoft-com:vml" Requires="v">
                <p:oleObj spid="_x0000_s44082" name="Document" r:id="rId19" imgW="1000125" imgH="304800" progId="">
                  <p:embed/>
                </p:oleObj>
              </mc:Choice>
              <mc:Fallback>
                <p:oleObj name="Document" r:id="rId19" imgW="1000125" imgH="304800" progId="">
                  <p:embed/>
                  <p:pic>
                    <p:nvPicPr>
                      <p:cNvPr id="43023"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33601" y="6046789"/>
                        <a:ext cx="156686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24" name="Object 16"/>
          <p:cNvGraphicFramePr>
            <a:graphicFrameLocks noChangeAspect="1"/>
          </p:cNvGraphicFramePr>
          <p:nvPr/>
        </p:nvGraphicFramePr>
        <p:xfrm>
          <a:off x="6619876" y="6143625"/>
          <a:ext cx="2600325" cy="381000"/>
        </p:xfrm>
        <a:graphic>
          <a:graphicData uri="http://schemas.openxmlformats.org/presentationml/2006/ole">
            <mc:AlternateContent xmlns:mc="http://schemas.openxmlformats.org/markup-compatibility/2006">
              <mc:Choice xmlns:v="urn:schemas-microsoft-com:vml" Requires="v">
                <p:oleObj spid="_x0000_s44083" name="Document" r:id="rId21" imgW="1838325" imgH="257175" progId="">
                  <p:embed/>
                </p:oleObj>
              </mc:Choice>
              <mc:Fallback>
                <p:oleObj name="Document" r:id="rId21" imgW="1838325" imgH="257175" progId="">
                  <p:embed/>
                  <p:pic>
                    <p:nvPicPr>
                      <p:cNvPr id="43024" name="Object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9876" y="6143625"/>
                        <a:ext cx="2600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87067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3" name="Slide Number Placeholder 3"/>
          <p:cNvSpPr>
            <a:spLocks noGrp="1"/>
          </p:cNvSpPr>
          <p:nvPr>
            <p:ph type="sldNum" sz="quarter" idx="12"/>
          </p:nvPr>
        </p:nvSpPr>
        <p:spPr>
          <a:noFill/>
        </p:spPr>
        <p:txBody>
          <a:bodyPr/>
          <a:lstStyle/>
          <a:p>
            <a:fld id="{E0956E32-F49A-40F2-B1E2-E0DE35D47C4B}" type="slidenum">
              <a:rPr lang="en-US" smtClean="0">
                <a:latin typeface="Arial" pitchFamily="34" charset="0"/>
                <a:cs typeface="Arial" pitchFamily="34" charset="0"/>
              </a:rPr>
              <a:pPr/>
              <a:t>61</a:t>
            </a:fld>
            <a:endParaRPr lang="en-US" smtClean="0">
              <a:latin typeface="Arial" pitchFamily="34" charset="0"/>
              <a:cs typeface="Arial" pitchFamily="34" charset="0"/>
            </a:endParaRPr>
          </a:p>
        </p:txBody>
      </p:sp>
      <p:sp>
        <p:nvSpPr>
          <p:cNvPr id="11284" name="Text Box 3"/>
          <p:cNvSpPr txBox="1">
            <a:spLocks noChangeArrowheads="1"/>
          </p:cNvSpPr>
          <p:nvPr/>
        </p:nvSpPr>
        <p:spPr bwMode="auto">
          <a:xfrm>
            <a:off x="1703388" y="836614"/>
            <a:ext cx="8748712" cy="830997"/>
          </a:xfrm>
          <a:prstGeom prst="rect">
            <a:avLst/>
          </a:prstGeom>
          <a:noFill/>
          <a:ln w="9525">
            <a:noFill/>
            <a:miter lim="800000"/>
            <a:headEnd/>
            <a:tailEnd/>
          </a:ln>
        </p:spPr>
        <p:txBody>
          <a:bodyPr>
            <a:spAutoFit/>
          </a:bodyPr>
          <a:lstStyle/>
          <a:p>
            <a:pPr eaLnBrk="0" hangingPunct="0">
              <a:spcBef>
                <a:spcPct val="50000"/>
              </a:spcBef>
            </a:pPr>
            <a:r>
              <a:rPr lang="en-GB" sz="2400" b="1"/>
              <a:t>Mechanism: One chlorine (or Bromine) atom acts as the electrophile.</a:t>
            </a:r>
          </a:p>
        </p:txBody>
      </p:sp>
      <p:graphicFrame>
        <p:nvGraphicFramePr>
          <p:cNvPr id="41988" name="Object 4"/>
          <p:cNvGraphicFramePr>
            <a:graphicFrameLocks noChangeAspect="1"/>
          </p:cNvGraphicFramePr>
          <p:nvPr/>
        </p:nvGraphicFramePr>
        <p:xfrm>
          <a:off x="2133600" y="2276476"/>
          <a:ext cx="3009900" cy="563563"/>
        </p:xfrm>
        <a:graphic>
          <a:graphicData uri="http://schemas.openxmlformats.org/presentationml/2006/ole">
            <mc:AlternateContent xmlns:mc="http://schemas.openxmlformats.org/markup-compatibility/2006">
              <mc:Choice xmlns:v="urn:schemas-microsoft-com:vml" Requires="v">
                <p:oleObj spid="_x0000_s45126" name="Document" r:id="rId4" imgW="2057400" imgH="438150" progId="">
                  <p:embed/>
                </p:oleObj>
              </mc:Choice>
              <mc:Fallback>
                <p:oleObj name="Document" r:id="rId4" imgW="2057400" imgH="438150" progId="">
                  <p:embed/>
                  <p:pic>
                    <p:nvPicPr>
                      <p:cNvPr id="4198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76476"/>
                        <a:ext cx="30099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1981200" y="2751138"/>
          <a:ext cx="1676400" cy="461962"/>
        </p:xfrm>
        <a:graphic>
          <a:graphicData uri="http://schemas.openxmlformats.org/presentationml/2006/ole">
            <mc:AlternateContent xmlns:mc="http://schemas.openxmlformats.org/markup-compatibility/2006">
              <mc:Choice xmlns:v="urn:schemas-microsoft-com:vml" Requires="v">
                <p:oleObj spid="_x0000_s45127" name="Document" r:id="rId6" imgW="1000125" imgH="304800" progId="">
                  <p:embed/>
                </p:oleObj>
              </mc:Choice>
              <mc:Fallback>
                <p:oleObj name="Document" r:id="rId6" imgW="1000125" imgH="304800" progId="">
                  <p:embed/>
                  <p:pic>
                    <p:nvPicPr>
                      <p:cNvPr id="4198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751138"/>
                        <a:ext cx="16764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nvGraphicFramePr>
        <p:xfrm>
          <a:off x="2711450" y="1938338"/>
          <a:ext cx="1371600" cy="482600"/>
        </p:xfrm>
        <a:graphic>
          <a:graphicData uri="http://schemas.openxmlformats.org/presentationml/2006/ole">
            <mc:AlternateContent xmlns:mc="http://schemas.openxmlformats.org/markup-compatibility/2006">
              <mc:Choice xmlns:v="urn:schemas-microsoft-com:vml" Requires="v">
                <p:oleObj spid="_x0000_s45128" name="Document" r:id="rId8" imgW="933450" imgH="400050" progId="">
                  <p:embed/>
                </p:oleObj>
              </mc:Choice>
              <mc:Fallback>
                <p:oleObj name="Document" r:id="rId8" imgW="933450" imgH="400050" progId="">
                  <p:embed/>
                  <p:pic>
                    <p:nvPicPr>
                      <p:cNvPr id="4199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1450" y="1938338"/>
                        <a:ext cx="137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1" name="Object 7"/>
          <p:cNvGraphicFramePr>
            <a:graphicFrameLocks noChangeAspect="1"/>
          </p:cNvGraphicFramePr>
          <p:nvPr/>
        </p:nvGraphicFramePr>
        <p:xfrm>
          <a:off x="4598988" y="2039938"/>
          <a:ext cx="430212" cy="381000"/>
        </p:xfrm>
        <a:graphic>
          <a:graphicData uri="http://schemas.openxmlformats.org/presentationml/2006/ole">
            <mc:AlternateContent xmlns:mc="http://schemas.openxmlformats.org/markup-compatibility/2006">
              <mc:Choice xmlns:v="urn:schemas-microsoft-com:vml" Requires="v">
                <p:oleObj spid="_x0000_s45129" name="Document" r:id="rId10" imgW="276225" imgH="285750" progId="">
                  <p:embed/>
                </p:oleObj>
              </mc:Choice>
              <mc:Fallback>
                <p:oleObj name="Document" r:id="rId10" imgW="276225" imgH="285750" progId="">
                  <p:embed/>
                  <p:pic>
                    <p:nvPicPr>
                      <p:cNvPr id="4199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8988" y="2039938"/>
                        <a:ext cx="4302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2" name="Object 8"/>
          <p:cNvGraphicFramePr>
            <a:graphicFrameLocks noChangeAspect="1"/>
          </p:cNvGraphicFramePr>
          <p:nvPr/>
        </p:nvGraphicFramePr>
        <p:xfrm>
          <a:off x="5486400" y="2408238"/>
          <a:ext cx="1004888" cy="228600"/>
        </p:xfrm>
        <a:graphic>
          <a:graphicData uri="http://schemas.openxmlformats.org/presentationml/2006/ole">
            <mc:AlternateContent xmlns:mc="http://schemas.openxmlformats.org/markup-compatibility/2006">
              <mc:Choice xmlns:v="urn:schemas-microsoft-com:vml" Requires="v">
                <p:oleObj spid="_x0000_s45130" name="Document" r:id="rId12" imgW="638175" imgH="133350" progId="">
                  <p:embed/>
                </p:oleObj>
              </mc:Choice>
              <mc:Fallback>
                <p:oleObj name="Document" r:id="rId12" imgW="638175" imgH="133350" progId="">
                  <p:embed/>
                  <p:pic>
                    <p:nvPicPr>
                      <p:cNvPr id="41992"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2408238"/>
                        <a:ext cx="10048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3" name="Object 9"/>
          <p:cNvGraphicFramePr>
            <a:graphicFrameLocks noChangeAspect="1"/>
          </p:cNvGraphicFramePr>
          <p:nvPr/>
        </p:nvGraphicFramePr>
        <p:xfrm>
          <a:off x="6527801" y="1806575"/>
          <a:ext cx="2447925" cy="1117600"/>
        </p:xfrm>
        <a:graphic>
          <a:graphicData uri="http://schemas.openxmlformats.org/presentationml/2006/ole">
            <mc:AlternateContent xmlns:mc="http://schemas.openxmlformats.org/markup-compatibility/2006">
              <mc:Choice xmlns:v="urn:schemas-microsoft-com:vml" Requires="v">
                <p:oleObj spid="_x0000_s45131" name="Document" r:id="rId14" imgW="1666875" imgH="771525" progId="">
                  <p:embed/>
                </p:oleObj>
              </mc:Choice>
              <mc:Fallback>
                <p:oleObj name="Document" r:id="rId14" imgW="1666875" imgH="771525" progId="">
                  <p:embed/>
                  <p:pic>
                    <p:nvPicPr>
                      <p:cNvPr id="41993"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27801" y="1806575"/>
                        <a:ext cx="24479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5" name="Object 11"/>
          <p:cNvGraphicFramePr>
            <a:graphicFrameLocks noChangeAspect="1"/>
          </p:cNvGraphicFramePr>
          <p:nvPr/>
        </p:nvGraphicFramePr>
        <p:xfrm>
          <a:off x="8210550" y="3068638"/>
          <a:ext cx="2133600" cy="1028700"/>
        </p:xfrm>
        <a:graphic>
          <a:graphicData uri="http://schemas.openxmlformats.org/presentationml/2006/ole">
            <mc:AlternateContent xmlns:mc="http://schemas.openxmlformats.org/markup-compatibility/2006">
              <mc:Choice xmlns:v="urn:schemas-microsoft-com:vml" Requires="v">
                <p:oleObj spid="_x0000_s45132" name="Document" r:id="rId16" imgW="1666875" imgH="771525" progId="">
                  <p:embed/>
                </p:oleObj>
              </mc:Choice>
              <mc:Fallback>
                <p:oleObj name="Document" r:id="rId16" imgW="1666875" imgH="771525" progId="">
                  <p:embed/>
                  <p:pic>
                    <p:nvPicPr>
                      <p:cNvPr id="4199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10550" y="3068638"/>
                        <a:ext cx="2133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6" name="Object 12"/>
          <p:cNvGraphicFramePr>
            <a:graphicFrameLocks noChangeAspect="1"/>
          </p:cNvGraphicFramePr>
          <p:nvPr/>
        </p:nvGraphicFramePr>
        <p:xfrm>
          <a:off x="1600200" y="3206751"/>
          <a:ext cx="6618288" cy="798513"/>
        </p:xfrm>
        <a:graphic>
          <a:graphicData uri="http://schemas.openxmlformats.org/presentationml/2006/ole">
            <mc:AlternateContent xmlns:mc="http://schemas.openxmlformats.org/markup-compatibility/2006">
              <mc:Choice xmlns:v="urn:schemas-microsoft-com:vml" Requires="v">
                <p:oleObj spid="_x0000_s45133" name="Document" r:id="rId17" imgW="4400550" imgH="533400" progId="">
                  <p:embed/>
                </p:oleObj>
              </mc:Choice>
              <mc:Fallback>
                <p:oleObj name="Document" r:id="rId17" imgW="4400550" imgH="533400" progId="">
                  <p:embed/>
                  <p:pic>
                    <p:nvPicPr>
                      <p:cNvPr id="41996"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0200" y="3206751"/>
                        <a:ext cx="6618288"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7" name="Object 13"/>
          <p:cNvGraphicFramePr>
            <a:graphicFrameLocks noChangeAspect="1"/>
          </p:cNvGraphicFramePr>
          <p:nvPr/>
        </p:nvGraphicFramePr>
        <p:xfrm>
          <a:off x="8229600" y="4221163"/>
          <a:ext cx="1828800" cy="838200"/>
        </p:xfrm>
        <a:graphic>
          <a:graphicData uri="http://schemas.openxmlformats.org/presentationml/2006/ole">
            <mc:AlternateContent xmlns:mc="http://schemas.openxmlformats.org/markup-compatibility/2006">
              <mc:Choice xmlns:v="urn:schemas-microsoft-com:vml" Requires="v">
                <p:oleObj spid="_x0000_s45134" name="Document" r:id="rId19" imgW="1228725" imgH="742950" progId="">
                  <p:embed/>
                </p:oleObj>
              </mc:Choice>
              <mc:Fallback>
                <p:oleObj name="Document" r:id="rId19" imgW="1228725" imgH="742950" progId="">
                  <p:embed/>
                  <p:pic>
                    <p:nvPicPr>
                      <p:cNvPr id="41997"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29600" y="4221163"/>
                        <a:ext cx="182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8" name="Object 14"/>
          <p:cNvGraphicFramePr>
            <a:graphicFrameLocks noChangeAspect="1"/>
          </p:cNvGraphicFramePr>
          <p:nvPr/>
        </p:nvGraphicFramePr>
        <p:xfrm>
          <a:off x="8077200" y="5170488"/>
          <a:ext cx="2209800" cy="1066800"/>
        </p:xfrm>
        <a:graphic>
          <a:graphicData uri="http://schemas.openxmlformats.org/presentationml/2006/ole">
            <mc:AlternateContent xmlns:mc="http://schemas.openxmlformats.org/markup-compatibility/2006">
              <mc:Choice xmlns:v="urn:schemas-microsoft-com:vml" Requires="v">
                <p:oleObj spid="_x0000_s45135" name="Document" r:id="rId21" imgW="1362075" imgH="923925" progId="">
                  <p:embed/>
                </p:oleObj>
              </mc:Choice>
              <mc:Fallback>
                <p:oleObj name="Document" r:id="rId21" imgW="1362075" imgH="923925" progId="">
                  <p:embed/>
                  <p:pic>
                    <p:nvPicPr>
                      <p:cNvPr id="41998"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77200" y="5170488"/>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9" name="Object 15"/>
          <p:cNvGraphicFramePr>
            <a:graphicFrameLocks noChangeAspect="1"/>
          </p:cNvGraphicFramePr>
          <p:nvPr/>
        </p:nvGraphicFramePr>
        <p:xfrm>
          <a:off x="8534400" y="5229225"/>
          <a:ext cx="1219200" cy="914400"/>
        </p:xfrm>
        <a:graphic>
          <a:graphicData uri="http://schemas.openxmlformats.org/presentationml/2006/ole">
            <mc:AlternateContent xmlns:mc="http://schemas.openxmlformats.org/markup-compatibility/2006">
              <mc:Choice xmlns:v="urn:schemas-microsoft-com:vml" Requires="v">
                <p:oleObj spid="_x0000_s45136" name="Document" r:id="rId23" imgW="800100" imgH="685800" progId="">
                  <p:embed/>
                </p:oleObj>
              </mc:Choice>
              <mc:Fallback>
                <p:oleObj name="Document" r:id="rId23" imgW="800100" imgH="685800" progId="">
                  <p:embed/>
                  <p:pic>
                    <p:nvPicPr>
                      <p:cNvPr id="41999" name="Object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34400" y="5229225"/>
                        <a:ext cx="121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5" name="Text Box 16"/>
          <p:cNvSpPr txBox="1">
            <a:spLocks noChangeArrowheads="1"/>
          </p:cNvSpPr>
          <p:nvPr/>
        </p:nvSpPr>
        <p:spPr bwMode="auto">
          <a:xfrm>
            <a:off x="1631951" y="260350"/>
            <a:ext cx="8893175" cy="457200"/>
          </a:xfrm>
          <a:prstGeom prst="rect">
            <a:avLst/>
          </a:prstGeom>
          <a:noFill/>
          <a:ln w="9525">
            <a:noFill/>
            <a:miter lim="800000"/>
            <a:headEnd/>
            <a:tailEnd/>
          </a:ln>
        </p:spPr>
        <p:txBody>
          <a:bodyPr>
            <a:spAutoFit/>
          </a:bodyPr>
          <a:lstStyle/>
          <a:p>
            <a:pPr eaLnBrk="0" hangingPunct="0">
              <a:spcBef>
                <a:spcPct val="50000"/>
              </a:spcBef>
            </a:pPr>
            <a:r>
              <a:rPr lang="en-GB" sz="2400" b="1" dirty="0"/>
              <a:t>This is an electrophilic </a:t>
            </a:r>
            <a:r>
              <a:rPr lang="en-GB" sz="2400" b="1" dirty="0">
                <a:solidFill>
                  <a:srgbClr val="FF0000"/>
                </a:solidFill>
              </a:rPr>
              <a:t>anti</a:t>
            </a:r>
            <a:r>
              <a:rPr lang="en-GB" sz="2400" b="1" dirty="0"/>
              <a:t> addition reaction. Why? Bridge!</a:t>
            </a:r>
          </a:p>
        </p:txBody>
      </p:sp>
      <p:graphicFrame>
        <p:nvGraphicFramePr>
          <p:cNvPr id="42001" name="Object 17"/>
          <p:cNvGraphicFramePr>
            <a:graphicFrameLocks noChangeAspect="1"/>
          </p:cNvGraphicFramePr>
          <p:nvPr/>
        </p:nvGraphicFramePr>
        <p:xfrm>
          <a:off x="1752600" y="4941888"/>
          <a:ext cx="1295400" cy="1143000"/>
        </p:xfrm>
        <a:graphic>
          <a:graphicData uri="http://schemas.openxmlformats.org/presentationml/2006/ole">
            <mc:AlternateContent xmlns:mc="http://schemas.openxmlformats.org/markup-compatibility/2006">
              <mc:Choice xmlns:v="urn:schemas-microsoft-com:vml" Requires="v">
                <p:oleObj spid="_x0000_s45137" name="Document" r:id="rId25" imgW="876300" imgH="838200" progId="">
                  <p:embed/>
                </p:oleObj>
              </mc:Choice>
              <mc:Fallback>
                <p:oleObj name="Document" r:id="rId25" imgW="876300" imgH="838200" progId="">
                  <p:embed/>
                  <p:pic>
                    <p:nvPicPr>
                      <p:cNvPr id="42001" name="Object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4941888"/>
                        <a:ext cx="129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02" name="Object 18"/>
          <p:cNvGraphicFramePr>
            <a:graphicFrameLocks noChangeAspect="1"/>
          </p:cNvGraphicFramePr>
          <p:nvPr/>
        </p:nvGraphicFramePr>
        <p:xfrm>
          <a:off x="2133600" y="5516564"/>
          <a:ext cx="1600200" cy="930275"/>
        </p:xfrm>
        <a:graphic>
          <a:graphicData uri="http://schemas.openxmlformats.org/presentationml/2006/ole">
            <mc:AlternateContent xmlns:mc="http://schemas.openxmlformats.org/markup-compatibility/2006">
              <mc:Choice xmlns:v="urn:schemas-microsoft-com:vml" Requires="v">
                <p:oleObj spid="_x0000_s45138" name="Document" r:id="rId27" imgW="1247775" imgH="733425" progId="">
                  <p:embed/>
                </p:oleObj>
              </mc:Choice>
              <mc:Fallback>
                <p:oleObj name="Document" r:id="rId27" imgW="1247775" imgH="733425" progId="">
                  <p:embed/>
                  <p:pic>
                    <p:nvPicPr>
                      <p:cNvPr id="42002" name="Object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33600" y="5516564"/>
                        <a:ext cx="16002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03" name="Object 19"/>
          <p:cNvGraphicFramePr>
            <a:graphicFrameLocks noChangeAspect="1"/>
          </p:cNvGraphicFramePr>
          <p:nvPr/>
        </p:nvGraphicFramePr>
        <p:xfrm>
          <a:off x="3581400" y="5445125"/>
          <a:ext cx="533400" cy="533400"/>
        </p:xfrm>
        <a:graphic>
          <a:graphicData uri="http://schemas.openxmlformats.org/presentationml/2006/ole">
            <mc:AlternateContent xmlns:mc="http://schemas.openxmlformats.org/markup-compatibility/2006">
              <mc:Choice xmlns:v="urn:schemas-microsoft-com:vml" Requires="v">
                <p:oleObj spid="_x0000_s45139" name="Document" r:id="rId29" imgW="352425" imgH="419100" progId="">
                  <p:embed/>
                </p:oleObj>
              </mc:Choice>
              <mc:Fallback>
                <p:oleObj name="Document" r:id="rId29" imgW="352425" imgH="419100" progId="">
                  <p:embed/>
                  <p:pic>
                    <p:nvPicPr>
                      <p:cNvPr id="42003" name="Object 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581400" y="5445125"/>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04" name="Object 20"/>
          <p:cNvGraphicFramePr>
            <a:graphicFrameLocks noChangeAspect="1"/>
          </p:cNvGraphicFramePr>
          <p:nvPr/>
        </p:nvGraphicFramePr>
        <p:xfrm>
          <a:off x="3432175" y="5805488"/>
          <a:ext cx="1066800" cy="304800"/>
        </p:xfrm>
        <a:graphic>
          <a:graphicData uri="http://schemas.openxmlformats.org/presentationml/2006/ole">
            <mc:AlternateContent xmlns:mc="http://schemas.openxmlformats.org/markup-compatibility/2006">
              <mc:Choice xmlns:v="urn:schemas-microsoft-com:vml" Requires="v">
                <p:oleObj spid="_x0000_s45140" name="Document" r:id="rId31" imgW="962025" imgH="133350" progId="">
                  <p:embed/>
                </p:oleObj>
              </mc:Choice>
              <mc:Fallback>
                <p:oleObj name="Document" r:id="rId31" imgW="962025" imgH="133350" progId="">
                  <p:embed/>
                  <p:pic>
                    <p:nvPicPr>
                      <p:cNvPr id="42004" name="Object 2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432175" y="5805488"/>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05" name="Object 21"/>
          <p:cNvGraphicFramePr>
            <a:graphicFrameLocks noChangeAspect="1"/>
          </p:cNvGraphicFramePr>
          <p:nvPr/>
        </p:nvGraphicFramePr>
        <p:xfrm>
          <a:off x="4876800" y="5226050"/>
          <a:ext cx="1219200" cy="1371600"/>
        </p:xfrm>
        <a:graphic>
          <a:graphicData uri="http://schemas.openxmlformats.org/presentationml/2006/ole">
            <mc:AlternateContent xmlns:mc="http://schemas.openxmlformats.org/markup-compatibility/2006">
              <mc:Choice xmlns:v="urn:schemas-microsoft-com:vml" Requires="v">
                <p:oleObj spid="_x0000_s45141" name="Document" r:id="rId33" imgW="933450" imgH="1076325" progId="">
                  <p:embed/>
                </p:oleObj>
              </mc:Choice>
              <mc:Fallback>
                <p:oleObj name="Document" r:id="rId33" imgW="933450" imgH="1076325" progId="">
                  <p:embed/>
                  <p:pic>
                    <p:nvPicPr>
                      <p:cNvPr id="42005" name="Object 2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876800" y="5226050"/>
                        <a:ext cx="1219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6" name="Rectangle 22"/>
          <p:cNvSpPr>
            <a:spLocks noChangeArrowheads="1"/>
          </p:cNvSpPr>
          <p:nvPr/>
        </p:nvSpPr>
        <p:spPr bwMode="auto">
          <a:xfrm>
            <a:off x="8716964" y="6302375"/>
            <a:ext cx="797719" cy="369332"/>
          </a:xfrm>
          <a:prstGeom prst="rect">
            <a:avLst/>
          </a:prstGeom>
          <a:noFill/>
          <a:ln w="9525">
            <a:noFill/>
            <a:miter lim="800000"/>
            <a:headEnd/>
            <a:tailEnd/>
          </a:ln>
        </p:spPr>
        <p:txBody>
          <a:bodyPr wrap="none">
            <a:spAutoFit/>
          </a:bodyPr>
          <a:lstStyle/>
          <a:p>
            <a:r>
              <a:rPr lang="en-GB" b="1"/>
              <a:t>Bridge</a:t>
            </a:r>
            <a:endParaRPr lang="en-US" b="1"/>
          </a:p>
        </p:txBody>
      </p:sp>
      <p:graphicFrame>
        <p:nvGraphicFramePr>
          <p:cNvPr id="42007" name="Object 23"/>
          <p:cNvGraphicFramePr>
            <a:graphicFrameLocks noChangeAspect="1"/>
          </p:cNvGraphicFramePr>
          <p:nvPr/>
        </p:nvGraphicFramePr>
        <p:xfrm>
          <a:off x="1919289" y="4379914"/>
          <a:ext cx="2147887" cy="993775"/>
        </p:xfrm>
        <a:graphic>
          <a:graphicData uri="http://schemas.openxmlformats.org/presentationml/2006/ole">
            <mc:AlternateContent xmlns:mc="http://schemas.openxmlformats.org/markup-compatibility/2006">
              <mc:Choice xmlns:v="urn:schemas-microsoft-com:vml" Requires="v">
                <p:oleObj spid="_x0000_s45142" name="Document" r:id="rId35" imgW="1400175" imgH="647700" progId="">
                  <p:embed/>
                </p:oleObj>
              </mc:Choice>
              <mc:Fallback>
                <p:oleObj name="Document" r:id="rId35" imgW="1400175" imgH="647700" progId="">
                  <p:embed/>
                  <p:pic>
                    <p:nvPicPr>
                      <p:cNvPr id="42007" name="Object 2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19289" y="4379914"/>
                        <a:ext cx="21478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617822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Slide Number Placeholder 3"/>
          <p:cNvSpPr>
            <a:spLocks noGrp="1"/>
          </p:cNvSpPr>
          <p:nvPr>
            <p:ph type="sldNum" sz="quarter" idx="12"/>
          </p:nvPr>
        </p:nvSpPr>
        <p:spPr>
          <a:noFill/>
        </p:spPr>
        <p:txBody>
          <a:bodyPr/>
          <a:lstStyle/>
          <a:p>
            <a:fld id="{990A83C2-E14E-4AA5-8427-D44F711F8F27}" type="slidenum">
              <a:rPr lang="en-US" smtClean="0">
                <a:latin typeface="Arial" pitchFamily="34" charset="0"/>
                <a:cs typeface="Arial" pitchFamily="34" charset="0"/>
              </a:rPr>
              <a:pPr/>
              <a:t>62</a:t>
            </a:fld>
            <a:endParaRPr lang="en-US" smtClean="0">
              <a:latin typeface="Arial" pitchFamily="34" charset="0"/>
              <a:cs typeface="Arial" pitchFamily="34" charset="0"/>
            </a:endParaRPr>
          </a:p>
        </p:txBody>
      </p:sp>
      <p:sp>
        <p:nvSpPr>
          <p:cNvPr id="12305" name="Text Box 4"/>
          <p:cNvSpPr txBox="1">
            <a:spLocks noChangeArrowheads="1"/>
          </p:cNvSpPr>
          <p:nvPr/>
        </p:nvSpPr>
        <p:spPr bwMode="auto">
          <a:xfrm>
            <a:off x="1919289" y="333375"/>
            <a:ext cx="4897437" cy="457200"/>
          </a:xfrm>
          <a:prstGeom prst="rect">
            <a:avLst/>
          </a:prstGeom>
          <a:noFill/>
          <a:ln w="9525">
            <a:noFill/>
            <a:miter lim="800000"/>
            <a:headEnd/>
            <a:tailEnd/>
          </a:ln>
        </p:spPr>
        <p:txBody>
          <a:bodyPr>
            <a:spAutoFit/>
          </a:bodyPr>
          <a:lstStyle/>
          <a:p>
            <a:pPr eaLnBrk="0" hangingPunct="0">
              <a:spcBef>
                <a:spcPct val="50000"/>
              </a:spcBef>
            </a:pPr>
            <a:r>
              <a:rPr lang="en-GB" sz="2400" b="1"/>
              <a:t>example</a:t>
            </a:r>
          </a:p>
        </p:txBody>
      </p:sp>
      <p:graphicFrame>
        <p:nvGraphicFramePr>
          <p:cNvPr id="40965" name="Object 5"/>
          <p:cNvGraphicFramePr>
            <a:graphicFrameLocks noChangeAspect="1"/>
          </p:cNvGraphicFramePr>
          <p:nvPr/>
        </p:nvGraphicFramePr>
        <p:xfrm>
          <a:off x="1905001" y="1125539"/>
          <a:ext cx="1838325" cy="763587"/>
        </p:xfrm>
        <a:graphic>
          <a:graphicData uri="http://schemas.openxmlformats.org/presentationml/2006/ole">
            <mc:AlternateContent xmlns:mc="http://schemas.openxmlformats.org/markup-compatibility/2006">
              <mc:Choice xmlns:v="urn:schemas-microsoft-com:vml" Requires="v">
                <p:oleObj spid="_x0000_s46138" name="Document" r:id="rId4" imgW="1238250" imgH="514350" progId="">
                  <p:embed/>
                </p:oleObj>
              </mc:Choice>
              <mc:Fallback>
                <p:oleObj name="Document" r:id="rId4" imgW="1238250" imgH="514350" progId="">
                  <p:embed/>
                  <p:pic>
                    <p:nvPicPr>
                      <p:cNvPr id="409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125539"/>
                        <a:ext cx="1838325"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6" name="Object 6"/>
          <p:cNvGraphicFramePr>
            <a:graphicFrameLocks noChangeAspect="1"/>
          </p:cNvGraphicFramePr>
          <p:nvPr/>
        </p:nvGraphicFramePr>
        <p:xfrm>
          <a:off x="4151313" y="1346201"/>
          <a:ext cx="2971800" cy="354013"/>
        </p:xfrm>
        <a:graphic>
          <a:graphicData uri="http://schemas.openxmlformats.org/presentationml/2006/ole">
            <mc:AlternateContent xmlns:mc="http://schemas.openxmlformats.org/markup-compatibility/2006">
              <mc:Choice xmlns:v="urn:schemas-microsoft-com:vml" Requires="v">
                <p:oleObj spid="_x0000_s46139" name="Document" r:id="rId6" imgW="2028825" imgH="133350" progId="">
                  <p:embed/>
                </p:oleObj>
              </mc:Choice>
              <mc:Fallback>
                <p:oleObj name="Document" r:id="rId6" imgW="2028825" imgH="133350" progId="">
                  <p:embed/>
                  <p:pic>
                    <p:nvPicPr>
                      <p:cNvPr id="4096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313" y="1346201"/>
                        <a:ext cx="29718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7" name="Object 7"/>
          <p:cNvGraphicFramePr>
            <a:graphicFrameLocks noChangeAspect="1"/>
          </p:cNvGraphicFramePr>
          <p:nvPr/>
        </p:nvGraphicFramePr>
        <p:xfrm>
          <a:off x="4513263" y="1173163"/>
          <a:ext cx="2590800" cy="887412"/>
        </p:xfrm>
        <a:graphic>
          <a:graphicData uri="http://schemas.openxmlformats.org/presentationml/2006/ole">
            <mc:AlternateContent xmlns:mc="http://schemas.openxmlformats.org/markup-compatibility/2006">
              <mc:Choice xmlns:v="urn:schemas-microsoft-com:vml" Requires="v">
                <p:oleObj spid="_x0000_s46140" name="Document" r:id="rId8" imgW="1724025" imgH="590550" progId="">
                  <p:embed/>
                </p:oleObj>
              </mc:Choice>
              <mc:Fallback>
                <p:oleObj name="Document" r:id="rId8" imgW="1724025" imgH="590550" progId="">
                  <p:embed/>
                  <p:pic>
                    <p:nvPicPr>
                      <p:cNvPr id="4096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3263" y="1173163"/>
                        <a:ext cx="2590800" cy="88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8" name="Object 8"/>
          <p:cNvGraphicFramePr>
            <a:graphicFrameLocks noChangeAspect="1"/>
          </p:cNvGraphicFramePr>
          <p:nvPr/>
        </p:nvGraphicFramePr>
        <p:xfrm>
          <a:off x="7319964" y="908050"/>
          <a:ext cx="1074737" cy="1447800"/>
        </p:xfrm>
        <a:graphic>
          <a:graphicData uri="http://schemas.openxmlformats.org/presentationml/2006/ole">
            <mc:AlternateContent xmlns:mc="http://schemas.openxmlformats.org/markup-compatibility/2006">
              <mc:Choice xmlns:v="urn:schemas-microsoft-com:vml" Requires="v">
                <p:oleObj spid="_x0000_s46141" name="Document" r:id="rId10" imgW="714375" imgH="962025" progId="">
                  <p:embed/>
                </p:oleObj>
              </mc:Choice>
              <mc:Fallback>
                <p:oleObj name="Document" r:id="rId10" imgW="714375" imgH="962025" progId="">
                  <p:embed/>
                  <p:pic>
                    <p:nvPicPr>
                      <p:cNvPr id="40968"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9964" y="908050"/>
                        <a:ext cx="107473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9" name="Object 9"/>
          <p:cNvGraphicFramePr>
            <a:graphicFrameLocks noChangeAspect="1"/>
          </p:cNvGraphicFramePr>
          <p:nvPr/>
        </p:nvGraphicFramePr>
        <p:xfrm>
          <a:off x="8401051" y="1190625"/>
          <a:ext cx="652463" cy="509588"/>
        </p:xfrm>
        <a:graphic>
          <a:graphicData uri="http://schemas.openxmlformats.org/presentationml/2006/ole">
            <mc:AlternateContent xmlns:mc="http://schemas.openxmlformats.org/markup-compatibility/2006">
              <mc:Choice xmlns:v="urn:schemas-microsoft-com:vml" Requires="v">
                <p:oleObj spid="_x0000_s46142" name="Document" r:id="rId12" imgW="390525" imgH="304800" progId="">
                  <p:embed/>
                </p:oleObj>
              </mc:Choice>
              <mc:Fallback>
                <p:oleObj name="Document" r:id="rId12" imgW="390525" imgH="304800" progId="">
                  <p:embed/>
                  <p:pic>
                    <p:nvPicPr>
                      <p:cNvPr id="40969"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01051" y="1190625"/>
                        <a:ext cx="65246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0" name="Object 10"/>
          <p:cNvGraphicFramePr>
            <a:graphicFrameLocks noChangeAspect="1"/>
          </p:cNvGraphicFramePr>
          <p:nvPr/>
        </p:nvGraphicFramePr>
        <p:xfrm>
          <a:off x="9267825" y="873126"/>
          <a:ext cx="1149350" cy="1547813"/>
        </p:xfrm>
        <a:graphic>
          <a:graphicData uri="http://schemas.openxmlformats.org/presentationml/2006/ole">
            <mc:AlternateContent xmlns:mc="http://schemas.openxmlformats.org/markup-compatibility/2006">
              <mc:Choice xmlns:v="urn:schemas-microsoft-com:vml" Requires="v">
                <p:oleObj spid="_x0000_s46143" name="Document" r:id="rId14" imgW="714375" imgH="962025" progId="">
                  <p:embed/>
                </p:oleObj>
              </mc:Choice>
              <mc:Fallback>
                <p:oleObj name="Document" r:id="rId14" imgW="714375" imgH="962025" progId="">
                  <p:embed/>
                  <p:pic>
                    <p:nvPicPr>
                      <p:cNvPr id="4097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67825" y="873126"/>
                        <a:ext cx="114935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1" name="Object 11"/>
          <p:cNvGraphicFramePr>
            <a:graphicFrameLocks noChangeAspect="1"/>
          </p:cNvGraphicFramePr>
          <p:nvPr/>
        </p:nvGraphicFramePr>
        <p:xfrm>
          <a:off x="7004050" y="2400300"/>
          <a:ext cx="1828800" cy="381000"/>
        </p:xfrm>
        <a:graphic>
          <a:graphicData uri="http://schemas.openxmlformats.org/presentationml/2006/ole">
            <mc:AlternateContent xmlns:mc="http://schemas.openxmlformats.org/markup-compatibility/2006">
              <mc:Choice xmlns:v="urn:schemas-microsoft-com:vml" Requires="v">
                <p:oleObj spid="_x0000_s46144" name="Document" r:id="rId16" imgW="1285875" imgH="304800" progId="">
                  <p:embed/>
                </p:oleObj>
              </mc:Choice>
              <mc:Fallback>
                <p:oleObj name="Document" r:id="rId16" imgW="1285875" imgH="304800" progId="">
                  <p:embed/>
                  <p:pic>
                    <p:nvPicPr>
                      <p:cNvPr id="40971"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04050" y="24003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2" name="Object 12"/>
          <p:cNvGraphicFramePr>
            <a:graphicFrameLocks noChangeAspect="1"/>
          </p:cNvGraphicFramePr>
          <p:nvPr/>
        </p:nvGraphicFramePr>
        <p:xfrm>
          <a:off x="8910638" y="2349500"/>
          <a:ext cx="1528762" cy="457200"/>
        </p:xfrm>
        <a:graphic>
          <a:graphicData uri="http://schemas.openxmlformats.org/presentationml/2006/ole">
            <mc:AlternateContent xmlns:mc="http://schemas.openxmlformats.org/markup-compatibility/2006">
              <mc:Choice xmlns:v="urn:schemas-microsoft-com:vml" Requires="v">
                <p:oleObj spid="_x0000_s46145" name="Document" r:id="rId18" imgW="1076325" imgH="304800" progId="">
                  <p:embed/>
                </p:oleObj>
              </mc:Choice>
              <mc:Fallback>
                <p:oleObj name="Document" r:id="rId18" imgW="1076325" imgH="304800" progId="">
                  <p:embed/>
                  <p:pic>
                    <p:nvPicPr>
                      <p:cNvPr id="40972"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10638" y="2349500"/>
                        <a:ext cx="152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6" name="Text Box 13"/>
          <p:cNvSpPr txBox="1">
            <a:spLocks noChangeArrowheads="1"/>
          </p:cNvSpPr>
          <p:nvPr/>
        </p:nvSpPr>
        <p:spPr bwMode="auto">
          <a:xfrm>
            <a:off x="1774825" y="2108200"/>
            <a:ext cx="4897438" cy="457200"/>
          </a:xfrm>
          <a:prstGeom prst="rect">
            <a:avLst/>
          </a:prstGeom>
          <a:noFill/>
          <a:ln w="9525">
            <a:noFill/>
            <a:miter lim="800000"/>
            <a:headEnd/>
            <a:tailEnd/>
          </a:ln>
        </p:spPr>
        <p:txBody>
          <a:bodyPr>
            <a:spAutoFit/>
          </a:bodyPr>
          <a:lstStyle/>
          <a:p>
            <a:pPr eaLnBrk="0" hangingPunct="0">
              <a:spcBef>
                <a:spcPct val="50000"/>
              </a:spcBef>
            </a:pPr>
            <a:r>
              <a:rPr lang="en-GB" sz="2400" b="1"/>
              <a:t>cyclopentene</a:t>
            </a:r>
          </a:p>
        </p:txBody>
      </p:sp>
      <p:sp>
        <p:nvSpPr>
          <p:cNvPr id="12307" name="Text Box 14"/>
          <p:cNvSpPr txBox="1">
            <a:spLocks noChangeArrowheads="1"/>
          </p:cNvSpPr>
          <p:nvPr/>
        </p:nvSpPr>
        <p:spPr bwMode="auto">
          <a:xfrm>
            <a:off x="1905000" y="2971801"/>
            <a:ext cx="8077200" cy="461665"/>
          </a:xfrm>
          <a:prstGeom prst="rect">
            <a:avLst/>
          </a:prstGeom>
          <a:noFill/>
          <a:ln w="9525">
            <a:noFill/>
            <a:miter lim="800000"/>
            <a:headEnd/>
            <a:tailEnd/>
          </a:ln>
        </p:spPr>
        <p:txBody>
          <a:bodyPr>
            <a:spAutoFit/>
          </a:bodyPr>
          <a:lstStyle/>
          <a:p>
            <a:pPr eaLnBrk="0" hangingPunct="0">
              <a:spcBef>
                <a:spcPct val="50000"/>
              </a:spcBef>
            </a:pPr>
            <a:r>
              <a:rPr lang="en-GB" sz="2400" b="1" dirty="0">
                <a:solidFill>
                  <a:srgbClr val="CC0066"/>
                </a:solidFill>
              </a:rPr>
              <a:t>1.6.4.3  Halohydrin Formation (Addition of X and OH)	</a:t>
            </a:r>
            <a:endParaRPr lang="en-GB" sz="2400" b="1" dirty="0">
              <a:solidFill>
                <a:schemeClr val="tx2"/>
              </a:solidFill>
            </a:endParaRPr>
          </a:p>
        </p:txBody>
      </p:sp>
      <p:graphicFrame>
        <p:nvGraphicFramePr>
          <p:cNvPr id="40975" name="Object 15"/>
          <p:cNvGraphicFramePr>
            <a:graphicFrameLocks noChangeAspect="1"/>
          </p:cNvGraphicFramePr>
          <p:nvPr/>
        </p:nvGraphicFramePr>
        <p:xfrm>
          <a:off x="1905000" y="3708400"/>
          <a:ext cx="1481138" cy="800100"/>
        </p:xfrm>
        <a:graphic>
          <a:graphicData uri="http://schemas.openxmlformats.org/presentationml/2006/ole">
            <mc:AlternateContent xmlns:mc="http://schemas.openxmlformats.org/markup-compatibility/2006">
              <mc:Choice xmlns:v="urn:schemas-microsoft-com:vml" Requires="v">
                <p:oleObj spid="_x0000_s46146" name="Document" r:id="rId20" imgW="828675" imgH="447675" progId="">
                  <p:embed/>
                </p:oleObj>
              </mc:Choice>
              <mc:Fallback>
                <p:oleObj name="Document" r:id="rId20" imgW="828675" imgH="447675" progId="">
                  <p:embed/>
                  <p:pic>
                    <p:nvPicPr>
                      <p:cNvPr id="40975"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05000" y="3708400"/>
                        <a:ext cx="148113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6" name="Object 16"/>
          <p:cNvGraphicFramePr>
            <a:graphicFrameLocks noChangeAspect="1"/>
          </p:cNvGraphicFramePr>
          <p:nvPr/>
        </p:nvGraphicFramePr>
        <p:xfrm>
          <a:off x="1919288" y="4556125"/>
          <a:ext cx="1524000" cy="457200"/>
        </p:xfrm>
        <a:graphic>
          <a:graphicData uri="http://schemas.openxmlformats.org/presentationml/2006/ole">
            <mc:AlternateContent xmlns:mc="http://schemas.openxmlformats.org/markup-compatibility/2006">
              <mc:Choice xmlns:v="urn:schemas-microsoft-com:vml" Requires="v">
                <p:oleObj spid="_x0000_s46147" name="Document" r:id="rId22" imgW="1000125" imgH="304800" progId="">
                  <p:embed/>
                </p:oleObj>
              </mc:Choice>
              <mc:Fallback>
                <p:oleObj name="Document" r:id="rId22" imgW="1000125" imgH="304800" progId="">
                  <p:embed/>
                  <p:pic>
                    <p:nvPicPr>
                      <p:cNvPr id="4097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19288" y="455612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7" name="Object 17"/>
          <p:cNvGraphicFramePr>
            <a:graphicFrameLocks noChangeAspect="1"/>
          </p:cNvGraphicFramePr>
          <p:nvPr/>
        </p:nvGraphicFramePr>
        <p:xfrm>
          <a:off x="3833814" y="3933825"/>
          <a:ext cx="1271587" cy="457200"/>
        </p:xfrm>
        <a:graphic>
          <a:graphicData uri="http://schemas.openxmlformats.org/presentationml/2006/ole">
            <mc:AlternateContent xmlns:mc="http://schemas.openxmlformats.org/markup-compatibility/2006">
              <mc:Choice xmlns:v="urn:schemas-microsoft-com:vml" Requires="v">
                <p:oleObj spid="_x0000_s46148" name="Document" r:id="rId24" imgW="866775" imgH="361950" progId="">
                  <p:embed/>
                </p:oleObj>
              </mc:Choice>
              <mc:Fallback>
                <p:oleObj name="Document" r:id="rId24" imgW="866775" imgH="361950" progId="">
                  <p:embed/>
                  <p:pic>
                    <p:nvPicPr>
                      <p:cNvPr id="4097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33814" y="3933825"/>
                        <a:ext cx="1271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8" name="Object 18"/>
          <p:cNvGraphicFramePr>
            <a:graphicFrameLocks noChangeAspect="1"/>
          </p:cNvGraphicFramePr>
          <p:nvPr/>
        </p:nvGraphicFramePr>
        <p:xfrm>
          <a:off x="3657600" y="4132263"/>
          <a:ext cx="1752600" cy="304800"/>
        </p:xfrm>
        <a:graphic>
          <a:graphicData uri="http://schemas.openxmlformats.org/presentationml/2006/ole">
            <mc:AlternateContent xmlns:mc="http://schemas.openxmlformats.org/markup-compatibility/2006">
              <mc:Choice xmlns:v="urn:schemas-microsoft-com:vml" Requires="v">
                <p:oleObj spid="_x0000_s46149" name="Document" r:id="rId26" imgW="1133475" imgH="133350" progId="">
                  <p:embed/>
                </p:oleObj>
              </mc:Choice>
              <mc:Fallback>
                <p:oleObj name="Document" r:id="rId26" imgW="1133475" imgH="133350" progId="">
                  <p:embed/>
                  <p:pic>
                    <p:nvPicPr>
                      <p:cNvPr id="4097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57600" y="4132263"/>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9" name="Object 19"/>
          <p:cNvGraphicFramePr>
            <a:graphicFrameLocks noChangeAspect="1"/>
          </p:cNvGraphicFramePr>
          <p:nvPr/>
        </p:nvGraphicFramePr>
        <p:xfrm>
          <a:off x="5943600" y="3654425"/>
          <a:ext cx="1447800" cy="1358900"/>
        </p:xfrm>
        <a:graphic>
          <a:graphicData uri="http://schemas.openxmlformats.org/presentationml/2006/ole">
            <mc:AlternateContent xmlns:mc="http://schemas.openxmlformats.org/markup-compatibility/2006">
              <mc:Choice xmlns:v="urn:schemas-microsoft-com:vml" Requires="v">
                <p:oleObj spid="_x0000_s46150" name="Document" r:id="rId28" imgW="933450" imgH="1038225" progId="">
                  <p:embed/>
                </p:oleObj>
              </mc:Choice>
              <mc:Fallback>
                <p:oleObj name="Document" r:id="rId28" imgW="933450" imgH="1038225" progId="">
                  <p:embed/>
                  <p:pic>
                    <p:nvPicPr>
                      <p:cNvPr id="4097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43600" y="3654425"/>
                        <a:ext cx="14478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80" name="Object 20"/>
          <p:cNvGraphicFramePr>
            <a:graphicFrameLocks noChangeAspect="1"/>
          </p:cNvGraphicFramePr>
          <p:nvPr/>
        </p:nvGraphicFramePr>
        <p:xfrm>
          <a:off x="7467601" y="3913188"/>
          <a:ext cx="3033713" cy="811212"/>
        </p:xfrm>
        <a:graphic>
          <a:graphicData uri="http://schemas.openxmlformats.org/presentationml/2006/ole">
            <mc:AlternateContent xmlns:mc="http://schemas.openxmlformats.org/markup-compatibility/2006">
              <mc:Choice xmlns:v="urn:schemas-microsoft-com:vml" Requires="v">
                <p:oleObj spid="_x0000_s46151" name="Document" r:id="rId30" imgW="1895475" imgH="514350" progId="">
                  <p:embed/>
                </p:oleObj>
              </mc:Choice>
              <mc:Fallback>
                <p:oleObj name="Document" r:id="rId30" imgW="1895475" imgH="514350" progId="">
                  <p:embed/>
                  <p:pic>
                    <p:nvPicPr>
                      <p:cNvPr id="4098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67601" y="3913188"/>
                        <a:ext cx="3033713"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08" name="Text Box 21"/>
          <p:cNvSpPr txBox="1">
            <a:spLocks noChangeArrowheads="1"/>
          </p:cNvSpPr>
          <p:nvPr/>
        </p:nvSpPr>
        <p:spPr bwMode="auto">
          <a:xfrm>
            <a:off x="1774826" y="5486401"/>
            <a:ext cx="8748713" cy="830997"/>
          </a:xfrm>
          <a:prstGeom prst="rect">
            <a:avLst/>
          </a:prstGeom>
          <a:noFill/>
          <a:ln w="9525">
            <a:noFill/>
            <a:miter lim="800000"/>
            <a:headEnd/>
            <a:tailEnd/>
          </a:ln>
        </p:spPr>
        <p:txBody>
          <a:bodyPr>
            <a:spAutoFit/>
          </a:bodyPr>
          <a:lstStyle/>
          <a:p>
            <a:pPr eaLnBrk="0" hangingPunct="0">
              <a:spcBef>
                <a:spcPct val="50000"/>
              </a:spcBef>
            </a:pPr>
            <a:r>
              <a:rPr lang="en-GB" sz="2400" b="1"/>
              <a:t>Mechanism is similar to 1.7.2.2 however, water molecule is the nucleophile rather than bromide ion</a:t>
            </a:r>
          </a:p>
        </p:txBody>
      </p:sp>
    </p:spTree>
    <p:extLst>
      <p:ext uri="{BB962C8B-B14F-4D97-AF65-F5344CB8AC3E}">
        <p14:creationId xmlns:p14="http://schemas.microsoft.com/office/powerpoint/2010/main" val="3658905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 name="Slide Number Placeholder 3"/>
          <p:cNvSpPr>
            <a:spLocks noGrp="1"/>
          </p:cNvSpPr>
          <p:nvPr>
            <p:ph type="sldNum" sz="quarter" idx="12"/>
          </p:nvPr>
        </p:nvSpPr>
        <p:spPr>
          <a:noFill/>
        </p:spPr>
        <p:txBody>
          <a:bodyPr/>
          <a:lstStyle/>
          <a:p>
            <a:fld id="{97158A68-EDBC-4ECB-8C94-D89222DA8B10}" type="slidenum">
              <a:rPr lang="en-US" smtClean="0">
                <a:latin typeface="Arial" pitchFamily="34" charset="0"/>
                <a:cs typeface="Arial" pitchFamily="34" charset="0"/>
              </a:rPr>
              <a:pPr/>
              <a:t>63</a:t>
            </a:fld>
            <a:endParaRPr lang="en-US" smtClean="0">
              <a:latin typeface="Arial" pitchFamily="34" charset="0"/>
              <a:cs typeface="Arial" pitchFamily="34" charset="0"/>
            </a:endParaRPr>
          </a:p>
        </p:txBody>
      </p:sp>
      <p:graphicFrame>
        <p:nvGraphicFramePr>
          <p:cNvPr id="39938" name="Object 2"/>
          <p:cNvGraphicFramePr>
            <a:graphicFrameLocks noChangeAspect="1"/>
          </p:cNvGraphicFramePr>
          <p:nvPr/>
        </p:nvGraphicFramePr>
        <p:xfrm>
          <a:off x="1600200" y="836614"/>
          <a:ext cx="2743200" cy="554037"/>
        </p:xfrm>
        <a:graphic>
          <a:graphicData uri="http://schemas.openxmlformats.org/presentationml/2006/ole">
            <mc:AlternateContent xmlns:mc="http://schemas.openxmlformats.org/markup-compatibility/2006">
              <mc:Choice xmlns:v="urn:schemas-microsoft-com:vml" Requires="v">
                <p:oleObj spid="_x0000_s47190" name="Document" r:id="rId4" imgW="2047875" imgH="447675" progId="">
                  <p:embed/>
                </p:oleObj>
              </mc:Choice>
              <mc:Fallback>
                <p:oleObj name="Document" r:id="rId4" imgW="2047875" imgH="447675" progId="">
                  <p:embed/>
                  <p:pic>
                    <p:nvPicPr>
                      <p:cNvPr id="399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36614"/>
                        <a:ext cx="2743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2057400" y="404813"/>
          <a:ext cx="1447800" cy="569912"/>
        </p:xfrm>
        <a:graphic>
          <a:graphicData uri="http://schemas.openxmlformats.org/presentationml/2006/ole">
            <mc:AlternateContent xmlns:mc="http://schemas.openxmlformats.org/markup-compatibility/2006">
              <mc:Choice xmlns:v="urn:schemas-microsoft-com:vml" Requires="v">
                <p:oleObj spid="_x0000_s47191" name="Document" r:id="rId6" imgW="990600" imgH="409575" progId="">
                  <p:embed/>
                </p:oleObj>
              </mc:Choice>
              <mc:Fallback>
                <p:oleObj name="Document" r:id="rId6" imgW="990600" imgH="409575" progId="">
                  <p:embed/>
                  <p:pic>
                    <p:nvPicPr>
                      <p:cNvPr id="3993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04813"/>
                        <a:ext cx="14478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3733801" y="549275"/>
          <a:ext cx="442913" cy="412750"/>
        </p:xfrm>
        <a:graphic>
          <a:graphicData uri="http://schemas.openxmlformats.org/presentationml/2006/ole">
            <mc:AlternateContent xmlns:mc="http://schemas.openxmlformats.org/markup-compatibility/2006">
              <mc:Choice xmlns:v="urn:schemas-microsoft-com:vml" Requires="v">
                <p:oleObj spid="_x0000_s47192" name="Document" r:id="rId8" imgW="276225" imgH="257175" progId="">
                  <p:embed/>
                </p:oleObj>
              </mc:Choice>
              <mc:Fallback>
                <p:oleObj name="Document" r:id="rId8" imgW="276225" imgH="257175" progId="">
                  <p:embed/>
                  <p:pic>
                    <p:nvPicPr>
                      <p:cNvPr id="3994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1" y="549275"/>
                        <a:ext cx="4429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4435476" y="1074738"/>
          <a:ext cx="581025" cy="266700"/>
        </p:xfrm>
        <a:graphic>
          <a:graphicData uri="http://schemas.openxmlformats.org/presentationml/2006/ole">
            <mc:AlternateContent xmlns:mc="http://schemas.openxmlformats.org/markup-compatibility/2006">
              <mc:Choice xmlns:v="urn:schemas-microsoft-com:vml" Requires="v">
                <p:oleObj spid="_x0000_s47193" name="Document" r:id="rId10" imgW="581025" imgH="266700" progId="">
                  <p:embed/>
                </p:oleObj>
              </mc:Choice>
              <mc:Fallback>
                <p:oleObj name="Document" r:id="rId10" imgW="581025" imgH="266700" progId="">
                  <p:embed/>
                  <p:pic>
                    <p:nvPicPr>
                      <p:cNvPr id="3994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5476" y="1074738"/>
                        <a:ext cx="5810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nvGraphicFramePr>
        <p:xfrm>
          <a:off x="5448300" y="908051"/>
          <a:ext cx="762000" cy="677863"/>
        </p:xfrm>
        <a:graphic>
          <a:graphicData uri="http://schemas.openxmlformats.org/presentationml/2006/ole">
            <mc:AlternateContent xmlns:mc="http://schemas.openxmlformats.org/markup-compatibility/2006">
              <mc:Choice xmlns:v="urn:schemas-microsoft-com:vml" Requires="v">
                <p:oleObj spid="_x0000_s47194" name="Document" r:id="rId12" imgW="1038225" imgH="781050" progId="">
                  <p:embed/>
                </p:oleObj>
              </mc:Choice>
              <mc:Fallback>
                <p:oleObj name="Document" r:id="rId12" imgW="1038225" imgH="781050" progId="">
                  <p:embed/>
                  <p:pic>
                    <p:nvPicPr>
                      <p:cNvPr id="3994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48300" y="908051"/>
                        <a:ext cx="7620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nvGraphicFramePr>
        <p:xfrm>
          <a:off x="5148263" y="549276"/>
          <a:ext cx="876300" cy="866775"/>
        </p:xfrm>
        <a:graphic>
          <a:graphicData uri="http://schemas.openxmlformats.org/presentationml/2006/ole">
            <mc:AlternateContent xmlns:mc="http://schemas.openxmlformats.org/markup-compatibility/2006">
              <mc:Choice xmlns:v="urn:schemas-microsoft-com:vml" Requires="v">
                <p:oleObj spid="_x0000_s47195" name="Document" r:id="rId14" imgW="876300" imgH="790575" progId="">
                  <p:embed/>
                </p:oleObj>
              </mc:Choice>
              <mc:Fallback>
                <p:oleObj name="Document" r:id="rId14" imgW="876300" imgH="790575" progId="">
                  <p:embed/>
                  <p:pic>
                    <p:nvPicPr>
                      <p:cNvPr id="3994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8263" y="549276"/>
                        <a:ext cx="8763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nvGraphicFramePr>
        <p:xfrm>
          <a:off x="6024564" y="333375"/>
          <a:ext cx="719137" cy="890588"/>
        </p:xfrm>
        <a:graphic>
          <a:graphicData uri="http://schemas.openxmlformats.org/presentationml/2006/ole">
            <mc:AlternateContent xmlns:mc="http://schemas.openxmlformats.org/markup-compatibility/2006">
              <mc:Choice xmlns:v="urn:schemas-microsoft-com:vml" Requires="v">
                <p:oleObj spid="_x0000_s47196" name="Document" r:id="rId16" imgW="609600" imgH="866775" progId="">
                  <p:embed/>
                </p:oleObj>
              </mc:Choice>
              <mc:Fallback>
                <p:oleObj name="Document" r:id="rId16" imgW="609600" imgH="866775" progId="">
                  <p:embed/>
                  <p:pic>
                    <p:nvPicPr>
                      <p:cNvPr id="3994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24564" y="333375"/>
                        <a:ext cx="719137"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6" name="Object 10"/>
          <p:cNvGraphicFramePr>
            <a:graphicFrameLocks noChangeAspect="1"/>
          </p:cNvGraphicFramePr>
          <p:nvPr/>
        </p:nvGraphicFramePr>
        <p:xfrm>
          <a:off x="6121400" y="1125539"/>
          <a:ext cx="838200" cy="223837"/>
        </p:xfrm>
        <a:graphic>
          <a:graphicData uri="http://schemas.openxmlformats.org/presentationml/2006/ole">
            <mc:AlternateContent xmlns:mc="http://schemas.openxmlformats.org/markup-compatibility/2006">
              <mc:Choice xmlns:v="urn:schemas-microsoft-com:vml" Requires="v">
                <p:oleObj spid="_x0000_s47197" name="Document" r:id="rId18" imgW="1000125" imgH="133350" progId="">
                  <p:embed/>
                </p:oleObj>
              </mc:Choice>
              <mc:Fallback>
                <p:oleObj name="Document" r:id="rId18" imgW="1000125" imgH="133350" progId="">
                  <p:embed/>
                  <p:pic>
                    <p:nvPicPr>
                      <p:cNvPr id="39946"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21400" y="1125539"/>
                        <a:ext cx="838200"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7" name="Object 11"/>
          <p:cNvGraphicFramePr>
            <a:graphicFrameLocks noChangeAspect="1"/>
          </p:cNvGraphicFramePr>
          <p:nvPr/>
        </p:nvGraphicFramePr>
        <p:xfrm>
          <a:off x="5637213" y="1628775"/>
          <a:ext cx="2108200" cy="750888"/>
        </p:xfrm>
        <a:graphic>
          <a:graphicData uri="http://schemas.openxmlformats.org/presentationml/2006/ole">
            <mc:AlternateContent xmlns:mc="http://schemas.openxmlformats.org/markup-compatibility/2006">
              <mc:Choice xmlns:v="urn:schemas-microsoft-com:vml" Requires="v">
                <p:oleObj spid="_x0000_s47198" name="Document" r:id="rId20" imgW="2095500" imgH="800100" progId="">
                  <p:embed/>
                </p:oleObj>
              </mc:Choice>
              <mc:Fallback>
                <p:oleObj name="Document" r:id="rId20" imgW="2095500" imgH="800100" progId="">
                  <p:embed/>
                  <p:pic>
                    <p:nvPicPr>
                      <p:cNvPr id="39947"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37213" y="1628775"/>
                        <a:ext cx="21082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8" name="Object 12"/>
          <p:cNvGraphicFramePr>
            <a:graphicFrameLocks noChangeAspect="1"/>
          </p:cNvGraphicFramePr>
          <p:nvPr/>
        </p:nvGraphicFramePr>
        <p:xfrm>
          <a:off x="7069139" y="404814"/>
          <a:ext cx="1114425" cy="1381125"/>
        </p:xfrm>
        <a:graphic>
          <a:graphicData uri="http://schemas.openxmlformats.org/presentationml/2006/ole">
            <mc:AlternateContent xmlns:mc="http://schemas.openxmlformats.org/markup-compatibility/2006">
              <mc:Choice xmlns:v="urn:schemas-microsoft-com:vml" Requires="v">
                <p:oleObj spid="_x0000_s47199" name="Document" r:id="rId22" imgW="962025" imgH="1304925" progId="">
                  <p:embed/>
                </p:oleObj>
              </mc:Choice>
              <mc:Fallback>
                <p:oleObj name="Document" r:id="rId22" imgW="962025" imgH="1304925" progId="">
                  <p:embed/>
                  <p:pic>
                    <p:nvPicPr>
                      <p:cNvPr id="39948"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69139" y="404814"/>
                        <a:ext cx="11144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9" name="Object 13"/>
          <p:cNvGraphicFramePr>
            <a:graphicFrameLocks noChangeAspect="1"/>
          </p:cNvGraphicFramePr>
          <p:nvPr/>
        </p:nvGraphicFramePr>
        <p:xfrm>
          <a:off x="8334376" y="836614"/>
          <a:ext cx="657225" cy="314325"/>
        </p:xfrm>
        <a:graphic>
          <a:graphicData uri="http://schemas.openxmlformats.org/presentationml/2006/ole">
            <mc:AlternateContent xmlns:mc="http://schemas.openxmlformats.org/markup-compatibility/2006">
              <mc:Choice xmlns:v="urn:schemas-microsoft-com:vml" Requires="v">
                <p:oleObj spid="_x0000_s47200" name="Document" r:id="rId24" imgW="581025" imgH="314325" progId="">
                  <p:embed/>
                </p:oleObj>
              </mc:Choice>
              <mc:Fallback>
                <p:oleObj name="Document" r:id="rId24" imgW="581025" imgH="314325" progId="">
                  <p:embed/>
                  <p:pic>
                    <p:nvPicPr>
                      <p:cNvPr id="39949"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34376" y="836614"/>
                        <a:ext cx="6572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0" name="Object 14"/>
          <p:cNvGraphicFramePr>
            <a:graphicFrameLocks noChangeAspect="1"/>
          </p:cNvGraphicFramePr>
          <p:nvPr/>
        </p:nvGraphicFramePr>
        <p:xfrm>
          <a:off x="9205913" y="476250"/>
          <a:ext cx="1066800" cy="1295400"/>
        </p:xfrm>
        <a:graphic>
          <a:graphicData uri="http://schemas.openxmlformats.org/presentationml/2006/ole">
            <mc:AlternateContent xmlns:mc="http://schemas.openxmlformats.org/markup-compatibility/2006">
              <mc:Choice xmlns:v="urn:schemas-microsoft-com:vml" Requires="v">
                <p:oleObj spid="_x0000_s47201" name="Document" r:id="rId26" imgW="952500" imgH="1076325" progId="">
                  <p:embed/>
                </p:oleObj>
              </mc:Choice>
              <mc:Fallback>
                <p:oleObj name="Document" r:id="rId26" imgW="952500" imgH="1076325" progId="">
                  <p:embed/>
                  <p:pic>
                    <p:nvPicPr>
                      <p:cNvPr id="39950" name="Object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05913" y="476250"/>
                        <a:ext cx="1066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33" name="Text Box 15"/>
          <p:cNvSpPr txBox="1">
            <a:spLocks noChangeArrowheads="1"/>
          </p:cNvSpPr>
          <p:nvPr/>
        </p:nvSpPr>
        <p:spPr bwMode="auto">
          <a:xfrm>
            <a:off x="1752600" y="1809690"/>
            <a:ext cx="1509712" cy="400110"/>
          </a:xfrm>
          <a:prstGeom prst="rect">
            <a:avLst/>
          </a:prstGeom>
          <a:noFill/>
          <a:ln w="9525">
            <a:noFill/>
            <a:miter lim="800000"/>
            <a:headEnd/>
            <a:tailEnd/>
          </a:ln>
        </p:spPr>
        <p:txBody>
          <a:bodyPr wrap="square">
            <a:spAutoFit/>
          </a:bodyPr>
          <a:lstStyle/>
          <a:p>
            <a:pPr eaLnBrk="0" hangingPunct="0">
              <a:spcBef>
                <a:spcPct val="50000"/>
              </a:spcBef>
            </a:pPr>
            <a:r>
              <a:rPr lang="en-GB" sz="2000" b="1" dirty="0"/>
              <a:t>problems</a:t>
            </a:r>
          </a:p>
        </p:txBody>
      </p:sp>
      <p:graphicFrame>
        <p:nvGraphicFramePr>
          <p:cNvPr id="39952" name="Object 16"/>
          <p:cNvGraphicFramePr>
            <a:graphicFrameLocks noChangeAspect="1"/>
          </p:cNvGraphicFramePr>
          <p:nvPr/>
        </p:nvGraphicFramePr>
        <p:xfrm>
          <a:off x="1752600" y="2286000"/>
          <a:ext cx="2057400" cy="452250"/>
        </p:xfrm>
        <a:graphic>
          <a:graphicData uri="http://schemas.openxmlformats.org/presentationml/2006/ole">
            <mc:AlternateContent xmlns:mc="http://schemas.openxmlformats.org/markup-compatibility/2006">
              <mc:Choice xmlns:v="urn:schemas-microsoft-com:vml" Requires="v">
                <p:oleObj spid="_x0000_s47202" name="Document" r:id="rId28" imgW="1638300" imgH="361950" progId="">
                  <p:embed/>
                </p:oleObj>
              </mc:Choice>
              <mc:Fallback>
                <p:oleObj name="Document" r:id="rId28" imgW="1638300" imgH="361950" progId="">
                  <p:embed/>
                  <p:pic>
                    <p:nvPicPr>
                      <p:cNvPr id="39952" name="Object 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52600" y="2286000"/>
                        <a:ext cx="2057400" cy="45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3" name="Object 17"/>
          <p:cNvGraphicFramePr>
            <a:graphicFrameLocks noChangeAspect="1"/>
          </p:cNvGraphicFramePr>
          <p:nvPr/>
        </p:nvGraphicFramePr>
        <p:xfrm>
          <a:off x="4038601" y="2362200"/>
          <a:ext cx="1219201" cy="336884"/>
        </p:xfrm>
        <a:graphic>
          <a:graphicData uri="http://schemas.openxmlformats.org/presentationml/2006/ole">
            <mc:AlternateContent xmlns:mc="http://schemas.openxmlformats.org/markup-compatibility/2006">
              <mc:Choice xmlns:v="urn:schemas-microsoft-com:vml" Requires="v">
                <p:oleObj spid="_x0000_s47203" name="Document" r:id="rId30" imgW="1143000" imgH="323850" progId="">
                  <p:embed/>
                </p:oleObj>
              </mc:Choice>
              <mc:Fallback>
                <p:oleObj name="Document" r:id="rId30" imgW="1143000" imgH="323850" progId="">
                  <p:embed/>
                  <p:pic>
                    <p:nvPicPr>
                      <p:cNvPr id="39953" name="Object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38601" y="2362200"/>
                        <a:ext cx="1219201" cy="33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4" name="Object 18"/>
          <p:cNvGraphicFramePr>
            <a:graphicFrameLocks noChangeAspect="1"/>
          </p:cNvGraphicFramePr>
          <p:nvPr/>
        </p:nvGraphicFramePr>
        <p:xfrm>
          <a:off x="6629400" y="2209800"/>
          <a:ext cx="1447800" cy="1102024"/>
        </p:xfrm>
        <a:graphic>
          <a:graphicData uri="http://schemas.openxmlformats.org/presentationml/2006/ole">
            <mc:AlternateContent xmlns:mc="http://schemas.openxmlformats.org/markup-compatibility/2006">
              <mc:Choice xmlns:v="urn:schemas-microsoft-com:vml" Requires="v">
                <p:oleObj spid="_x0000_s47204" name="Document" r:id="rId32" imgW="1438275" imgH="1095375" progId="">
                  <p:embed/>
                </p:oleObj>
              </mc:Choice>
              <mc:Fallback>
                <p:oleObj name="Document" r:id="rId32" imgW="1438275" imgH="1095375" progId="">
                  <p:embed/>
                  <p:pic>
                    <p:nvPicPr>
                      <p:cNvPr id="39954" name="Object 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629400" y="2209800"/>
                        <a:ext cx="1447800" cy="110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5" name="Object 19"/>
          <p:cNvGraphicFramePr>
            <a:graphicFrameLocks noChangeAspect="1"/>
          </p:cNvGraphicFramePr>
          <p:nvPr/>
        </p:nvGraphicFramePr>
        <p:xfrm>
          <a:off x="1752600" y="2819401"/>
          <a:ext cx="1981200" cy="446741"/>
        </p:xfrm>
        <a:graphic>
          <a:graphicData uri="http://schemas.openxmlformats.org/presentationml/2006/ole">
            <mc:AlternateContent xmlns:mc="http://schemas.openxmlformats.org/markup-compatibility/2006">
              <mc:Choice xmlns:v="urn:schemas-microsoft-com:vml" Requires="v">
                <p:oleObj spid="_x0000_s47205" name="Document" r:id="rId34" imgW="1647825" imgH="371475" progId="">
                  <p:embed/>
                </p:oleObj>
              </mc:Choice>
              <mc:Fallback>
                <p:oleObj name="Document" r:id="rId34" imgW="1647825" imgH="371475" progId="">
                  <p:embed/>
                  <p:pic>
                    <p:nvPicPr>
                      <p:cNvPr id="39955" name="Object 1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52600" y="2819401"/>
                        <a:ext cx="1981200" cy="44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6" name="Object 20"/>
          <p:cNvGraphicFramePr>
            <a:graphicFrameLocks noChangeAspect="1"/>
          </p:cNvGraphicFramePr>
          <p:nvPr/>
        </p:nvGraphicFramePr>
        <p:xfrm>
          <a:off x="4038600" y="2971801"/>
          <a:ext cx="914400" cy="315817"/>
        </p:xfrm>
        <a:graphic>
          <a:graphicData uri="http://schemas.openxmlformats.org/presentationml/2006/ole">
            <mc:AlternateContent xmlns:mc="http://schemas.openxmlformats.org/markup-compatibility/2006">
              <mc:Choice xmlns:v="urn:schemas-microsoft-com:vml" Requires="v">
                <p:oleObj spid="_x0000_s47206" name="Document" r:id="rId36" imgW="1000125" imgH="333375" progId="">
                  <p:embed/>
                </p:oleObj>
              </mc:Choice>
              <mc:Fallback>
                <p:oleObj name="Document" r:id="rId36" imgW="1000125" imgH="333375" progId="">
                  <p:embed/>
                  <p:pic>
                    <p:nvPicPr>
                      <p:cNvPr id="39956" name="Object 2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038600" y="2971801"/>
                        <a:ext cx="914400" cy="31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7" name="Object 21"/>
          <p:cNvGraphicFramePr>
            <a:graphicFrameLocks noChangeAspect="1"/>
          </p:cNvGraphicFramePr>
          <p:nvPr/>
        </p:nvGraphicFramePr>
        <p:xfrm>
          <a:off x="5334000" y="2819400"/>
          <a:ext cx="1447800" cy="890954"/>
        </p:xfrm>
        <a:graphic>
          <a:graphicData uri="http://schemas.openxmlformats.org/presentationml/2006/ole">
            <mc:AlternateContent xmlns:mc="http://schemas.openxmlformats.org/markup-compatibility/2006">
              <mc:Choice xmlns:v="urn:schemas-microsoft-com:vml" Requires="v">
                <p:oleObj spid="_x0000_s47207" name="Document" r:id="rId38" imgW="1381125" imgH="885825" progId="">
                  <p:embed/>
                </p:oleObj>
              </mc:Choice>
              <mc:Fallback>
                <p:oleObj name="Document" r:id="rId38" imgW="1381125" imgH="885825" progId="">
                  <p:embed/>
                  <p:pic>
                    <p:nvPicPr>
                      <p:cNvPr id="39957" name="Object 2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334000" y="2819400"/>
                        <a:ext cx="1447800" cy="89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2"/>
          <p:cNvSpPr txBox="1">
            <a:spLocks noChangeArrowheads="1"/>
          </p:cNvSpPr>
          <p:nvPr/>
        </p:nvSpPr>
        <p:spPr bwMode="auto">
          <a:xfrm>
            <a:off x="1524000" y="3632538"/>
            <a:ext cx="8991600" cy="461665"/>
          </a:xfrm>
          <a:prstGeom prst="rect">
            <a:avLst/>
          </a:prstGeom>
          <a:noFill/>
          <a:ln w="9525">
            <a:noFill/>
            <a:miter lim="800000"/>
            <a:headEnd/>
            <a:tailEnd/>
          </a:ln>
        </p:spPr>
        <p:txBody>
          <a:bodyPr wrap="square">
            <a:spAutoFit/>
          </a:bodyPr>
          <a:lstStyle/>
          <a:p>
            <a:pPr eaLnBrk="0" hangingPunct="0">
              <a:spcBef>
                <a:spcPct val="50000"/>
              </a:spcBef>
            </a:pPr>
            <a:r>
              <a:rPr lang="en-GB" sz="2400" b="1" dirty="0">
                <a:solidFill>
                  <a:srgbClr val="CC0066"/>
                </a:solidFill>
              </a:rPr>
              <a:t>1.6.4.4	 Alcohols from Alkenes 	(Hydration i.e. addition of H</a:t>
            </a:r>
            <a:r>
              <a:rPr lang="en-GB" sz="2400" b="1" baseline="-25000" dirty="0">
                <a:solidFill>
                  <a:srgbClr val="CC0066"/>
                </a:solidFill>
              </a:rPr>
              <a:t>2</a:t>
            </a:r>
            <a:r>
              <a:rPr lang="en-GB" sz="2400" b="1" dirty="0">
                <a:solidFill>
                  <a:srgbClr val="CC0066"/>
                </a:solidFill>
              </a:rPr>
              <a:t>O)</a:t>
            </a:r>
          </a:p>
        </p:txBody>
      </p:sp>
      <p:sp>
        <p:nvSpPr>
          <p:cNvPr id="23" name="Text Box 3"/>
          <p:cNvSpPr txBox="1">
            <a:spLocks noChangeArrowheads="1"/>
          </p:cNvSpPr>
          <p:nvPr/>
        </p:nvSpPr>
        <p:spPr bwMode="auto">
          <a:xfrm>
            <a:off x="1524000" y="3962400"/>
            <a:ext cx="4191000" cy="457200"/>
          </a:xfrm>
          <a:prstGeom prst="rect">
            <a:avLst/>
          </a:prstGeom>
          <a:noFill/>
          <a:ln w="9525">
            <a:noFill/>
            <a:miter lim="800000"/>
            <a:headEnd/>
            <a:tailEnd/>
          </a:ln>
        </p:spPr>
        <p:txBody>
          <a:bodyPr>
            <a:spAutoFit/>
          </a:bodyPr>
          <a:lstStyle/>
          <a:p>
            <a:pPr eaLnBrk="0" hangingPunct="0">
              <a:spcBef>
                <a:spcPct val="50000"/>
              </a:spcBef>
            </a:pPr>
            <a:r>
              <a:rPr lang="en-GB" sz="2400" b="1" u="sng" dirty="0">
                <a:solidFill>
                  <a:srgbClr val="993366"/>
                </a:solidFill>
              </a:rPr>
              <a:t>Types of Alcohols</a:t>
            </a:r>
            <a:endParaRPr lang="en-GB" sz="2400" b="1" dirty="0">
              <a:solidFill>
                <a:srgbClr val="993366"/>
              </a:solidFill>
            </a:endParaRPr>
          </a:p>
        </p:txBody>
      </p:sp>
      <p:graphicFrame>
        <p:nvGraphicFramePr>
          <p:cNvPr id="24" name="Object 4"/>
          <p:cNvGraphicFramePr>
            <a:graphicFrameLocks noChangeAspect="1"/>
          </p:cNvGraphicFramePr>
          <p:nvPr/>
        </p:nvGraphicFramePr>
        <p:xfrm>
          <a:off x="1593852" y="4419601"/>
          <a:ext cx="1301748" cy="403225"/>
        </p:xfrm>
        <a:graphic>
          <a:graphicData uri="http://schemas.openxmlformats.org/presentationml/2006/ole">
            <mc:AlternateContent xmlns:mc="http://schemas.openxmlformats.org/markup-compatibility/2006">
              <mc:Choice xmlns:v="urn:schemas-microsoft-com:vml" Requires="v">
                <p:oleObj spid="_x0000_s47208" name="Document" r:id="rId40" imgW="1162050" imgH="361950" progId="">
                  <p:embed/>
                </p:oleObj>
              </mc:Choice>
              <mc:Fallback>
                <p:oleObj name="Document" r:id="rId40" imgW="1162050" imgH="361950" progId="">
                  <p:embed/>
                  <p:pic>
                    <p:nvPicPr>
                      <p:cNvPr id="24" name="Object 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93852" y="4419601"/>
                        <a:ext cx="130174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 Box 5"/>
          <p:cNvSpPr txBox="1">
            <a:spLocks noChangeArrowheads="1"/>
          </p:cNvSpPr>
          <p:nvPr/>
        </p:nvSpPr>
        <p:spPr bwMode="auto">
          <a:xfrm>
            <a:off x="4267200" y="4343400"/>
            <a:ext cx="5486400" cy="400110"/>
          </a:xfrm>
          <a:prstGeom prst="rect">
            <a:avLst/>
          </a:prstGeom>
          <a:noFill/>
          <a:ln w="9525">
            <a:noFill/>
            <a:miter lim="800000"/>
            <a:headEnd/>
            <a:tailEnd/>
          </a:ln>
        </p:spPr>
        <p:txBody>
          <a:bodyPr>
            <a:spAutoFit/>
          </a:bodyPr>
          <a:lstStyle/>
          <a:p>
            <a:pPr eaLnBrk="0" hangingPunct="0">
              <a:spcBef>
                <a:spcPct val="50000"/>
              </a:spcBef>
            </a:pPr>
            <a:r>
              <a:rPr lang="en-GB" sz="2000" b="1" dirty="0"/>
              <a:t>(1</a:t>
            </a:r>
            <a:r>
              <a:rPr lang="en-GB" sz="2000" b="1" dirty="0">
                <a:sym typeface="Symbol" pitchFamily="18" charset="2"/>
              </a:rPr>
              <a:t>) alcohol [Ethyl alcohol; Ethanol]</a:t>
            </a:r>
            <a:endParaRPr lang="en-GB" sz="2000" b="1" dirty="0"/>
          </a:p>
        </p:txBody>
      </p:sp>
      <p:graphicFrame>
        <p:nvGraphicFramePr>
          <p:cNvPr id="26" name="Object 6"/>
          <p:cNvGraphicFramePr>
            <a:graphicFrameLocks noChangeAspect="1"/>
          </p:cNvGraphicFramePr>
          <p:nvPr/>
        </p:nvGraphicFramePr>
        <p:xfrm>
          <a:off x="1600202" y="4800600"/>
          <a:ext cx="1219199" cy="785912"/>
        </p:xfrm>
        <a:graphic>
          <a:graphicData uri="http://schemas.openxmlformats.org/presentationml/2006/ole">
            <mc:AlternateContent xmlns:mc="http://schemas.openxmlformats.org/markup-compatibility/2006">
              <mc:Choice xmlns:v="urn:schemas-microsoft-com:vml" Requires="v">
                <p:oleObj spid="_x0000_s47209" name="Document" r:id="rId42" imgW="1152525" imgH="742950" progId="">
                  <p:embed/>
                </p:oleObj>
              </mc:Choice>
              <mc:Fallback>
                <p:oleObj name="Document" r:id="rId42" imgW="1152525" imgH="742950" progId="">
                  <p:embed/>
                  <p:pic>
                    <p:nvPicPr>
                      <p:cNvPr id="26" name="Object 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600202" y="4800600"/>
                        <a:ext cx="1219199" cy="7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Text Box 7"/>
          <p:cNvSpPr txBox="1">
            <a:spLocks noChangeArrowheads="1"/>
          </p:cNvSpPr>
          <p:nvPr/>
        </p:nvSpPr>
        <p:spPr bwMode="auto">
          <a:xfrm>
            <a:off x="4343400" y="5029200"/>
            <a:ext cx="5029200" cy="400110"/>
          </a:xfrm>
          <a:prstGeom prst="rect">
            <a:avLst/>
          </a:prstGeom>
          <a:noFill/>
          <a:ln w="9525">
            <a:noFill/>
            <a:miter lim="800000"/>
            <a:headEnd/>
            <a:tailEnd/>
          </a:ln>
        </p:spPr>
        <p:txBody>
          <a:bodyPr>
            <a:spAutoFit/>
          </a:bodyPr>
          <a:lstStyle/>
          <a:p>
            <a:pPr eaLnBrk="0" hangingPunct="0">
              <a:spcBef>
                <a:spcPct val="50000"/>
              </a:spcBef>
            </a:pPr>
            <a:r>
              <a:rPr lang="en-GB" sz="2000" b="1" dirty="0"/>
              <a:t>(2</a:t>
            </a:r>
            <a:r>
              <a:rPr lang="en-GB" sz="2000" b="1" dirty="0">
                <a:sym typeface="Symbol" pitchFamily="18" charset="2"/>
              </a:rPr>
              <a:t>) alcohol [Isopropyl alcohol; Isopropanol]</a:t>
            </a:r>
            <a:endParaRPr lang="en-GB" sz="2000" b="1" dirty="0"/>
          </a:p>
        </p:txBody>
      </p:sp>
      <p:graphicFrame>
        <p:nvGraphicFramePr>
          <p:cNvPr id="28" name="Object 8"/>
          <p:cNvGraphicFramePr>
            <a:graphicFrameLocks noChangeAspect="1"/>
          </p:cNvGraphicFramePr>
          <p:nvPr/>
        </p:nvGraphicFramePr>
        <p:xfrm>
          <a:off x="1600200" y="5562600"/>
          <a:ext cx="1447800" cy="1236662"/>
        </p:xfrm>
        <a:graphic>
          <a:graphicData uri="http://schemas.openxmlformats.org/presentationml/2006/ole">
            <mc:AlternateContent xmlns:mc="http://schemas.openxmlformats.org/markup-compatibility/2006">
              <mc:Choice xmlns:v="urn:schemas-microsoft-com:vml" Requires="v">
                <p:oleObj spid="_x0000_s47210" name="Document" r:id="rId44" imgW="1371600" imgH="1171575" progId="">
                  <p:embed/>
                </p:oleObj>
              </mc:Choice>
              <mc:Fallback>
                <p:oleObj name="Document" r:id="rId44" imgW="1371600" imgH="1171575" progId="">
                  <p:embed/>
                  <p:pic>
                    <p:nvPicPr>
                      <p:cNvPr id="28" name="Object 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600200" y="5562600"/>
                        <a:ext cx="1447800"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 Box 9"/>
          <p:cNvSpPr txBox="1">
            <a:spLocks noChangeArrowheads="1"/>
          </p:cNvSpPr>
          <p:nvPr/>
        </p:nvSpPr>
        <p:spPr bwMode="auto">
          <a:xfrm>
            <a:off x="4419600" y="5867400"/>
            <a:ext cx="4953000" cy="400110"/>
          </a:xfrm>
          <a:prstGeom prst="rect">
            <a:avLst/>
          </a:prstGeom>
          <a:noFill/>
          <a:ln w="9525">
            <a:noFill/>
            <a:miter lim="800000"/>
            <a:headEnd/>
            <a:tailEnd/>
          </a:ln>
        </p:spPr>
        <p:txBody>
          <a:bodyPr>
            <a:spAutoFit/>
          </a:bodyPr>
          <a:lstStyle/>
          <a:p>
            <a:pPr eaLnBrk="0" hangingPunct="0">
              <a:spcBef>
                <a:spcPct val="50000"/>
              </a:spcBef>
            </a:pPr>
            <a:r>
              <a:rPr lang="en-GB" sz="2000" b="1" dirty="0"/>
              <a:t>(3</a:t>
            </a:r>
            <a:r>
              <a:rPr lang="en-GB" sz="2000" b="1" dirty="0">
                <a:sym typeface="Symbol" pitchFamily="18" charset="2"/>
              </a:rPr>
              <a:t>) alcohol [tert-Butyl alcohol; tert-Butanol]</a:t>
            </a:r>
            <a:endParaRPr lang="en-GB" sz="2000" b="1" dirty="0"/>
          </a:p>
        </p:txBody>
      </p:sp>
    </p:spTree>
    <p:extLst>
      <p:ext uri="{BB962C8B-B14F-4D97-AF65-F5344CB8AC3E}">
        <p14:creationId xmlns:p14="http://schemas.microsoft.com/office/powerpoint/2010/main" val="1668760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a:noFill/>
        </p:spPr>
        <p:txBody>
          <a:bodyPr/>
          <a:lstStyle/>
          <a:p>
            <a:fld id="{36605CE7-E046-4D75-A370-428868908528}" type="slidenum">
              <a:rPr lang="en-US" smtClean="0">
                <a:latin typeface="Arial" pitchFamily="34" charset="0"/>
                <a:cs typeface="Arial" pitchFamily="34" charset="0"/>
              </a:rPr>
              <a:pPr/>
              <a:t>64</a:t>
            </a:fld>
            <a:endParaRPr lang="en-US" smtClean="0">
              <a:latin typeface="Arial" pitchFamily="34" charset="0"/>
              <a:cs typeface="Arial" pitchFamily="34" charset="0"/>
            </a:endParaRPr>
          </a:p>
        </p:txBody>
      </p:sp>
      <p:sp>
        <p:nvSpPr>
          <p:cNvPr id="35843" name="Slide Number Placeholder 3"/>
          <p:cNvSpPr txBox="1">
            <a:spLocks/>
          </p:cNvSpPr>
          <p:nvPr/>
        </p:nvSpPr>
        <p:spPr bwMode="auto">
          <a:xfrm>
            <a:off x="8077200" y="6245225"/>
            <a:ext cx="2133600" cy="476250"/>
          </a:xfrm>
          <a:prstGeom prst="rect">
            <a:avLst/>
          </a:prstGeom>
          <a:noFill/>
          <a:ln w="9525">
            <a:noFill/>
            <a:miter lim="800000"/>
            <a:headEnd/>
            <a:tailEnd/>
          </a:ln>
        </p:spPr>
        <p:txBody>
          <a:bodyPr/>
          <a:lstStyle/>
          <a:p>
            <a:pPr algn="r"/>
            <a:fld id="{977E14CA-7EA5-4CD5-A92A-DF25300D2D12}" type="slidenum">
              <a:rPr lang="en-US" sz="1400"/>
              <a:pPr algn="r"/>
              <a:t>64</a:t>
            </a:fld>
            <a:endParaRPr lang="en-US" sz="1400"/>
          </a:p>
        </p:txBody>
      </p:sp>
      <p:sp>
        <p:nvSpPr>
          <p:cNvPr id="35844" name="Rectangle 4"/>
          <p:cNvSpPr>
            <a:spLocks noChangeArrowheads="1"/>
          </p:cNvSpPr>
          <p:nvPr/>
        </p:nvSpPr>
        <p:spPr bwMode="auto">
          <a:xfrm>
            <a:off x="1558926" y="115889"/>
            <a:ext cx="7141635" cy="830997"/>
          </a:xfrm>
          <a:prstGeom prst="rect">
            <a:avLst/>
          </a:prstGeom>
          <a:noFill/>
          <a:ln w="9525">
            <a:noFill/>
            <a:miter lim="800000"/>
            <a:headEnd/>
            <a:tailEnd/>
          </a:ln>
        </p:spPr>
        <p:txBody>
          <a:bodyPr wrap="none">
            <a:spAutoFit/>
          </a:bodyPr>
          <a:lstStyle/>
          <a:p>
            <a:pPr eaLnBrk="0" hangingPunct="0"/>
            <a:r>
              <a:rPr lang="en-GB" sz="2400" b="1" dirty="0">
                <a:solidFill>
                  <a:srgbClr val="FF0000"/>
                </a:solidFill>
              </a:rPr>
              <a:t>Markovnikov’s Rule</a:t>
            </a:r>
            <a:r>
              <a:rPr lang="en-GB" sz="2400" b="1" dirty="0"/>
              <a:t>: on addition to double bonds, H is </a:t>
            </a:r>
          </a:p>
          <a:p>
            <a:pPr eaLnBrk="0" hangingPunct="0"/>
            <a:r>
              <a:rPr lang="en-GB" sz="2400" b="1" dirty="0"/>
              <a:t>attached to the carbon with the most hydrogens.</a:t>
            </a:r>
            <a:endParaRPr lang="en-US" sz="2400" b="1" dirty="0"/>
          </a:p>
        </p:txBody>
      </p:sp>
      <p:sp>
        <p:nvSpPr>
          <p:cNvPr id="5" name="Text Box 5"/>
          <p:cNvSpPr txBox="1">
            <a:spLocks noChangeArrowheads="1"/>
          </p:cNvSpPr>
          <p:nvPr/>
        </p:nvSpPr>
        <p:spPr bwMode="auto">
          <a:xfrm>
            <a:off x="1558926" y="981076"/>
            <a:ext cx="9109075" cy="1200329"/>
          </a:xfrm>
          <a:prstGeom prst="rect">
            <a:avLst/>
          </a:prstGeom>
          <a:noFill/>
          <a:ln w="9525">
            <a:noFill/>
            <a:miter lim="800000"/>
            <a:headEnd/>
            <a:tailEnd/>
          </a:ln>
        </p:spPr>
        <p:txBody>
          <a:bodyPr>
            <a:spAutoFit/>
          </a:bodyPr>
          <a:lstStyle/>
          <a:p>
            <a:pPr eaLnBrk="0" hangingPunct="0">
              <a:spcBef>
                <a:spcPct val="50000"/>
              </a:spcBef>
            </a:pPr>
            <a:r>
              <a:rPr lang="en-GB" sz="2400" b="1" dirty="0"/>
              <a:t>Negatively charged ion is considered a nucleophile. However, neutral </a:t>
            </a:r>
            <a:r>
              <a:rPr lang="en-GB" sz="2400" b="1" dirty="0">
                <a:solidFill>
                  <a:srgbClr val="FF0000"/>
                </a:solidFill>
              </a:rPr>
              <a:t>H</a:t>
            </a:r>
            <a:r>
              <a:rPr lang="en-GB" sz="2400" b="1" baseline="-25000" dirty="0">
                <a:solidFill>
                  <a:srgbClr val="FF0000"/>
                </a:solidFill>
              </a:rPr>
              <a:t>2</a:t>
            </a:r>
            <a:r>
              <a:rPr lang="en-GB" sz="2400" b="1" dirty="0">
                <a:solidFill>
                  <a:srgbClr val="FF0000"/>
                </a:solidFill>
              </a:rPr>
              <a:t>O molecule (or ROH) may react as a nucleophile </a:t>
            </a:r>
            <a:r>
              <a:rPr lang="en-GB" sz="2400" b="1" dirty="0"/>
              <a:t>also using lone pair’s electrons of oxygen atom.</a:t>
            </a:r>
          </a:p>
        </p:txBody>
      </p:sp>
      <p:sp>
        <p:nvSpPr>
          <p:cNvPr id="6" name="Text Box 6"/>
          <p:cNvSpPr txBox="1">
            <a:spLocks noChangeArrowheads="1"/>
          </p:cNvSpPr>
          <p:nvPr/>
        </p:nvSpPr>
        <p:spPr bwMode="auto">
          <a:xfrm>
            <a:off x="1487488" y="2205038"/>
            <a:ext cx="9180513" cy="457200"/>
          </a:xfrm>
          <a:prstGeom prst="rect">
            <a:avLst/>
          </a:prstGeom>
          <a:noFill/>
          <a:ln w="9525">
            <a:noFill/>
            <a:miter lim="800000"/>
            <a:headEnd/>
            <a:tailEnd/>
          </a:ln>
        </p:spPr>
        <p:txBody>
          <a:bodyPr>
            <a:spAutoFit/>
          </a:bodyPr>
          <a:lstStyle/>
          <a:p>
            <a:pPr eaLnBrk="0" hangingPunct="0">
              <a:spcBef>
                <a:spcPct val="50000"/>
              </a:spcBef>
            </a:pPr>
            <a:r>
              <a:rPr lang="en-GB" sz="2400" b="1"/>
              <a:t>Addition of X</a:t>
            </a:r>
            <a:r>
              <a:rPr lang="en-GB" sz="2400" b="1" baseline="-25000"/>
              <a:t>2</a:t>
            </a:r>
            <a:r>
              <a:rPr lang="en-GB" sz="2400" b="1"/>
              <a:t> or X &amp; OH: anti-addition (trans product).	</a:t>
            </a:r>
          </a:p>
        </p:txBody>
      </p:sp>
      <p:sp>
        <p:nvSpPr>
          <p:cNvPr id="7" name="Text Box 7"/>
          <p:cNvSpPr txBox="1">
            <a:spLocks noChangeArrowheads="1"/>
          </p:cNvSpPr>
          <p:nvPr/>
        </p:nvSpPr>
        <p:spPr bwMode="auto">
          <a:xfrm>
            <a:off x="1524000" y="3644901"/>
            <a:ext cx="9144000" cy="830997"/>
          </a:xfrm>
          <a:prstGeom prst="rect">
            <a:avLst/>
          </a:prstGeom>
          <a:noFill/>
          <a:ln w="9525">
            <a:noFill/>
            <a:miter lim="800000"/>
            <a:headEnd/>
            <a:tailEnd/>
          </a:ln>
        </p:spPr>
        <p:txBody>
          <a:bodyPr>
            <a:spAutoFit/>
          </a:bodyPr>
          <a:lstStyle/>
          <a:p>
            <a:pPr eaLnBrk="0" hangingPunct="0">
              <a:spcBef>
                <a:spcPct val="50000"/>
              </a:spcBef>
            </a:pPr>
            <a:r>
              <a:rPr lang="en-GB" sz="2400" b="1"/>
              <a:t>Oxymercuration reaction is anti addition of H, OH that follows Mark.Rule (However, </a:t>
            </a:r>
            <a:r>
              <a:rPr lang="en-GB" sz="2400" b="1" u="sng"/>
              <a:t>no rearrangement occurs</a:t>
            </a:r>
            <a:r>
              <a:rPr lang="en-GB" sz="2400" b="1"/>
              <a:t>).</a:t>
            </a:r>
          </a:p>
        </p:txBody>
      </p:sp>
      <p:sp>
        <p:nvSpPr>
          <p:cNvPr id="8" name="Text Box 8"/>
          <p:cNvSpPr txBox="1">
            <a:spLocks noChangeArrowheads="1"/>
          </p:cNvSpPr>
          <p:nvPr/>
        </p:nvSpPr>
        <p:spPr bwMode="auto">
          <a:xfrm>
            <a:off x="1524000" y="2708276"/>
            <a:ext cx="9144000" cy="830997"/>
          </a:xfrm>
          <a:prstGeom prst="rect">
            <a:avLst/>
          </a:prstGeom>
          <a:noFill/>
          <a:ln w="9525">
            <a:noFill/>
            <a:miter lim="800000"/>
            <a:headEnd/>
            <a:tailEnd/>
          </a:ln>
        </p:spPr>
        <p:txBody>
          <a:bodyPr>
            <a:spAutoFit/>
          </a:bodyPr>
          <a:lstStyle/>
          <a:p>
            <a:pPr eaLnBrk="0" hangingPunct="0">
              <a:spcBef>
                <a:spcPct val="50000"/>
              </a:spcBef>
            </a:pPr>
            <a:r>
              <a:rPr lang="en-GB" sz="2400" b="1"/>
              <a:t>Acidic water addition of H, OH follows Mark.Rule (with possible</a:t>
            </a:r>
            <a:r>
              <a:rPr lang="en-GB" sz="2400" b="1" u="sng"/>
              <a:t> rearrangement </a:t>
            </a:r>
            <a:r>
              <a:rPr lang="en-GB" sz="2400" b="1"/>
              <a:t>).(hydride or methyl shift)</a:t>
            </a:r>
          </a:p>
        </p:txBody>
      </p:sp>
      <p:sp>
        <p:nvSpPr>
          <p:cNvPr id="9" name="Text Box 9"/>
          <p:cNvSpPr txBox="1">
            <a:spLocks noChangeArrowheads="1"/>
          </p:cNvSpPr>
          <p:nvPr/>
        </p:nvSpPr>
        <p:spPr bwMode="auto">
          <a:xfrm>
            <a:off x="1752600" y="5535613"/>
            <a:ext cx="8915400" cy="400110"/>
          </a:xfrm>
          <a:prstGeom prst="rect">
            <a:avLst/>
          </a:prstGeom>
          <a:noFill/>
          <a:ln w="9525">
            <a:noFill/>
            <a:miter lim="800000"/>
            <a:headEnd/>
            <a:tailEnd/>
          </a:ln>
        </p:spPr>
        <p:txBody>
          <a:bodyPr>
            <a:spAutoFit/>
          </a:bodyPr>
          <a:lstStyle/>
          <a:p>
            <a:pPr eaLnBrk="0" hangingPunct="0">
              <a:spcBef>
                <a:spcPct val="50000"/>
              </a:spcBef>
              <a:buFontTx/>
              <a:buChar char="-"/>
            </a:pPr>
            <a:r>
              <a:rPr lang="en-GB" sz="2000" b="1"/>
              <a:t>Syn addition i.e. both H and OH are added to the same face of double bond.</a:t>
            </a:r>
          </a:p>
        </p:txBody>
      </p:sp>
      <p:sp>
        <p:nvSpPr>
          <p:cNvPr id="10" name="Text Box 10"/>
          <p:cNvSpPr txBox="1">
            <a:spLocks noChangeArrowheads="1"/>
          </p:cNvSpPr>
          <p:nvPr/>
        </p:nvSpPr>
        <p:spPr bwMode="auto">
          <a:xfrm>
            <a:off x="1752600" y="6345239"/>
            <a:ext cx="3911600" cy="396875"/>
          </a:xfrm>
          <a:prstGeom prst="rect">
            <a:avLst/>
          </a:prstGeom>
          <a:noFill/>
          <a:ln w="9525">
            <a:noFill/>
            <a:miter lim="800000"/>
            <a:headEnd/>
            <a:tailEnd/>
          </a:ln>
        </p:spPr>
        <p:txBody>
          <a:bodyPr>
            <a:spAutoFit/>
          </a:bodyPr>
          <a:lstStyle/>
          <a:p>
            <a:pPr eaLnBrk="0" hangingPunct="0">
              <a:spcBef>
                <a:spcPct val="50000"/>
              </a:spcBef>
            </a:pPr>
            <a:r>
              <a:rPr lang="en-GB" sz="2000" b="1"/>
              <a:t>- Anti-Markovnikov’s addition</a:t>
            </a:r>
          </a:p>
        </p:txBody>
      </p:sp>
      <p:sp>
        <p:nvSpPr>
          <p:cNvPr id="11" name="Text Box 11"/>
          <p:cNvSpPr txBox="1">
            <a:spLocks noChangeArrowheads="1"/>
          </p:cNvSpPr>
          <p:nvPr/>
        </p:nvSpPr>
        <p:spPr bwMode="auto">
          <a:xfrm>
            <a:off x="1774825" y="4616451"/>
            <a:ext cx="7391400" cy="396875"/>
          </a:xfrm>
          <a:prstGeom prst="rect">
            <a:avLst/>
          </a:prstGeom>
          <a:noFill/>
          <a:ln w="9525">
            <a:noFill/>
            <a:miter lim="800000"/>
            <a:headEnd/>
            <a:tailEnd/>
          </a:ln>
        </p:spPr>
        <p:txBody>
          <a:bodyPr>
            <a:spAutoFit/>
          </a:bodyPr>
          <a:lstStyle/>
          <a:p>
            <a:pPr eaLnBrk="0" hangingPunct="0">
              <a:spcBef>
                <a:spcPct val="50000"/>
              </a:spcBef>
            </a:pPr>
            <a:r>
              <a:rPr lang="en-GB" sz="2000" b="1"/>
              <a:t>Hydroboration Method</a:t>
            </a:r>
          </a:p>
        </p:txBody>
      </p:sp>
      <p:sp>
        <p:nvSpPr>
          <p:cNvPr id="12" name="Text Box 12"/>
          <p:cNvSpPr txBox="1">
            <a:spLocks noChangeArrowheads="1"/>
          </p:cNvSpPr>
          <p:nvPr/>
        </p:nvSpPr>
        <p:spPr bwMode="auto">
          <a:xfrm>
            <a:off x="1752600" y="5048251"/>
            <a:ext cx="8001000" cy="396875"/>
          </a:xfrm>
          <a:prstGeom prst="rect">
            <a:avLst/>
          </a:prstGeom>
          <a:noFill/>
          <a:ln w="9525">
            <a:noFill/>
            <a:miter lim="800000"/>
            <a:headEnd/>
            <a:tailEnd/>
          </a:ln>
        </p:spPr>
        <p:txBody>
          <a:bodyPr>
            <a:spAutoFit/>
          </a:bodyPr>
          <a:lstStyle/>
          <a:p>
            <a:pPr eaLnBrk="0" hangingPunct="0">
              <a:spcBef>
                <a:spcPct val="50000"/>
              </a:spcBef>
            </a:pPr>
            <a:r>
              <a:rPr lang="en-GB" sz="2000" b="1"/>
              <a:t>For the preparation of all types of alcohols 1°, 2°, 3° </a:t>
            </a:r>
          </a:p>
        </p:txBody>
      </p:sp>
      <p:sp>
        <p:nvSpPr>
          <p:cNvPr id="13" name="Rectangle 13"/>
          <p:cNvSpPr>
            <a:spLocks noChangeArrowheads="1"/>
          </p:cNvSpPr>
          <p:nvPr/>
        </p:nvSpPr>
        <p:spPr bwMode="auto">
          <a:xfrm>
            <a:off x="6456364" y="6308725"/>
            <a:ext cx="3259995" cy="400110"/>
          </a:xfrm>
          <a:prstGeom prst="rect">
            <a:avLst/>
          </a:prstGeom>
          <a:noFill/>
          <a:ln w="9525">
            <a:noFill/>
            <a:miter lim="800000"/>
            <a:headEnd/>
            <a:tailEnd/>
          </a:ln>
        </p:spPr>
        <p:txBody>
          <a:bodyPr wrap="none">
            <a:spAutoFit/>
          </a:bodyPr>
          <a:lstStyle/>
          <a:p>
            <a:pPr eaLnBrk="0" hangingPunct="0"/>
            <a:r>
              <a:rPr lang="en-GB" sz="2000" b="1"/>
              <a:t>-NO possible rearrangement.</a:t>
            </a:r>
            <a:endParaRPr lang="en-US" sz="2000" b="1"/>
          </a:p>
        </p:txBody>
      </p:sp>
    </p:spTree>
    <p:extLst>
      <p:ext uri="{BB962C8B-B14F-4D97-AF65-F5344CB8AC3E}">
        <p14:creationId xmlns:p14="http://schemas.microsoft.com/office/powerpoint/2010/main" val="495558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0" name="Slide Number Placeholder 3"/>
          <p:cNvSpPr>
            <a:spLocks noGrp="1"/>
          </p:cNvSpPr>
          <p:nvPr>
            <p:ph type="sldNum" sz="quarter" idx="12"/>
          </p:nvPr>
        </p:nvSpPr>
        <p:spPr>
          <a:noFill/>
        </p:spPr>
        <p:txBody>
          <a:bodyPr/>
          <a:lstStyle/>
          <a:p>
            <a:fld id="{8B2F395E-43F3-4D03-8E36-9A586E5073AD}" type="slidenum">
              <a:rPr lang="en-US" smtClean="0">
                <a:latin typeface="Arial" pitchFamily="34" charset="0"/>
                <a:cs typeface="Arial" pitchFamily="34" charset="0"/>
              </a:rPr>
              <a:pPr/>
              <a:t>65</a:t>
            </a:fld>
            <a:endParaRPr lang="en-US" smtClean="0">
              <a:latin typeface="Arial" pitchFamily="34" charset="0"/>
              <a:cs typeface="Arial" pitchFamily="34" charset="0"/>
            </a:endParaRPr>
          </a:p>
        </p:txBody>
      </p:sp>
      <p:sp>
        <p:nvSpPr>
          <p:cNvPr id="17421" name="Text Box 2"/>
          <p:cNvSpPr txBox="1">
            <a:spLocks noChangeArrowheads="1"/>
          </p:cNvSpPr>
          <p:nvPr/>
        </p:nvSpPr>
        <p:spPr bwMode="auto">
          <a:xfrm>
            <a:off x="1981200" y="457200"/>
            <a:ext cx="3657600" cy="457200"/>
          </a:xfrm>
          <a:prstGeom prst="rect">
            <a:avLst/>
          </a:prstGeom>
          <a:noFill/>
          <a:ln w="9525">
            <a:noFill/>
            <a:miter lim="800000"/>
            <a:headEnd/>
            <a:tailEnd/>
          </a:ln>
        </p:spPr>
        <p:txBody>
          <a:bodyPr>
            <a:spAutoFit/>
          </a:bodyPr>
          <a:lstStyle/>
          <a:p>
            <a:pPr eaLnBrk="0" hangingPunct="0">
              <a:spcBef>
                <a:spcPct val="50000"/>
              </a:spcBef>
            </a:pPr>
            <a:r>
              <a:rPr lang="en-GB" sz="2400" b="1" u="sng"/>
              <a:t>However</a:t>
            </a:r>
          </a:p>
        </p:txBody>
      </p:sp>
      <p:graphicFrame>
        <p:nvGraphicFramePr>
          <p:cNvPr id="31747" name="Object 3"/>
          <p:cNvGraphicFramePr>
            <a:graphicFrameLocks noChangeAspect="1"/>
          </p:cNvGraphicFramePr>
          <p:nvPr/>
        </p:nvGraphicFramePr>
        <p:xfrm>
          <a:off x="2057401" y="1143000"/>
          <a:ext cx="1966913" cy="527050"/>
        </p:xfrm>
        <a:graphic>
          <a:graphicData uri="http://schemas.openxmlformats.org/presentationml/2006/ole">
            <mc:AlternateContent xmlns:mc="http://schemas.openxmlformats.org/markup-compatibility/2006">
              <mc:Choice xmlns:v="urn:schemas-microsoft-com:vml" Requires="v">
                <p:oleObj spid="_x0000_s48170" name="Document" r:id="rId4" imgW="1343025" imgH="361950" progId="">
                  <p:embed/>
                </p:oleObj>
              </mc:Choice>
              <mc:Fallback>
                <p:oleObj name="Document" r:id="rId4" imgW="1343025" imgH="361950" progId="">
                  <p:embed/>
                  <p:pic>
                    <p:nvPicPr>
                      <p:cNvPr id="317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1143000"/>
                        <a:ext cx="19669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4267200" y="1143000"/>
          <a:ext cx="1462088" cy="369888"/>
        </p:xfrm>
        <a:graphic>
          <a:graphicData uri="http://schemas.openxmlformats.org/presentationml/2006/ole">
            <mc:AlternateContent xmlns:mc="http://schemas.openxmlformats.org/markup-compatibility/2006">
              <mc:Choice xmlns:v="urn:schemas-microsoft-com:vml" Requires="v">
                <p:oleObj spid="_x0000_s48171" name="Document" r:id="rId6" imgW="942975" imgH="133350" progId="">
                  <p:embed/>
                </p:oleObj>
              </mc:Choice>
              <mc:Fallback>
                <p:oleObj name="Document" r:id="rId6" imgW="942975" imgH="133350" progId="">
                  <p:embed/>
                  <p:pic>
                    <p:nvPicPr>
                      <p:cNvPr id="317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143000"/>
                        <a:ext cx="14620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4343400" y="838200"/>
          <a:ext cx="1157288" cy="585788"/>
        </p:xfrm>
        <a:graphic>
          <a:graphicData uri="http://schemas.openxmlformats.org/presentationml/2006/ole">
            <mc:AlternateContent xmlns:mc="http://schemas.openxmlformats.org/markup-compatibility/2006">
              <mc:Choice xmlns:v="urn:schemas-microsoft-com:vml" Requires="v">
                <p:oleObj spid="_x0000_s48172" name="Document" r:id="rId8" imgW="790575" imgH="400050" progId="">
                  <p:embed/>
                </p:oleObj>
              </mc:Choice>
              <mc:Fallback>
                <p:oleObj name="Document" r:id="rId8" imgW="790575" imgH="400050" progId="">
                  <p:embed/>
                  <p:pic>
                    <p:nvPicPr>
                      <p:cNvPr id="317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838200"/>
                        <a:ext cx="1157288"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6129338" y="685800"/>
          <a:ext cx="1643062" cy="1073150"/>
        </p:xfrm>
        <a:graphic>
          <a:graphicData uri="http://schemas.openxmlformats.org/presentationml/2006/ole">
            <mc:AlternateContent xmlns:mc="http://schemas.openxmlformats.org/markup-compatibility/2006">
              <mc:Choice xmlns:v="urn:schemas-microsoft-com:vml" Requires="v">
                <p:oleObj spid="_x0000_s48173" name="Document" r:id="rId10" imgW="1152525" imgH="752475" progId="">
                  <p:embed/>
                </p:oleObj>
              </mc:Choice>
              <mc:Fallback>
                <p:oleObj name="Document" r:id="rId10" imgW="1152525" imgH="752475" progId="">
                  <p:embed/>
                  <p:pic>
                    <p:nvPicPr>
                      <p:cNvPr id="3175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9338" y="685800"/>
                        <a:ext cx="1643062"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Text Box 7"/>
          <p:cNvSpPr txBox="1">
            <a:spLocks noChangeArrowheads="1"/>
          </p:cNvSpPr>
          <p:nvPr/>
        </p:nvSpPr>
        <p:spPr bwMode="auto">
          <a:xfrm>
            <a:off x="6172200" y="1905000"/>
            <a:ext cx="3962400" cy="457200"/>
          </a:xfrm>
          <a:prstGeom prst="rect">
            <a:avLst/>
          </a:prstGeom>
          <a:noFill/>
          <a:ln w="9525">
            <a:noFill/>
            <a:miter lim="800000"/>
            <a:headEnd/>
            <a:tailEnd/>
          </a:ln>
        </p:spPr>
        <p:txBody>
          <a:bodyPr>
            <a:spAutoFit/>
          </a:bodyPr>
          <a:lstStyle/>
          <a:p>
            <a:pPr eaLnBrk="0" hangingPunct="0">
              <a:spcBef>
                <a:spcPct val="50000"/>
              </a:spcBef>
            </a:pPr>
            <a:r>
              <a:rPr lang="en-GB" sz="2400" b="1"/>
              <a:t>(2°) alcohol</a:t>
            </a:r>
          </a:p>
        </p:txBody>
      </p:sp>
      <p:sp>
        <p:nvSpPr>
          <p:cNvPr id="31752" name="Text Box 8"/>
          <p:cNvSpPr txBox="1">
            <a:spLocks noChangeArrowheads="1"/>
          </p:cNvSpPr>
          <p:nvPr/>
        </p:nvSpPr>
        <p:spPr bwMode="auto">
          <a:xfrm>
            <a:off x="1905000" y="2590800"/>
            <a:ext cx="1752600" cy="457200"/>
          </a:xfrm>
          <a:prstGeom prst="rect">
            <a:avLst/>
          </a:prstGeom>
          <a:noFill/>
          <a:ln w="9525">
            <a:noFill/>
            <a:miter lim="800000"/>
            <a:headEnd/>
            <a:tailEnd/>
          </a:ln>
        </p:spPr>
        <p:txBody>
          <a:bodyPr>
            <a:spAutoFit/>
          </a:bodyPr>
          <a:lstStyle/>
          <a:p>
            <a:pPr eaLnBrk="0" hangingPunct="0">
              <a:spcBef>
                <a:spcPct val="50000"/>
              </a:spcBef>
            </a:pPr>
            <a:r>
              <a:rPr lang="en-GB" sz="2400" b="1" u="sng"/>
              <a:t>also</a:t>
            </a:r>
          </a:p>
        </p:txBody>
      </p:sp>
      <p:graphicFrame>
        <p:nvGraphicFramePr>
          <p:cNvPr id="31753" name="Object 9"/>
          <p:cNvGraphicFramePr>
            <a:graphicFrameLocks noChangeAspect="1"/>
          </p:cNvGraphicFramePr>
          <p:nvPr/>
        </p:nvGraphicFramePr>
        <p:xfrm>
          <a:off x="1752600" y="3429001"/>
          <a:ext cx="2819400" cy="1128713"/>
        </p:xfrm>
        <a:graphic>
          <a:graphicData uri="http://schemas.openxmlformats.org/presentationml/2006/ole">
            <mc:AlternateContent xmlns:mc="http://schemas.openxmlformats.org/markup-compatibility/2006">
              <mc:Choice xmlns:v="urn:schemas-microsoft-com:vml" Requires="v">
                <p:oleObj spid="_x0000_s48174" name="Document" r:id="rId12" imgW="1905000" imgH="762000" progId="">
                  <p:embed/>
                </p:oleObj>
              </mc:Choice>
              <mc:Fallback>
                <p:oleObj name="Document" r:id="rId12" imgW="1905000" imgH="762000" progId="">
                  <p:embed/>
                  <p:pic>
                    <p:nvPicPr>
                      <p:cNvPr id="317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3429001"/>
                        <a:ext cx="28194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4724400" y="3962400"/>
          <a:ext cx="1462088" cy="369888"/>
        </p:xfrm>
        <a:graphic>
          <a:graphicData uri="http://schemas.openxmlformats.org/presentationml/2006/ole">
            <mc:AlternateContent xmlns:mc="http://schemas.openxmlformats.org/markup-compatibility/2006">
              <mc:Choice xmlns:v="urn:schemas-microsoft-com:vml" Requires="v">
                <p:oleObj spid="_x0000_s48175" name="Document" r:id="rId14" imgW="942975" imgH="133350" progId="">
                  <p:embed/>
                </p:oleObj>
              </mc:Choice>
              <mc:Fallback>
                <p:oleObj name="Document" r:id="rId14" imgW="942975" imgH="133350" progId="">
                  <p:embed/>
                  <p:pic>
                    <p:nvPicPr>
                      <p:cNvPr id="3175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962400"/>
                        <a:ext cx="14620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5" name="Object 11"/>
          <p:cNvGraphicFramePr>
            <a:graphicFrameLocks noChangeAspect="1"/>
          </p:cNvGraphicFramePr>
          <p:nvPr/>
        </p:nvGraphicFramePr>
        <p:xfrm>
          <a:off x="4800600" y="3657600"/>
          <a:ext cx="1081088" cy="547688"/>
        </p:xfrm>
        <a:graphic>
          <a:graphicData uri="http://schemas.openxmlformats.org/presentationml/2006/ole">
            <mc:AlternateContent xmlns:mc="http://schemas.openxmlformats.org/markup-compatibility/2006">
              <mc:Choice xmlns:v="urn:schemas-microsoft-com:vml" Requires="v">
                <p:oleObj spid="_x0000_s48176" name="Document" r:id="rId15" imgW="790575" imgH="400050" progId="">
                  <p:embed/>
                </p:oleObj>
              </mc:Choice>
              <mc:Fallback>
                <p:oleObj name="Document" r:id="rId15" imgW="790575" imgH="400050" progId="">
                  <p:embed/>
                  <p:pic>
                    <p:nvPicPr>
                      <p:cNvPr id="3175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657600"/>
                        <a:ext cx="1081088"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6" name="Object 12"/>
          <p:cNvGraphicFramePr>
            <a:graphicFrameLocks noChangeAspect="1"/>
          </p:cNvGraphicFramePr>
          <p:nvPr/>
        </p:nvGraphicFramePr>
        <p:xfrm>
          <a:off x="6324600" y="3381376"/>
          <a:ext cx="2590800" cy="1647825"/>
        </p:xfrm>
        <a:graphic>
          <a:graphicData uri="http://schemas.openxmlformats.org/presentationml/2006/ole">
            <mc:AlternateContent xmlns:mc="http://schemas.openxmlformats.org/markup-compatibility/2006">
              <mc:Choice xmlns:v="urn:schemas-microsoft-com:vml" Requires="v">
                <p:oleObj spid="_x0000_s48177" name="Document" r:id="rId16" imgW="1781175" imgH="1133475" progId="">
                  <p:embed/>
                </p:oleObj>
              </mc:Choice>
              <mc:Fallback>
                <p:oleObj name="Document" r:id="rId16" imgW="1781175" imgH="1133475" progId="">
                  <p:embed/>
                  <p:pic>
                    <p:nvPicPr>
                      <p:cNvPr id="317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3381376"/>
                        <a:ext cx="25908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7" name="Object 13"/>
          <p:cNvGraphicFramePr>
            <a:graphicFrameLocks noChangeAspect="1"/>
          </p:cNvGraphicFramePr>
          <p:nvPr/>
        </p:nvGraphicFramePr>
        <p:xfrm>
          <a:off x="8534400" y="4800600"/>
          <a:ext cx="1828800" cy="450850"/>
        </p:xfrm>
        <a:graphic>
          <a:graphicData uri="http://schemas.openxmlformats.org/presentationml/2006/ole">
            <mc:AlternateContent xmlns:mc="http://schemas.openxmlformats.org/markup-compatibility/2006">
              <mc:Choice xmlns:v="urn:schemas-microsoft-com:vml" Requires="v">
                <p:oleObj spid="_x0000_s48178" name="Document" r:id="rId18" imgW="1238250" imgH="304800" progId="">
                  <p:embed/>
                </p:oleObj>
              </mc:Choice>
              <mc:Fallback>
                <p:oleObj name="Document" r:id="rId18" imgW="1238250" imgH="304800" progId="">
                  <p:embed/>
                  <p:pic>
                    <p:nvPicPr>
                      <p:cNvPr id="31757"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34400" y="4800600"/>
                        <a:ext cx="1828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8" name="Text Box 14"/>
          <p:cNvSpPr txBox="1">
            <a:spLocks noChangeArrowheads="1"/>
          </p:cNvSpPr>
          <p:nvPr/>
        </p:nvSpPr>
        <p:spPr bwMode="auto">
          <a:xfrm>
            <a:off x="6172200" y="5486400"/>
            <a:ext cx="3962400" cy="457200"/>
          </a:xfrm>
          <a:prstGeom prst="rect">
            <a:avLst/>
          </a:prstGeom>
          <a:noFill/>
          <a:ln w="9525">
            <a:noFill/>
            <a:miter lim="800000"/>
            <a:headEnd/>
            <a:tailEnd/>
          </a:ln>
        </p:spPr>
        <p:txBody>
          <a:bodyPr>
            <a:spAutoFit/>
          </a:bodyPr>
          <a:lstStyle/>
          <a:p>
            <a:pPr eaLnBrk="0" hangingPunct="0">
              <a:spcBef>
                <a:spcPct val="50000"/>
              </a:spcBef>
            </a:pPr>
            <a:r>
              <a:rPr lang="en-GB" sz="2400" b="1"/>
              <a:t>(3°) alcohol</a:t>
            </a:r>
          </a:p>
        </p:txBody>
      </p:sp>
      <p:graphicFrame>
        <p:nvGraphicFramePr>
          <p:cNvPr id="31759" name="Object 15"/>
          <p:cNvGraphicFramePr>
            <a:graphicFrameLocks noChangeAspect="1"/>
          </p:cNvGraphicFramePr>
          <p:nvPr/>
        </p:nvGraphicFramePr>
        <p:xfrm>
          <a:off x="8686800" y="1149350"/>
          <a:ext cx="1828800" cy="450850"/>
        </p:xfrm>
        <a:graphic>
          <a:graphicData uri="http://schemas.openxmlformats.org/presentationml/2006/ole">
            <mc:AlternateContent xmlns:mc="http://schemas.openxmlformats.org/markup-compatibility/2006">
              <mc:Choice xmlns:v="urn:schemas-microsoft-com:vml" Requires="v">
                <p:oleObj spid="_x0000_s48179" name="Document" r:id="rId20" imgW="1238250" imgH="304800" progId="">
                  <p:embed/>
                </p:oleObj>
              </mc:Choice>
              <mc:Fallback>
                <p:oleObj name="Document" r:id="rId20" imgW="1238250" imgH="304800" progId="">
                  <p:embed/>
                  <p:pic>
                    <p:nvPicPr>
                      <p:cNvPr id="31759"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86800" y="1149350"/>
                        <a:ext cx="18288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11893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Slide Number Placeholder 3"/>
          <p:cNvSpPr txBox="1">
            <a:spLocks noGrp="1"/>
          </p:cNvSpPr>
          <p:nvPr/>
        </p:nvSpPr>
        <p:spPr bwMode="auto">
          <a:xfrm>
            <a:off x="8077200" y="6056312"/>
            <a:ext cx="2133600" cy="476250"/>
          </a:xfrm>
          <a:prstGeom prst="rect">
            <a:avLst/>
          </a:prstGeom>
          <a:noFill/>
          <a:ln w="9525">
            <a:noFill/>
            <a:miter lim="800000"/>
            <a:headEnd/>
            <a:tailEnd/>
          </a:ln>
        </p:spPr>
        <p:txBody>
          <a:bodyPr/>
          <a:lstStyle/>
          <a:p>
            <a:pPr algn="r"/>
            <a:fld id="{3F2B51B2-1E87-4226-BDC4-F9E5CE2C5E08}" type="slidenum">
              <a:rPr lang="en-US" sz="1400"/>
              <a:pPr algn="r"/>
              <a:t>66</a:t>
            </a:fld>
            <a:endParaRPr lang="en-US" sz="1400"/>
          </a:p>
        </p:txBody>
      </p:sp>
      <p:graphicFrame>
        <p:nvGraphicFramePr>
          <p:cNvPr id="31747" name="Object 3"/>
          <p:cNvGraphicFramePr>
            <a:graphicFrameLocks noChangeAspect="1"/>
          </p:cNvGraphicFramePr>
          <p:nvPr/>
        </p:nvGraphicFramePr>
        <p:xfrm>
          <a:off x="2057401" y="725487"/>
          <a:ext cx="1966913" cy="527050"/>
        </p:xfrm>
        <a:graphic>
          <a:graphicData uri="http://schemas.openxmlformats.org/presentationml/2006/ole">
            <mc:AlternateContent xmlns:mc="http://schemas.openxmlformats.org/markup-compatibility/2006">
              <mc:Choice xmlns:v="urn:schemas-microsoft-com:vml" Requires="v">
                <p:oleObj spid="_x0000_s49238" name="Document" r:id="rId4" imgW="1343025" imgH="361950" progId="">
                  <p:embed/>
                </p:oleObj>
              </mc:Choice>
              <mc:Fallback>
                <p:oleObj name="Document" r:id="rId4" imgW="1343025" imgH="361950" progId="">
                  <p:embed/>
                  <p:pic>
                    <p:nvPicPr>
                      <p:cNvPr id="317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725487"/>
                        <a:ext cx="196691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4267200" y="801687"/>
          <a:ext cx="1462088" cy="369888"/>
        </p:xfrm>
        <a:graphic>
          <a:graphicData uri="http://schemas.openxmlformats.org/presentationml/2006/ole">
            <mc:AlternateContent xmlns:mc="http://schemas.openxmlformats.org/markup-compatibility/2006">
              <mc:Choice xmlns:v="urn:schemas-microsoft-com:vml" Requires="v">
                <p:oleObj spid="_x0000_s49239" name="Document" r:id="rId6" imgW="942975" imgH="133350" progId="">
                  <p:embed/>
                </p:oleObj>
              </mc:Choice>
              <mc:Fallback>
                <p:oleObj name="Document" r:id="rId6" imgW="942975" imgH="133350" progId="">
                  <p:embed/>
                  <p:pic>
                    <p:nvPicPr>
                      <p:cNvPr id="317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801687"/>
                        <a:ext cx="14620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4343400" y="505060"/>
          <a:ext cx="990600" cy="501415"/>
        </p:xfrm>
        <a:graphic>
          <a:graphicData uri="http://schemas.openxmlformats.org/presentationml/2006/ole">
            <mc:AlternateContent xmlns:mc="http://schemas.openxmlformats.org/markup-compatibility/2006">
              <mc:Choice xmlns:v="urn:schemas-microsoft-com:vml" Requires="v">
                <p:oleObj spid="_x0000_s49240" name="Document" r:id="rId8" imgW="790575" imgH="400050" progId="">
                  <p:embed/>
                </p:oleObj>
              </mc:Choice>
              <mc:Fallback>
                <p:oleObj name="Document" r:id="rId8" imgW="790575" imgH="400050" progId="">
                  <p:embed/>
                  <p:pic>
                    <p:nvPicPr>
                      <p:cNvPr id="317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505060"/>
                        <a:ext cx="990600" cy="50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6129338" y="268287"/>
          <a:ext cx="1409728" cy="920750"/>
        </p:xfrm>
        <a:graphic>
          <a:graphicData uri="http://schemas.openxmlformats.org/presentationml/2006/ole">
            <mc:AlternateContent xmlns:mc="http://schemas.openxmlformats.org/markup-compatibility/2006">
              <mc:Choice xmlns:v="urn:schemas-microsoft-com:vml" Requires="v">
                <p:oleObj spid="_x0000_s49241" name="Document" r:id="rId10" imgW="1152525" imgH="752475" progId="">
                  <p:embed/>
                </p:oleObj>
              </mc:Choice>
              <mc:Fallback>
                <p:oleObj name="Document" r:id="rId10" imgW="1152525" imgH="752475" progId="">
                  <p:embed/>
                  <p:pic>
                    <p:nvPicPr>
                      <p:cNvPr id="3175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9338" y="268287"/>
                        <a:ext cx="1409728"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Text Box 7"/>
          <p:cNvSpPr txBox="1">
            <a:spLocks noChangeArrowheads="1"/>
          </p:cNvSpPr>
          <p:nvPr/>
        </p:nvSpPr>
        <p:spPr bwMode="auto">
          <a:xfrm>
            <a:off x="6172200" y="1106487"/>
            <a:ext cx="3962400" cy="457200"/>
          </a:xfrm>
          <a:prstGeom prst="rect">
            <a:avLst/>
          </a:prstGeom>
          <a:noFill/>
          <a:ln w="9525">
            <a:noFill/>
            <a:miter lim="800000"/>
            <a:headEnd/>
            <a:tailEnd/>
          </a:ln>
        </p:spPr>
        <p:txBody>
          <a:bodyPr>
            <a:spAutoFit/>
          </a:bodyPr>
          <a:lstStyle/>
          <a:p>
            <a:pPr eaLnBrk="0" hangingPunct="0">
              <a:spcBef>
                <a:spcPct val="50000"/>
              </a:spcBef>
            </a:pPr>
            <a:r>
              <a:rPr lang="en-GB" sz="2400" b="1" dirty="0"/>
              <a:t>(2°) alcohol</a:t>
            </a:r>
          </a:p>
        </p:txBody>
      </p:sp>
      <p:graphicFrame>
        <p:nvGraphicFramePr>
          <p:cNvPr id="31753" name="Object 9"/>
          <p:cNvGraphicFramePr>
            <a:graphicFrameLocks noChangeAspect="1"/>
          </p:cNvGraphicFramePr>
          <p:nvPr/>
        </p:nvGraphicFramePr>
        <p:xfrm>
          <a:off x="1752600" y="1411288"/>
          <a:ext cx="2209800" cy="884667"/>
        </p:xfrm>
        <a:graphic>
          <a:graphicData uri="http://schemas.openxmlformats.org/presentationml/2006/ole">
            <mc:AlternateContent xmlns:mc="http://schemas.openxmlformats.org/markup-compatibility/2006">
              <mc:Choice xmlns:v="urn:schemas-microsoft-com:vml" Requires="v">
                <p:oleObj spid="_x0000_s49242" name="Document" r:id="rId12" imgW="1905000" imgH="762000" progId="">
                  <p:embed/>
                </p:oleObj>
              </mc:Choice>
              <mc:Fallback>
                <p:oleObj name="Document" r:id="rId12" imgW="1905000" imgH="762000" progId="">
                  <p:embed/>
                  <p:pic>
                    <p:nvPicPr>
                      <p:cNvPr id="3175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1411288"/>
                        <a:ext cx="2209800" cy="88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4267200" y="1944688"/>
          <a:ext cx="1462088" cy="369887"/>
        </p:xfrm>
        <a:graphic>
          <a:graphicData uri="http://schemas.openxmlformats.org/presentationml/2006/ole">
            <mc:AlternateContent xmlns:mc="http://schemas.openxmlformats.org/markup-compatibility/2006">
              <mc:Choice xmlns:v="urn:schemas-microsoft-com:vml" Requires="v">
                <p:oleObj spid="_x0000_s49243" name="Document" r:id="rId14" imgW="942975" imgH="133350" progId="">
                  <p:embed/>
                </p:oleObj>
              </mc:Choice>
              <mc:Fallback>
                <p:oleObj name="Document" r:id="rId14" imgW="942975" imgH="133350" progId="">
                  <p:embed/>
                  <p:pic>
                    <p:nvPicPr>
                      <p:cNvPr id="3175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1944688"/>
                        <a:ext cx="14620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5" name="Object 11"/>
          <p:cNvGraphicFramePr>
            <a:graphicFrameLocks noChangeAspect="1"/>
          </p:cNvGraphicFramePr>
          <p:nvPr/>
        </p:nvGraphicFramePr>
        <p:xfrm>
          <a:off x="4419600" y="1648133"/>
          <a:ext cx="914400" cy="463242"/>
        </p:xfrm>
        <a:graphic>
          <a:graphicData uri="http://schemas.openxmlformats.org/presentationml/2006/ole">
            <mc:AlternateContent xmlns:mc="http://schemas.openxmlformats.org/markup-compatibility/2006">
              <mc:Choice xmlns:v="urn:schemas-microsoft-com:vml" Requires="v">
                <p:oleObj spid="_x0000_s49244" name="Document" r:id="rId15" imgW="790575" imgH="400050" progId="">
                  <p:embed/>
                </p:oleObj>
              </mc:Choice>
              <mc:Fallback>
                <p:oleObj name="Document" r:id="rId15" imgW="790575" imgH="400050" progId="">
                  <p:embed/>
                  <p:pic>
                    <p:nvPicPr>
                      <p:cNvPr id="3175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648133"/>
                        <a:ext cx="914400" cy="46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6" name="Object 12"/>
          <p:cNvGraphicFramePr>
            <a:graphicFrameLocks noChangeAspect="1"/>
          </p:cNvGraphicFramePr>
          <p:nvPr/>
        </p:nvGraphicFramePr>
        <p:xfrm>
          <a:off x="6172200" y="1639887"/>
          <a:ext cx="1676400" cy="1066240"/>
        </p:xfrm>
        <a:graphic>
          <a:graphicData uri="http://schemas.openxmlformats.org/presentationml/2006/ole">
            <mc:AlternateContent xmlns:mc="http://schemas.openxmlformats.org/markup-compatibility/2006">
              <mc:Choice xmlns:v="urn:schemas-microsoft-com:vml" Requires="v">
                <p:oleObj spid="_x0000_s49245" name="Document" r:id="rId16" imgW="1781175" imgH="1133475" progId="">
                  <p:embed/>
                </p:oleObj>
              </mc:Choice>
              <mc:Fallback>
                <p:oleObj name="Document" r:id="rId16" imgW="1781175" imgH="1133475" progId="">
                  <p:embed/>
                  <p:pic>
                    <p:nvPicPr>
                      <p:cNvPr id="3175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2200" y="1639887"/>
                        <a:ext cx="1676400" cy="106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7" name="Object 13"/>
          <p:cNvGraphicFramePr>
            <a:graphicFrameLocks noChangeAspect="1"/>
          </p:cNvGraphicFramePr>
          <p:nvPr/>
        </p:nvGraphicFramePr>
        <p:xfrm>
          <a:off x="8534400" y="1944688"/>
          <a:ext cx="1447800" cy="356923"/>
        </p:xfrm>
        <a:graphic>
          <a:graphicData uri="http://schemas.openxmlformats.org/presentationml/2006/ole">
            <mc:AlternateContent xmlns:mc="http://schemas.openxmlformats.org/markup-compatibility/2006">
              <mc:Choice xmlns:v="urn:schemas-microsoft-com:vml" Requires="v">
                <p:oleObj spid="_x0000_s49246" name="Document" r:id="rId18" imgW="1238250" imgH="304800" progId="">
                  <p:embed/>
                </p:oleObj>
              </mc:Choice>
              <mc:Fallback>
                <p:oleObj name="Document" r:id="rId18" imgW="1238250" imgH="304800" progId="">
                  <p:embed/>
                  <p:pic>
                    <p:nvPicPr>
                      <p:cNvPr id="31757"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34400" y="1944688"/>
                        <a:ext cx="1447800" cy="35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8" name="Text Box 14"/>
          <p:cNvSpPr txBox="1">
            <a:spLocks noChangeArrowheads="1"/>
          </p:cNvSpPr>
          <p:nvPr/>
        </p:nvSpPr>
        <p:spPr bwMode="auto">
          <a:xfrm>
            <a:off x="6172200" y="2630487"/>
            <a:ext cx="2057400" cy="400110"/>
          </a:xfrm>
          <a:prstGeom prst="rect">
            <a:avLst/>
          </a:prstGeom>
          <a:noFill/>
          <a:ln w="9525">
            <a:noFill/>
            <a:miter lim="800000"/>
            <a:headEnd/>
            <a:tailEnd/>
          </a:ln>
        </p:spPr>
        <p:txBody>
          <a:bodyPr wrap="square">
            <a:spAutoFit/>
          </a:bodyPr>
          <a:lstStyle/>
          <a:p>
            <a:pPr eaLnBrk="0" hangingPunct="0">
              <a:spcBef>
                <a:spcPct val="50000"/>
              </a:spcBef>
            </a:pPr>
            <a:r>
              <a:rPr lang="en-GB" sz="2000" b="1" dirty="0"/>
              <a:t>(3°) alcohol</a:t>
            </a:r>
          </a:p>
        </p:txBody>
      </p:sp>
      <p:graphicFrame>
        <p:nvGraphicFramePr>
          <p:cNvPr id="31759" name="Object 15"/>
          <p:cNvGraphicFramePr>
            <a:graphicFrameLocks noChangeAspect="1"/>
          </p:cNvGraphicFramePr>
          <p:nvPr/>
        </p:nvGraphicFramePr>
        <p:xfrm>
          <a:off x="8686800" y="725487"/>
          <a:ext cx="1519707" cy="374650"/>
        </p:xfrm>
        <a:graphic>
          <a:graphicData uri="http://schemas.openxmlformats.org/presentationml/2006/ole">
            <mc:AlternateContent xmlns:mc="http://schemas.openxmlformats.org/markup-compatibility/2006">
              <mc:Choice xmlns:v="urn:schemas-microsoft-com:vml" Requires="v">
                <p:oleObj spid="_x0000_s49247" name="Document" r:id="rId20" imgW="1238250" imgH="304800" progId="">
                  <p:embed/>
                </p:oleObj>
              </mc:Choice>
              <mc:Fallback>
                <p:oleObj name="Document" r:id="rId20" imgW="1238250" imgH="304800" progId="">
                  <p:embed/>
                  <p:pic>
                    <p:nvPicPr>
                      <p:cNvPr id="31759"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86800" y="725487"/>
                        <a:ext cx="151970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7" name="Rectangle 17"/>
          <p:cNvSpPr>
            <a:spLocks noChangeArrowheads="1"/>
          </p:cNvSpPr>
          <p:nvPr/>
        </p:nvSpPr>
        <p:spPr bwMode="auto">
          <a:xfrm>
            <a:off x="4797425" y="0"/>
            <a:ext cx="1020536" cy="369332"/>
          </a:xfrm>
          <a:prstGeom prst="rect">
            <a:avLst/>
          </a:prstGeom>
          <a:noFill/>
          <a:ln w="9525">
            <a:noFill/>
            <a:miter lim="800000"/>
            <a:headEnd/>
            <a:tailEnd/>
          </a:ln>
        </p:spPr>
        <p:txBody>
          <a:bodyPr wrap="none">
            <a:spAutoFit/>
          </a:bodyPr>
          <a:lstStyle/>
          <a:p>
            <a:r>
              <a:rPr lang="en-GB" b="1"/>
              <a:t>(Review)</a:t>
            </a:r>
            <a:endParaRPr lang="en-US" b="1"/>
          </a:p>
        </p:txBody>
      </p:sp>
      <p:graphicFrame>
        <p:nvGraphicFramePr>
          <p:cNvPr id="18" name="Object 9"/>
          <p:cNvGraphicFramePr>
            <a:graphicFrameLocks noChangeAspect="1"/>
          </p:cNvGraphicFramePr>
          <p:nvPr/>
        </p:nvGraphicFramePr>
        <p:xfrm>
          <a:off x="4308476" y="3505200"/>
          <a:ext cx="2092325" cy="582428"/>
        </p:xfrm>
        <a:graphic>
          <a:graphicData uri="http://schemas.openxmlformats.org/presentationml/2006/ole">
            <mc:AlternateContent xmlns:mc="http://schemas.openxmlformats.org/markup-compatibility/2006">
              <mc:Choice xmlns:v="urn:schemas-microsoft-com:vml" Requires="v">
                <p:oleObj spid="_x0000_s49248" name="Document" r:id="rId21" imgW="1762125" imgH="447675" progId="">
                  <p:embed/>
                </p:oleObj>
              </mc:Choice>
              <mc:Fallback>
                <p:oleObj name="Document" r:id="rId21" imgW="1762125" imgH="447675" progId="">
                  <p:embed/>
                  <p:pic>
                    <p:nvPicPr>
                      <p:cNvPr id="18" name="Object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08476" y="3505200"/>
                        <a:ext cx="2092325" cy="58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1"/>
          <p:cNvGraphicFramePr>
            <a:graphicFrameLocks noChangeAspect="1"/>
          </p:cNvGraphicFramePr>
          <p:nvPr/>
        </p:nvGraphicFramePr>
        <p:xfrm>
          <a:off x="4572000" y="4419600"/>
          <a:ext cx="1752600" cy="304800"/>
        </p:xfrm>
        <a:graphic>
          <a:graphicData uri="http://schemas.openxmlformats.org/presentationml/2006/ole">
            <mc:AlternateContent xmlns:mc="http://schemas.openxmlformats.org/markup-compatibility/2006">
              <mc:Choice xmlns:v="urn:schemas-microsoft-com:vml" Requires="v">
                <p:oleObj spid="_x0000_s49249" name="Document" r:id="rId23" imgW="1133475" imgH="133350" progId="">
                  <p:embed/>
                </p:oleObj>
              </mc:Choice>
              <mc:Fallback>
                <p:oleObj name="Document" r:id="rId23" imgW="1133475" imgH="133350" progId="">
                  <p:embed/>
                  <p:pic>
                    <p:nvPicPr>
                      <p:cNvPr id="19"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72000" y="44196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12"/>
          <p:cNvGraphicFramePr>
            <a:graphicFrameLocks noChangeAspect="1"/>
          </p:cNvGraphicFramePr>
          <p:nvPr/>
        </p:nvGraphicFramePr>
        <p:xfrm>
          <a:off x="4648201" y="4191000"/>
          <a:ext cx="1271587" cy="457200"/>
        </p:xfrm>
        <a:graphic>
          <a:graphicData uri="http://schemas.openxmlformats.org/presentationml/2006/ole">
            <mc:AlternateContent xmlns:mc="http://schemas.openxmlformats.org/markup-compatibility/2006">
              <mc:Choice xmlns:v="urn:schemas-microsoft-com:vml" Requires="v">
                <p:oleObj spid="_x0000_s49250" name="Document" r:id="rId25" imgW="866775" imgH="361950" progId="">
                  <p:embed/>
                </p:oleObj>
              </mc:Choice>
              <mc:Fallback>
                <p:oleObj name="Document" r:id="rId25" imgW="866775" imgH="361950" progId="">
                  <p:embed/>
                  <p:pic>
                    <p:nvPicPr>
                      <p:cNvPr id="20"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48201" y="4191000"/>
                        <a:ext cx="1271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 Box 16"/>
          <p:cNvSpPr txBox="1">
            <a:spLocks noChangeArrowheads="1"/>
          </p:cNvSpPr>
          <p:nvPr/>
        </p:nvSpPr>
        <p:spPr bwMode="auto">
          <a:xfrm>
            <a:off x="1558926" y="4930914"/>
            <a:ext cx="9109075" cy="707886"/>
          </a:xfrm>
          <a:prstGeom prst="rect">
            <a:avLst/>
          </a:prstGeom>
          <a:noFill/>
          <a:ln w="9525">
            <a:noFill/>
            <a:miter lim="800000"/>
            <a:headEnd/>
            <a:tailEnd/>
          </a:ln>
        </p:spPr>
        <p:txBody>
          <a:bodyPr>
            <a:spAutoFit/>
          </a:bodyPr>
          <a:lstStyle/>
          <a:p>
            <a:pPr eaLnBrk="0" hangingPunct="0">
              <a:spcBef>
                <a:spcPct val="50000"/>
              </a:spcBef>
            </a:pPr>
            <a:r>
              <a:rPr lang="en-GB" sz="2000" b="1" dirty="0"/>
              <a:t>Intermediates may rearrange for more stability by moving a hydride or methyl group. The move should be 1,2 shift ONLY.</a:t>
            </a:r>
          </a:p>
        </p:txBody>
      </p:sp>
      <p:graphicFrame>
        <p:nvGraphicFramePr>
          <p:cNvPr id="22" name="Object 17"/>
          <p:cNvGraphicFramePr>
            <a:graphicFrameLocks noChangeAspect="1"/>
          </p:cNvGraphicFramePr>
          <p:nvPr/>
        </p:nvGraphicFramePr>
        <p:xfrm>
          <a:off x="4865689" y="5894387"/>
          <a:ext cx="1228725" cy="533400"/>
        </p:xfrm>
        <a:graphic>
          <a:graphicData uri="http://schemas.openxmlformats.org/presentationml/2006/ole">
            <mc:AlternateContent xmlns:mc="http://schemas.openxmlformats.org/markup-compatibility/2006">
              <mc:Choice xmlns:v="urn:schemas-microsoft-com:vml" Requires="v">
                <p:oleObj spid="_x0000_s49251" name="Document" r:id="rId27" imgW="1228725" imgH="533400" progId="">
                  <p:embed/>
                </p:oleObj>
              </mc:Choice>
              <mc:Fallback>
                <p:oleObj name="Document" r:id="rId27" imgW="1228725" imgH="533400" progId="">
                  <p:embed/>
                  <p:pic>
                    <p:nvPicPr>
                      <p:cNvPr id="22"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65689" y="5894387"/>
                        <a:ext cx="12287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18"/>
          <p:cNvGraphicFramePr>
            <a:graphicFrameLocks noChangeAspect="1"/>
          </p:cNvGraphicFramePr>
          <p:nvPr/>
        </p:nvGraphicFramePr>
        <p:xfrm>
          <a:off x="7197726" y="5589587"/>
          <a:ext cx="1706563" cy="1052512"/>
        </p:xfrm>
        <a:graphic>
          <a:graphicData uri="http://schemas.openxmlformats.org/presentationml/2006/ole">
            <mc:AlternateContent xmlns:mc="http://schemas.openxmlformats.org/markup-compatibility/2006">
              <mc:Choice xmlns:v="urn:schemas-microsoft-com:vml" Requires="v">
                <p:oleObj spid="_x0000_s49252" name="Document" r:id="rId29" imgW="1552575" imgH="819150" progId="">
                  <p:embed/>
                </p:oleObj>
              </mc:Choice>
              <mc:Fallback>
                <p:oleObj name="Document" r:id="rId29" imgW="1552575" imgH="819150" progId="">
                  <p:embed/>
                  <p:pic>
                    <p:nvPicPr>
                      <p:cNvPr id="23" name="Object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97726" y="5589587"/>
                        <a:ext cx="1706563"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19"/>
          <p:cNvGraphicFramePr>
            <a:graphicFrameLocks noChangeAspect="1"/>
          </p:cNvGraphicFramePr>
          <p:nvPr/>
        </p:nvGraphicFramePr>
        <p:xfrm>
          <a:off x="2149476" y="5638800"/>
          <a:ext cx="1858963" cy="1079500"/>
        </p:xfrm>
        <a:graphic>
          <a:graphicData uri="http://schemas.openxmlformats.org/presentationml/2006/ole">
            <mc:AlternateContent xmlns:mc="http://schemas.openxmlformats.org/markup-compatibility/2006">
              <mc:Choice xmlns:v="urn:schemas-microsoft-com:vml" Requires="v">
                <p:oleObj spid="_x0000_s49253" name="Document" r:id="rId31" imgW="1552575" imgH="923925" progId="">
                  <p:embed/>
                </p:oleObj>
              </mc:Choice>
              <mc:Fallback>
                <p:oleObj name="Document" r:id="rId31" imgW="1552575" imgH="923925" progId="">
                  <p:embed/>
                  <p:pic>
                    <p:nvPicPr>
                      <p:cNvPr id="24" name="Object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49476" y="5638800"/>
                        <a:ext cx="18589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20"/>
          <p:cNvGraphicFramePr>
            <a:graphicFrameLocks noChangeAspect="1"/>
          </p:cNvGraphicFramePr>
          <p:nvPr/>
        </p:nvGraphicFramePr>
        <p:xfrm>
          <a:off x="1752601" y="3037370"/>
          <a:ext cx="2438400" cy="536092"/>
        </p:xfrm>
        <a:graphic>
          <a:graphicData uri="http://schemas.openxmlformats.org/presentationml/2006/ole">
            <mc:AlternateContent xmlns:mc="http://schemas.openxmlformats.org/markup-compatibility/2006">
              <mc:Choice xmlns:v="urn:schemas-microsoft-com:vml" Requires="v">
                <p:oleObj spid="_x0000_s49254" name="Document" r:id="rId33" imgW="1638300" imgH="361950" progId="">
                  <p:embed/>
                </p:oleObj>
              </mc:Choice>
              <mc:Fallback>
                <p:oleObj name="Document" r:id="rId33" imgW="1638300" imgH="361950" progId="">
                  <p:embed/>
                  <p:pic>
                    <p:nvPicPr>
                      <p:cNvPr id="25" name="Object 2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52601" y="3037370"/>
                        <a:ext cx="2438400" cy="53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21"/>
          <p:cNvGraphicFramePr>
            <a:graphicFrameLocks noChangeAspect="1"/>
          </p:cNvGraphicFramePr>
          <p:nvPr/>
        </p:nvGraphicFramePr>
        <p:xfrm>
          <a:off x="4783138" y="3049086"/>
          <a:ext cx="1465262" cy="405314"/>
        </p:xfrm>
        <a:graphic>
          <a:graphicData uri="http://schemas.openxmlformats.org/presentationml/2006/ole">
            <mc:AlternateContent xmlns:mc="http://schemas.openxmlformats.org/markup-compatibility/2006">
              <mc:Choice xmlns:v="urn:schemas-microsoft-com:vml" Requires="v">
                <p:oleObj spid="_x0000_s49255" name="Document" r:id="rId35" imgW="1143000" imgH="323850" progId="">
                  <p:embed/>
                </p:oleObj>
              </mc:Choice>
              <mc:Fallback>
                <p:oleObj name="Document" r:id="rId35" imgW="1143000" imgH="323850" progId="">
                  <p:embed/>
                  <p:pic>
                    <p:nvPicPr>
                      <p:cNvPr id="26" name="Object 2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783138" y="3049086"/>
                        <a:ext cx="1465262" cy="40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22"/>
          <p:cNvGraphicFramePr>
            <a:graphicFrameLocks noChangeAspect="1"/>
          </p:cNvGraphicFramePr>
          <p:nvPr/>
        </p:nvGraphicFramePr>
        <p:xfrm>
          <a:off x="6894218" y="3011487"/>
          <a:ext cx="1640182" cy="1248169"/>
        </p:xfrm>
        <a:graphic>
          <a:graphicData uri="http://schemas.openxmlformats.org/presentationml/2006/ole">
            <mc:AlternateContent xmlns:mc="http://schemas.openxmlformats.org/markup-compatibility/2006">
              <mc:Choice xmlns:v="urn:schemas-microsoft-com:vml" Requires="v">
                <p:oleObj spid="_x0000_s49256" name="Document" r:id="rId37" imgW="1438275" imgH="1095375" progId="">
                  <p:embed/>
                </p:oleObj>
              </mc:Choice>
              <mc:Fallback>
                <p:oleObj name="Document" r:id="rId37" imgW="1438275" imgH="1095375" progId="">
                  <p:embed/>
                  <p:pic>
                    <p:nvPicPr>
                      <p:cNvPr id="27" name="Object 2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894218" y="3011487"/>
                        <a:ext cx="1640182" cy="124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23"/>
          <p:cNvGraphicFramePr>
            <a:graphicFrameLocks noChangeAspect="1"/>
          </p:cNvGraphicFramePr>
          <p:nvPr/>
        </p:nvGraphicFramePr>
        <p:xfrm>
          <a:off x="1752600" y="4267201"/>
          <a:ext cx="2209800" cy="498189"/>
        </p:xfrm>
        <a:graphic>
          <a:graphicData uri="http://schemas.openxmlformats.org/presentationml/2006/ole">
            <mc:AlternateContent xmlns:mc="http://schemas.openxmlformats.org/markup-compatibility/2006">
              <mc:Choice xmlns:v="urn:schemas-microsoft-com:vml" Requires="v">
                <p:oleObj spid="_x0000_s49257" name="Document" r:id="rId39" imgW="1647825" imgH="371475" progId="">
                  <p:embed/>
                </p:oleObj>
              </mc:Choice>
              <mc:Fallback>
                <p:oleObj name="Document" r:id="rId39" imgW="1647825" imgH="371475" progId="">
                  <p:embed/>
                  <p:pic>
                    <p:nvPicPr>
                      <p:cNvPr id="28" name="Object 2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52600" y="4267201"/>
                        <a:ext cx="2209800" cy="49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24"/>
          <p:cNvGraphicFramePr>
            <a:graphicFrameLocks noChangeAspect="1"/>
          </p:cNvGraphicFramePr>
          <p:nvPr/>
        </p:nvGraphicFramePr>
        <p:xfrm>
          <a:off x="6629401" y="4038601"/>
          <a:ext cx="1600200" cy="984509"/>
        </p:xfrm>
        <a:graphic>
          <a:graphicData uri="http://schemas.openxmlformats.org/presentationml/2006/ole">
            <mc:AlternateContent xmlns:mc="http://schemas.openxmlformats.org/markup-compatibility/2006">
              <mc:Choice xmlns:v="urn:schemas-microsoft-com:vml" Requires="v">
                <p:oleObj spid="_x0000_s49258" name="Document" r:id="rId41" imgW="1381125" imgH="885825" progId="">
                  <p:embed/>
                </p:oleObj>
              </mc:Choice>
              <mc:Fallback>
                <p:oleObj name="Document" r:id="rId41" imgW="1381125" imgH="885825" progId="">
                  <p:embed/>
                  <p:pic>
                    <p:nvPicPr>
                      <p:cNvPr id="29" name="Object 2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629401" y="4038601"/>
                        <a:ext cx="1600200" cy="98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5392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a:xfrm>
            <a:off x="8077200" y="6356351"/>
            <a:ext cx="2133600" cy="365125"/>
          </a:xfrm>
          <a:noFill/>
        </p:spPr>
        <p:txBody>
          <a:bodyPr/>
          <a:lstStyle/>
          <a:p>
            <a:fld id="{EB079D9D-4045-413A-A5FA-242E5038C375}" type="slidenum">
              <a:rPr lang="en-US" smtClean="0">
                <a:latin typeface="Arial" pitchFamily="34" charset="0"/>
                <a:cs typeface="Arial" pitchFamily="34" charset="0"/>
              </a:rPr>
              <a:pPr/>
              <a:t>67</a:t>
            </a:fld>
            <a:endParaRPr lang="en-US" smtClean="0">
              <a:latin typeface="Arial" pitchFamily="34" charset="0"/>
              <a:cs typeface="Arial" pitchFamily="34" charset="0"/>
            </a:endParaRPr>
          </a:p>
        </p:txBody>
      </p:sp>
      <p:sp>
        <p:nvSpPr>
          <p:cNvPr id="30" name="Text Box 2"/>
          <p:cNvSpPr txBox="1">
            <a:spLocks noChangeArrowheads="1"/>
          </p:cNvSpPr>
          <p:nvPr/>
        </p:nvSpPr>
        <p:spPr bwMode="auto">
          <a:xfrm>
            <a:off x="1676400" y="1600201"/>
            <a:ext cx="8305800" cy="589072"/>
          </a:xfrm>
          <a:prstGeom prst="rect">
            <a:avLst/>
          </a:prstGeom>
          <a:noFill/>
          <a:ln w="9525">
            <a:noFill/>
            <a:miter lim="800000"/>
            <a:headEnd/>
            <a:tailEnd/>
          </a:ln>
        </p:spPr>
        <p:txBody>
          <a:bodyPr>
            <a:spAutoFit/>
          </a:bodyPr>
          <a:lstStyle/>
          <a:p>
            <a:pPr eaLnBrk="0" hangingPunct="0">
              <a:lnSpc>
                <a:spcPct val="150000"/>
              </a:lnSpc>
              <a:spcBef>
                <a:spcPct val="50000"/>
              </a:spcBef>
            </a:pPr>
            <a:r>
              <a:rPr lang="en-GB" sz="2400" b="1" dirty="0" smtClean="0">
                <a:solidFill>
                  <a:srgbClr val="CC0066"/>
                </a:solidFill>
              </a:rPr>
              <a:t>Addition </a:t>
            </a:r>
            <a:r>
              <a:rPr lang="en-GB" sz="2400" b="1" dirty="0">
                <a:solidFill>
                  <a:srgbClr val="CC0066"/>
                </a:solidFill>
              </a:rPr>
              <a:t>of water to Alkynes : Tautomerism</a:t>
            </a:r>
            <a:endParaRPr lang="en-GB" sz="2400" b="1" dirty="0"/>
          </a:p>
        </p:txBody>
      </p:sp>
      <p:graphicFrame>
        <p:nvGraphicFramePr>
          <p:cNvPr id="31" name="Object 3"/>
          <p:cNvGraphicFramePr>
            <a:graphicFrameLocks noChangeAspect="1"/>
          </p:cNvGraphicFramePr>
          <p:nvPr/>
        </p:nvGraphicFramePr>
        <p:xfrm>
          <a:off x="3581400" y="2514600"/>
          <a:ext cx="2414588" cy="342900"/>
        </p:xfrm>
        <a:graphic>
          <a:graphicData uri="http://schemas.openxmlformats.org/presentationml/2006/ole">
            <mc:AlternateContent xmlns:mc="http://schemas.openxmlformats.org/markup-compatibility/2006">
              <mc:Choice xmlns:v="urn:schemas-microsoft-com:vml" Requires="v">
                <p:oleObj spid="_x0000_s50283" name="Document" r:id="rId4" imgW="1695450" imgH="133350" progId="">
                  <p:embed/>
                </p:oleObj>
              </mc:Choice>
              <mc:Fallback>
                <p:oleObj name="Document" r:id="rId4" imgW="1695450" imgH="133350" progId="">
                  <p:embed/>
                  <p:pic>
                    <p:nvPicPr>
                      <p:cNvPr id="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514600"/>
                        <a:ext cx="24145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4"/>
          <p:cNvGraphicFramePr>
            <a:graphicFrameLocks noChangeAspect="1"/>
          </p:cNvGraphicFramePr>
          <p:nvPr/>
        </p:nvGraphicFramePr>
        <p:xfrm>
          <a:off x="6002339" y="1981200"/>
          <a:ext cx="1703387" cy="1479550"/>
        </p:xfrm>
        <a:graphic>
          <a:graphicData uri="http://schemas.openxmlformats.org/presentationml/2006/ole">
            <mc:AlternateContent xmlns:mc="http://schemas.openxmlformats.org/markup-compatibility/2006">
              <mc:Choice xmlns:v="urn:schemas-microsoft-com:vml" Requires="v">
                <p:oleObj spid="_x0000_s50284" name="Document" r:id="rId6" imgW="1190625" imgH="1047750" progId="">
                  <p:embed/>
                </p:oleObj>
              </mc:Choice>
              <mc:Fallback>
                <p:oleObj name="Document" r:id="rId6" imgW="1190625" imgH="1047750" progId="">
                  <p:embed/>
                  <p:pic>
                    <p:nvPicPr>
                      <p:cNvPr id="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2339" y="1981200"/>
                        <a:ext cx="1703387"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5"/>
          <p:cNvGraphicFramePr>
            <a:graphicFrameLocks noChangeAspect="1"/>
          </p:cNvGraphicFramePr>
          <p:nvPr/>
        </p:nvGraphicFramePr>
        <p:xfrm>
          <a:off x="6884044" y="2209800"/>
          <a:ext cx="354956" cy="304800"/>
        </p:xfrm>
        <a:graphic>
          <a:graphicData uri="http://schemas.openxmlformats.org/presentationml/2006/ole">
            <mc:AlternateContent xmlns:mc="http://schemas.openxmlformats.org/markup-compatibility/2006">
              <mc:Choice xmlns:v="urn:schemas-microsoft-com:vml" Requires="v">
                <p:oleObj spid="_x0000_s50285" name="Document" r:id="rId8" imgW="266700" imgH="228600" progId="">
                  <p:embed/>
                </p:oleObj>
              </mc:Choice>
              <mc:Fallback>
                <p:oleObj name="Document" r:id="rId8" imgW="266700" imgH="228600" progId="">
                  <p:embed/>
                  <p:pic>
                    <p:nvPicPr>
                      <p:cNvPr id="3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4044" y="2209800"/>
                        <a:ext cx="35495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6"/>
          <p:cNvGraphicFramePr>
            <a:graphicFrameLocks noChangeAspect="1"/>
          </p:cNvGraphicFramePr>
          <p:nvPr/>
        </p:nvGraphicFramePr>
        <p:xfrm>
          <a:off x="7772400" y="2514600"/>
          <a:ext cx="1081088" cy="381000"/>
        </p:xfrm>
        <a:graphic>
          <a:graphicData uri="http://schemas.openxmlformats.org/presentationml/2006/ole">
            <mc:AlternateContent xmlns:mc="http://schemas.openxmlformats.org/markup-compatibility/2006">
              <mc:Choice xmlns:v="urn:schemas-microsoft-com:vml" Requires="v">
                <p:oleObj spid="_x0000_s50286" name="Document" r:id="rId10" imgW="638175" imgH="209550" progId="">
                  <p:embed/>
                </p:oleObj>
              </mc:Choice>
              <mc:Fallback>
                <p:oleObj name="Document" r:id="rId10" imgW="638175" imgH="209550" progId="">
                  <p:embed/>
                  <p:pic>
                    <p:nvPicPr>
                      <p:cNvPr id="3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2514600"/>
                        <a:ext cx="10810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7"/>
          <p:cNvGraphicFramePr>
            <a:graphicFrameLocks noChangeAspect="1"/>
          </p:cNvGraphicFramePr>
          <p:nvPr/>
        </p:nvGraphicFramePr>
        <p:xfrm>
          <a:off x="8734426" y="1905001"/>
          <a:ext cx="1933575" cy="1038225"/>
        </p:xfrm>
        <a:graphic>
          <a:graphicData uri="http://schemas.openxmlformats.org/presentationml/2006/ole">
            <mc:AlternateContent xmlns:mc="http://schemas.openxmlformats.org/markup-compatibility/2006">
              <mc:Choice xmlns:v="urn:schemas-microsoft-com:vml" Requires="v">
                <p:oleObj spid="_x0000_s50287" name="Document" r:id="rId12" imgW="1276350" imgH="685800" progId="">
                  <p:embed/>
                </p:oleObj>
              </mc:Choice>
              <mc:Fallback>
                <p:oleObj name="Document" r:id="rId12" imgW="1276350" imgH="685800" progId="">
                  <p:embed/>
                  <p:pic>
                    <p:nvPicPr>
                      <p:cNvPr id="35"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34426" y="1905001"/>
                        <a:ext cx="19335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9"/>
          <p:cNvGraphicFramePr>
            <a:graphicFrameLocks noChangeAspect="1"/>
          </p:cNvGraphicFramePr>
          <p:nvPr/>
        </p:nvGraphicFramePr>
        <p:xfrm>
          <a:off x="9310688" y="2300288"/>
          <a:ext cx="442912" cy="442912"/>
        </p:xfrm>
        <a:graphic>
          <a:graphicData uri="http://schemas.openxmlformats.org/presentationml/2006/ole">
            <mc:AlternateContent xmlns:mc="http://schemas.openxmlformats.org/markup-compatibility/2006">
              <mc:Choice xmlns:v="urn:schemas-microsoft-com:vml" Requires="v">
                <p:oleObj spid="_x0000_s50288" name="Document" r:id="rId14" imgW="276225" imgH="276225" progId="">
                  <p:embed/>
                </p:oleObj>
              </mc:Choice>
              <mc:Fallback>
                <p:oleObj name="Document" r:id="rId14" imgW="276225" imgH="276225" progId="">
                  <p:embed/>
                  <p:pic>
                    <p:nvPicPr>
                      <p:cNvPr id="36"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10688" y="2300288"/>
                        <a:ext cx="442912"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10"/>
          <p:cNvGraphicFramePr>
            <a:graphicFrameLocks noChangeAspect="1"/>
          </p:cNvGraphicFramePr>
          <p:nvPr/>
        </p:nvGraphicFramePr>
        <p:xfrm>
          <a:off x="8839201" y="3194050"/>
          <a:ext cx="1362075" cy="463550"/>
        </p:xfrm>
        <a:graphic>
          <a:graphicData uri="http://schemas.openxmlformats.org/presentationml/2006/ole">
            <mc:AlternateContent xmlns:mc="http://schemas.openxmlformats.org/markup-compatibility/2006">
              <mc:Choice xmlns:v="urn:schemas-microsoft-com:vml" Requires="v">
                <p:oleObj spid="_x0000_s50289" name="Document" r:id="rId16" imgW="895350" imgH="304800" progId="">
                  <p:embed/>
                </p:oleObj>
              </mc:Choice>
              <mc:Fallback>
                <p:oleObj name="Document" r:id="rId16" imgW="895350" imgH="304800" progId="">
                  <p:embed/>
                  <p:pic>
                    <p:nvPicPr>
                      <p:cNvPr id="37"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39201" y="3194050"/>
                        <a:ext cx="13620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11"/>
          <p:cNvGraphicFramePr>
            <a:graphicFrameLocks noChangeAspect="1"/>
          </p:cNvGraphicFramePr>
          <p:nvPr/>
        </p:nvGraphicFramePr>
        <p:xfrm>
          <a:off x="6172200" y="3276600"/>
          <a:ext cx="1233488" cy="476250"/>
        </p:xfrm>
        <a:graphic>
          <a:graphicData uri="http://schemas.openxmlformats.org/presentationml/2006/ole">
            <mc:AlternateContent xmlns:mc="http://schemas.openxmlformats.org/markup-compatibility/2006">
              <mc:Choice xmlns:v="urn:schemas-microsoft-com:vml" Requires="v">
                <p:oleObj spid="_x0000_s50290" name="Document" r:id="rId18" imgW="790575" imgH="304800" progId="">
                  <p:embed/>
                </p:oleObj>
              </mc:Choice>
              <mc:Fallback>
                <p:oleObj name="Document" r:id="rId18" imgW="790575" imgH="304800" progId="">
                  <p:embed/>
                  <p:pic>
                    <p:nvPicPr>
                      <p:cNvPr id="38"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72200" y="3276600"/>
                        <a:ext cx="12334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 Box 12"/>
          <p:cNvSpPr txBox="1">
            <a:spLocks noChangeArrowheads="1"/>
          </p:cNvSpPr>
          <p:nvPr/>
        </p:nvSpPr>
        <p:spPr bwMode="auto">
          <a:xfrm>
            <a:off x="1981200" y="3733800"/>
            <a:ext cx="8229600" cy="457200"/>
          </a:xfrm>
          <a:prstGeom prst="rect">
            <a:avLst/>
          </a:prstGeom>
          <a:noFill/>
          <a:ln w="9525">
            <a:noFill/>
            <a:miter lim="800000"/>
            <a:headEnd/>
            <a:tailEnd/>
          </a:ln>
        </p:spPr>
        <p:txBody>
          <a:bodyPr>
            <a:spAutoFit/>
          </a:bodyPr>
          <a:lstStyle/>
          <a:p>
            <a:pPr eaLnBrk="0" hangingPunct="0">
              <a:spcBef>
                <a:spcPct val="50000"/>
              </a:spcBef>
            </a:pPr>
            <a:r>
              <a:rPr lang="en-GB" sz="2400" b="1"/>
              <a:t>i.e. the product is a mixture of the enol and keto forms.</a:t>
            </a:r>
          </a:p>
        </p:txBody>
      </p:sp>
      <p:sp>
        <p:nvSpPr>
          <p:cNvPr id="40" name="Text Box 13"/>
          <p:cNvSpPr txBox="1">
            <a:spLocks noChangeArrowheads="1"/>
          </p:cNvSpPr>
          <p:nvPr/>
        </p:nvSpPr>
        <p:spPr bwMode="auto">
          <a:xfrm>
            <a:off x="1905000" y="4206876"/>
            <a:ext cx="8534400" cy="830997"/>
          </a:xfrm>
          <a:prstGeom prst="rect">
            <a:avLst/>
          </a:prstGeom>
          <a:noFill/>
          <a:ln w="9525">
            <a:noFill/>
            <a:miter lim="800000"/>
            <a:headEnd/>
            <a:tailEnd/>
          </a:ln>
        </p:spPr>
        <p:txBody>
          <a:bodyPr>
            <a:spAutoFit/>
          </a:bodyPr>
          <a:lstStyle/>
          <a:p>
            <a:pPr eaLnBrk="0" hangingPunct="0">
              <a:spcBef>
                <a:spcPct val="50000"/>
              </a:spcBef>
            </a:pPr>
            <a:r>
              <a:rPr lang="en-GB" sz="2400" b="1" u="sng" dirty="0">
                <a:solidFill>
                  <a:srgbClr val="FF0000"/>
                </a:solidFill>
              </a:rPr>
              <a:t>Tautomer</a:t>
            </a:r>
            <a:r>
              <a:rPr lang="en-GB" sz="2400" b="1" dirty="0"/>
              <a:t>:  Isomeric equilibrium of 2 structures that differ in the arrangement of atoms.</a:t>
            </a:r>
            <a:endParaRPr lang="en-GB" sz="2400" b="1" u="sng" dirty="0"/>
          </a:p>
        </p:txBody>
      </p:sp>
      <p:graphicFrame>
        <p:nvGraphicFramePr>
          <p:cNvPr id="41" name="Object 14"/>
          <p:cNvGraphicFramePr>
            <a:graphicFrameLocks noChangeAspect="1"/>
          </p:cNvGraphicFramePr>
          <p:nvPr/>
        </p:nvGraphicFramePr>
        <p:xfrm>
          <a:off x="2057400" y="2438401"/>
          <a:ext cx="1506538" cy="485775"/>
        </p:xfrm>
        <a:graphic>
          <a:graphicData uri="http://schemas.openxmlformats.org/presentationml/2006/ole">
            <mc:AlternateContent xmlns:mc="http://schemas.openxmlformats.org/markup-compatibility/2006">
              <mc:Choice xmlns:v="urn:schemas-microsoft-com:vml" Requires="v">
                <p:oleObj spid="_x0000_s50291" name="Document" r:id="rId20" imgW="981075" imgH="304800" progId="">
                  <p:embed/>
                </p:oleObj>
              </mc:Choice>
              <mc:Fallback>
                <p:oleObj name="Document" r:id="rId20" imgW="981075" imgH="304800" progId="">
                  <p:embed/>
                  <p:pic>
                    <p:nvPicPr>
                      <p:cNvPr id="41"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57400" y="2438401"/>
                        <a:ext cx="150653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5"/>
          <p:cNvGraphicFramePr>
            <a:graphicFrameLocks noChangeAspect="1"/>
          </p:cNvGraphicFramePr>
          <p:nvPr/>
        </p:nvGraphicFramePr>
        <p:xfrm>
          <a:off x="2209800" y="1089026"/>
          <a:ext cx="1379538" cy="511175"/>
        </p:xfrm>
        <a:graphic>
          <a:graphicData uri="http://schemas.openxmlformats.org/presentationml/2006/ole">
            <mc:AlternateContent xmlns:mc="http://schemas.openxmlformats.org/markup-compatibility/2006">
              <mc:Choice xmlns:v="urn:schemas-microsoft-com:vml" Requires="v">
                <p:oleObj spid="_x0000_s50292" name="Document" r:id="rId22" imgW="914400" imgH="342900" progId="">
                  <p:embed/>
                </p:oleObj>
              </mc:Choice>
              <mc:Fallback>
                <p:oleObj name="Document" r:id="rId22" imgW="914400" imgH="342900" progId="">
                  <p:embed/>
                  <p:pic>
                    <p:nvPicPr>
                      <p:cNvPr id="42" name="Object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9800" y="1089026"/>
                        <a:ext cx="137953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6"/>
          <p:cNvGraphicFramePr>
            <a:graphicFrameLocks noChangeAspect="1"/>
          </p:cNvGraphicFramePr>
          <p:nvPr/>
        </p:nvGraphicFramePr>
        <p:xfrm>
          <a:off x="3733800" y="1219200"/>
          <a:ext cx="1066800" cy="381000"/>
        </p:xfrm>
        <a:graphic>
          <a:graphicData uri="http://schemas.openxmlformats.org/presentationml/2006/ole">
            <mc:AlternateContent xmlns:mc="http://schemas.openxmlformats.org/markup-compatibility/2006">
              <mc:Choice xmlns:v="urn:schemas-microsoft-com:vml" Requires="v">
                <p:oleObj spid="_x0000_s50293" name="Document" r:id="rId24" imgW="638175" imgH="133350" progId="">
                  <p:embed/>
                </p:oleObj>
              </mc:Choice>
              <mc:Fallback>
                <p:oleObj name="Document" r:id="rId24" imgW="638175" imgH="133350" progId="">
                  <p:embed/>
                  <p:pic>
                    <p:nvPicPr>
                      <p:cNvPr id="43" name="Object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33800" y="12192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7"/>
          <p:cNvGraphicFramePr>
            <a:graphicFrameLocks noChangeAspect="1"/>
          </p:cNvGraphicFramePr>
          <p:nvPr/>
        </p:nvGraphicFramePr>
        <p:xfrm>
          <a:off x="3886200" y="1066800"/>
          <a:ext cx="762000" cy="381000"/>
        </p:xfrm>
        <a:graphic>
          <a:graphicData uri="http://schemas.openxmlformats.org/presentationml/2006/ole">
            <mc:AlternateContent xmlns:mc="http://schemas.openxmlformats.org/markup-compatibility/2006">
              <mc:Choice xmlns:v="urn:schemas-microsoft-com:vml" Requires="v">
                <p:oleObj spid="_x0000_s50294" name="Document" r:id="rId26" imgW="447675" imgH="304800" progId="">
                  <p:embed/>
                </p:oleObj>
              </mc:Choice>
              <mc:Fallback>
                <p:oleObj name="Document" r:id="rId26" imgW="447675" imgH="304800" progId="">
                  <p:embed/>
                  <p:pic>
                    <p:nvPicPr>
                      <p:cNvPr id="44" name="Object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86200" y="10668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 name="Object 18"/>
          <p:cNvGraphicFramePr>
            <a:graphicFrameLocks noChangeAspect="1"/>
          </p:cNvGraphicFramePr>
          <p:nvPr/>
        </p:nvGraphicFramePr>
        <p:xfrm>
          <a:off x="4876800" y="581026"/>
          <a:ext cx="1524000" cy="1171575"/>
        </p:xfrm>
        <a:graphic>
          <a:graphicData uri="http://schemas.openxmlformats.org/presentationml/2006/ole">
            <mc:AlternateContent xmlns:mc="http://schemas.openxmlformats.org/markup-compatibility/2006">
              <mc:Choice xmlns:v="urn:schemas-microsoft-com:vml" Requires="v">
                <p:oleObj spid="_x0000_s50295" name="Document" r:id="rId28" imgW="990600" imgH="762000" progId="">
                  <p:embed/>
                </p:oleObj>
              </mc:Choice>
              <mc:Fallback>
                <p:oleObj name="Document" r:id="rId28" imgW="990600" imgH="762000" progId="">
                  <p:embed/>
                  <p:pic>
                    <p:nvPicPr>
                      <p:cNvPr id="45" name="Object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76800" y="581026"/>
                        <a:ext cx="152400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9"/>
          <p:cNvGraphicFramePr>
            <a:graphicFrameLocks noChangeAspect="1"/>
          </p:cNvGraphicFramePr>
          <p:nvPr/>
        </p:nvGraphicFramePr>
        <p:xfrm>
          <a:off x="6477000" y="1143000"/>
          <a:ext cx="757238" cy="381000"/>
        </p:xfrm>
        <a:graphic>
          <a:graphicData uri="http://schemas.openxmlformats.org/presentationml/2006/ole">
            <mc:AlternateContent xmlns:mc="http://schemas.openxmlformats.org/markup-compatibility/2006">
              <mc:Choice xmlns:v="urn:schemas-microsoft-com:vml" Requires="v">
                <p:oleObj spid="_x0000_s50296" name="Document" r:id="rId30" imgW="447675" imgH="304800" progId="">
                  <p:embed/>
                </p:oleObj>
              </mc:Choice>
              <mc:Fallback>
                <p:oleObj name="Document" r:id="rId30" imgW="447675" imgH="304800" progId="">
                  <p:embed/>
                  <p:pic>
                    <p:nvPicPr>
                      <p:cNvPr id="46" name="Object 1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77000" y="1143000"/>
                        <a:ext cx="7572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20"/>
          <p:cNvGraphicFramePr>
            <a:graphicFrameLocks noChangeAspect="1"/>
          </p:cNvGraphicFramePr>
          <p:nvPr/>
        </p:nvGraphicFramePr>
        <p:xfrm>
          <a:off x="6310314" y="1306514"/>
          <a:ext cx="1157287" cy="293687"/>
        </p:xfrm>
        <a:graphic>
          <a:graphicData uri="http://schemas.openxmlformats.org/presentationml/2006/ole">
            <mc:AlternateContent xmlns:mc="http://schemas.openxmlformats.org/markup-compatibility/2006">
              <mc:Choice xmlns:v="urn:schemas-microsoft-com:vml" Requires="v">
                <p:oleObj spid="_x0000_s50297" name="Document" r:id="rId31" imgW="638175" imgH="133350" progId="">
                  <p:embed/>
                </p:oleObj>
              </mc:Choice>
              <mc:Fallback>
                <p:oleObj name="Document" r:id="rId31" imgW="638175" imgH="133350" progId="">
                  <p:embed/>
                  <p:pic>
                    <p:nvPicPr>
                      <p:cNvPr id="47" name="Object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10314" y="1306514"/>
                        <a:ext cx="1157287"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21"/>
          <p:cNvGraphicFramePr>
            <a:graphicFrameLocks noChangeAspect="1"/>
          </p:cNvGraphicFramePr>
          <p:nvPr/>
        </p:nvGraphicFramePr>
        <p:xfrm>
          <a:off x="7391401" y="609600"/>
          <a:ext cx="1338263" cy="1676400"/>
        </p:xfrm>
        <a:graphic>
          <a:graphicData uri="http://schemas.openxmlformats.org/presentationml/2006/ole">
            <mc:AlternateContent xmlns:mc="http://schemas.openxmlformats.org/markup-compatibility/2006">
              <mc:Choice xmlns:v="urn:schemas-microsoft-com:vml" Requires="v">
                <p:oleObj spid="_x0000_s50298" name="Document" r:id="rId32" imgW="866775" imgH="1085850" progId="">
                  <p:embed/>
                </p:oleObj>
              </mc:Choice>
              <mc:Fallback>
                <p:oleObj name="Document" r:id="rId32" imgW="866775" imgH="1085850" progId="">
                  <p:embed/>
                  <p:pic>
                    <p:nvPicPr>
                      <p:cNvPr id="48"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391401" y="609600"/>
                        <a:ext cx="133826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Rectangle 22"/>
          <p:cNvSpPr>
            <a:spLocks noChangeArrowheads="1"/>
          </p:cNvSpPr>
          <p:nvPr/>
        </p:nvSpPr>
        <p:spPr bwMode="auto">
          <a:xfrm>
            <a:off x="1600200" y="76201"/>
            <a:ext cx="4039247" cy="461665"/>
          </a:xfrm>
          <a:prstGeom prst="rect">
            <a:avLst/>
          </a:prstGeom>
          <a:noFill/>
          <a:ln w="9525">
            <a:noFill/>
            <a:miter lim="800000"/>
            <a:headEnd/>
            <a:tailEnd/>
          </a:ln>
        </p:spPr>
        <p:txBody>
          <a:bodyPr wrap="none">
            <a:spAutoFit/>
          </a:bodyPr>
          <a:lstStyle/>
          <a:p>
            <a:pPr eaLnBrk="0" hangingPunct="0"/>
            <a:r>
              <a:rPr lang="en-GB" sz="2400" b="1" dirty="0" err="1" smtClean="0">
                <a:solidFill>
                  <a:srgbClr val="CC0066"/>
                </a:solidFill>
              </a:rPr>
              <a:t>Hydrohalogenation</a:t>
            </a:r>
            <a:r>
              <a:rPr lang="en-GB" sz="2400" b="1" dirty="0" smtClean="0">
                <a:solidFill>
                  <a:srgbClr val="CC0066"/>
                </a:solidFill>
              </a:rPr>
              <a:t> </a:t>
            </a:r>
            <a:r>
              <a:rPr lang="en-GB" sz="2400" b="1" dirty="0">
                <a:solidFill>
                  <a:srgbClr val="CC0066"/>
                </a:solidFill>
              </a:rPr>
              <a:t>of Alkynes</a:t>
            </a:r>
            <a:endParaRPr lang="en-US" sz="2400" b="1" dirty="0">
              <a:solidFill>
                <a:srgbClr val="CC0066"/>
              </a:solidFill>
            </a:endParaRPr>
          </a:p>
        </p:txBody>
      </p:sp>
      <p:graphicFrame>
        <p:nvGraphicFramePr>
          <p:cNvPr id="50" name="Object 23"/>
          <p:cNvGraphicFramePr>
            <a:graphicFrameLocks noChangeAspect="1"/>
          </p:cNvGraphicFramePr>
          <p:nvPr/>
        </p:nvGraphicFramePr>
        <p:xfrm>
          <a:off x="6002339" y="3303588"/>
          <a:ext cx="790575" cy="850900"/>
        </p:xfrm>
        <a:graphic>
          <a:graphicData uri="http://schemas.openxmlformats.org/presentationml/2006/ole">
            <mc:AlternateContent xmlns:mc="http://schemas.openxmlformats.org/markup-compatibility/2006">
              <mc:Choice xmlns:v="urn:schemas-microsoft-com:vml" Requires="v">
                <p:oleObj spid="_x0000_s50299" name="Document" r:id="rId34" imgW="552450" imgH="600075" progId="">
                  <p:embed/>
                </p:oleObj>
              </mc:Choice>
              <mc:Fallback>
                <p:oleObj name="Document" r:id="rId34" imgW="552450" imgH="600075" progId="">
                  <p:embed/>
                  <p:pic>
                    <p:nvPicPr>
                      <p:cNvPr id="50" name="Object 2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002339" y="3303588"/>
                        <a:ext cx="7905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 name="Object 24"/>
          <p:cNvGraphicFramePr>
            <a:graphicFrameLocks noChangeAspect="1"/>
          </p:cNvGraphicFramePr>
          <p:nvPr/>
        </p:nvGraphicFramePr>
        <p:xfrm>
          <a:off x="6791326" y="2314576"/>
          <a:ext cx="219075" cy="352425"/>
        </p:xfrm>
        <a:graphic>
          <a:graphicData uri="http://schemas.openxmlformats.org/presentationml/2006/ole">
            <mc:AlternateContent xmlns:mc="http://schemas.openxmlformats.org/markup-compatibility/2006">
              <mc:Choice xmlns:v="urn:schemas-microsoft-com:vml" Requires="v">
                <p:oleObj spid="_x0000_s50300" name="Document" r:id="rId36" imgW="219075" imgH="352425" progId="">
                  <p:embed/>
                </p:oleObj>
              </mc:Choice>
              <mc:Fallback>
                <p:oleObj name="Document" r:id="rId36" imgW="219075" imgH="352425" progId="">
                  <p:embed/>
                  <p:pic>
                    <p:nvPicPr>
                      <p:cNvPr id="51" name="Object 2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791326" y="2314576"/>
                        <a:ext cx="2190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25"/>
          <p:cNvGraphicFramePr>
            <a:graphicFrameLocks noChangeAspect="1"/>
          </p:cNvGraphicFramePr>
          <p:nvPr/>
        </p:nvGraphicFramePr>
        <p:xfrm>
          <a:off x="4229100" y="2590800"/>
          <a:ext cx="1028700" cy="571500"/>
        </p:xfrm>
        <a:graphic>
          <a:graphicData uri="http://schemas.openxmlformats.org/presentationml/2006/ole">
            <mc:AlternateContent xmlns:mc="http://schemas.openxmlformats.org/markup-compatibility/2006">
              <mc:Choice xmlns:v="urn:schemas-microsoft-com:vml" Requires="v">
                <p:oleObj spid="_x0000_s50301" name="Document" r:id="rId38" imgW="1028700" imgH="571500" progId="">
                  <p:embed/>
                </p:oleObj>
              </mc:Choice>
              <mc:Fallback>
                <p:oleObj name="Document" r:id="rId38" imgW="1028700" imgH="571500" progId="">
                  <p:embed/>
                  <p:pic>
                    <p:nvPicPr>
                      <p:cNvPr id="52" name="Object 2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229100" y="2590800"/>
                        <a:ext cx="1028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Object 26"/>
          <p:cNvGraphicFramePr>
            <a:graphicFrameLocks noChangeAspect="1"/>
          </p:cNvGraphicFramePr>
          <p:nvPr/>
        </p:nvGraphicFramePr>
        <p:xfrm>
          <a:off x="4114800" y="2362200"/>
          <a:ext cx="1371600" cy="533400"/>
        </p:xfrm>
        <a:graphic>
          <a:graphicData uri="http://schemas.openxmlformats.org/presentationml/2006/ole">
            <mc:AlternateContent xmlns:mc="http://schemas.openxmlformats.org/markup-compatibility/2006">
              <mc:Choice xmlns:v="urn:schemas-microsoft-com:vml" Requires="v">
                <p:oleObj spid="_x0000_s50302" name="Document" r:id="rId40" imgW="1371600" imgH="533400" progId="">
                  <p:embed/>
                </p:oleObj>
              </mc:Choice>
              <mc:Fallback>
                <p:oleObj name="Document" r:id="rId40" imgW="1371600" imgH="533400" progId="">
                  <p:embed/>
                  <p:pic>
                    <p:nvPicPr>
                      <p:cNvPr id="53" name="Object 2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114800" y="2362200"/>
                        <a:ext cx="137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Rectangle 27"/>
          <p:cNvSpPr>
            <a:spLocks noChangeArrowheads="1"/>
          </p:cNvSpPr>
          <p:nvPr/>
        </p:nvSpPr>
        <p:spPr bwMode="auto">
          <a:xfrm>
            <a:off x="1774826" y="5257801"/>
            <a:ext cx="7527445" cy="1384995"/>
          </a:xfrm>
          <a:prstGeom prst="rect">
            <a:avLst/>
          </a:prstGeom>
          <a:noFill/>
          <a:ln w="9525">
            <a:noFill/>
            <a:miter lim="800000"/>
            <a:headEnd/>
            <a:tailEnd/>
          </a:ln>
        </p:spPr>
        <p:txBody>
          <a:bodyPr wrap="none">
            <a:spAutoFit/>
          </a:bodyPr>
          <a:lstStyle/>
          <a:p>
            <a:pPr eaLnBrk="0" hangingPunct="0">
              <a:lnSpc>
                <a:spcPct val="150000"/>
              </a:lnSpc>
              <a:spcBef>
                <a:spcPct val="50000"/>
              </a:spcBef>
            </a:pPr>
            <a:r>
              <a:rPr lang="en-GB" sz="2400" b="1" u="sng"/>
              <a:t>The acidic water method is used in making a ketone from </a:t>
            </a:r>
          </a:p>
          <a:p>
            <a:pPr eaLnBrk="0" hangingPunct="0">
              <a:lnSpc>
                <a:spcPct val="150000"/>
              </a:lnSpc>
              <a:spcBef>
                <a:spcPct val="50000"/>
              </a:spcBef>
            </a:pPr>
            <a:r>
              <a:rPr lang="en-GB" sz="2400" b="1" u="sng"/>
              <a:t>an alkyne with the same # of C atoms.</a:t>
            </a:r>
          </a:p>
        </p:txBody>
      </p:sp>
      <p:graphicFrame>
        <p:nvGraphicFramePr>
          <p:cNvPr id="55" name="Object 23"/>
          <p:cNvGraphicFramePr>
            <a:graphicFrameLocks noChangeAspect="1"/>
          </p:cNvGraphicFramePr>
          <p:nvPr/>
        </p:nvGraphicFramePr>
        <p:xfrm>
          <a:off x="9448800" y="1951682"/>
          <a:ext cx="609600" cy="562918"/>
        </p:xfrm>
        <a:graphic>
          <a:graphicData uri="http://schemas.openxmlformats.org/presentationml/2006/ole">
            <mc:AlternateContent xmlns:mc="http://schemas.openxmlformats.org/markup-compatibility/2006">
              <mc:Choice xmlns:v="urn:schemas-microsoft-com:vml" Requires="v">
                <p:oleObj spid="_x0000_s50303" name="CS ChemDraw Drawing" r:id="rId42" imgW="249555" imgH="347091" progId="">
                  <p:embed/>
                </p:oleObj>
              </mc:Choice>
              <mc:Fallback>
                <p:oleObj name="CS ChemDraw Drawing" r:id="rId42" imgW="249555" imgH="347091" progId="">
                  <p:embed/>
                  <p:pic>
                    <p:nvPicPr>
                      <p:cNvPr id="55" name="Object 2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9448800" y="1951682"/>
                        <a:ext cx="609600" cy="56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633072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5" name="Slide Number Placeholder 3"/>
          <p:cNvSpPr>
            <a:spLocks noGrp="1"/>
          </p:cNvSpPr>
          <p:nvPr>
            <p:ph type="sldNum" sz="quarter" idx="12"/>
          </p:nvPr>
        </p:nvSpPr>
        <p:spPr>
          <a:noFill/>
        </p:spPr>
        <p:txBody>
          <a:bodyPr/>
          <a:lstStyle/>
          <a:p>
            <a:fld id="{F52BA524-71D8-4000-BCE6-2852DC5EBB29}" type="slidenum">
              <a:rPr lang="en-US" smtClean="0">
                <a:latin typeface="Arial" pitchFamily="34" charset="0"/>
                <a:cs typeface="Arial" pitchFamily="34" charset="0"/>
              </a:rPr>
              <a:pPr/>
              <a:t>68</a:t>
            </a:fld>
            <a:endParaRPr lang="en-US" smtClean="0">
              <a:latin typeface="Arial" pitchFamily="34" charset="0"/>
              <a:cs typeface="Arial" pitchFamily="34" charset="0"/>
            </a:endParaRPr>
          </a:p>
        </p:txBody>
      </p:sp>
      <p:sp>
        <p:nvSpPr>
          <p:cNvPr id="33816" name="Text Box 2"/>
          <p:cNvSpPr txBox="1">
            <a:spLocks noChangeArrowheads="1"/>
          </p:cNvSpPr>
          <p:nvPr/>
        </p:nvSpPr>
        <p:spPr bwMode="auto">
          <a:xfrm>
            <a:off x="1981200" y="457200"/>
            <a:ext cx="8305800" cy="457200"/>
          </a:xfrm>
          <a:prstGeom prst="rect">
            <a:avLst/>
          </a:prstGeom>
          <a:noFill/>
          <a:ln w="9525">
            <a:noFill/>
            <a:miter lim="800000"/>
            <a:headEnd/>
            <a:tailEnd/>
          </a:ln>
        </p:spPr>
        <p:txBody>
          <a:bodyPr>
            <a:spAutoFit/>
          </a:bodyPr>
          <a:lstStyle/>
          <a:p>
            <a:pPr eaLnBrk="0" hangingPunct="0">
              <a:spcBef>
                <a:spcPct val="50000"/>
              </a:spcBef>
            </a:pPr>
            <a:r>
              <a:rPr lang="en-GB" sz="2400" b="1" dirty="0">
                <a:solidFill>
                  <a:srgbClr val="CC0066"/>
                </a:solidFill>
              </a:rPr>
              <a:t>	Addition to Dienes (Electrophilic Addition)</a:t>
            </a:r>
          </a:p>
        </p:txBody>
      </p:sp>
      <p:graphicFrame>
        <p:nvGraphicFramePr>
          <p:cNvPr id="73731" name="Object 3"/>
          <p:cNvGraphicFramePr>
            <a:graphicFrameLocks noChangeAspect="1"/>
          </p:cNvGraphicFramePr>
          <p:nvPr/>
        </p:nvGraphicFramePr>
        <p:xfrm>
          <a:off x="1676401" y="1524000"/>
          <a:ext cx="2581275" cy="465138"/>
        </p:xfrm>
        <a:graphic>
          <a:graphicData uri="http://schemas.openxmlformats.org/presentationml/2006/ole">
            <mc:AlternateContent xmlns:mc="http://schemas.openxmlformats.org/markup-compatibility/2006">
              <mc:Choice xmlns:v="urn:schemas-microsoft-com:vml" Requires="v">
                <p:oleObj spid="_x0000_s51286" name="Document" r:id="rId4" imgW="2114550" imgH="381000" progId="">
                  <p:embed/>
                </p:oleObj>
              </mc:Choice>
              <mc:Fallback>
                <p:oleObj name="Document" r:id="rId4" imgW="2114550" imgH="381000" progId="">
                  <p:embed/>
                  <p:pic>
                    <p:nvPicPr>
                      <p:cNvPr id="737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1" y="1524000"/>
                        <a:ext cx="25812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2" name="Object 4"/>
          <p:cNvGraphicFramePr>
            <a:graphicFrameLocks noChangeAspect="1"/>
          </p:cNvGraphicFramePr>
          <p:nvPr/>
        </p:nvGraphicFramePr>
        <p:xfrm>
          <a:off x="4191000" y="1676400"/>
          <a:ext cx="1233488" cy="152400"/>
        </p:xfrm>
        <a:graphic>
          <a:graphicData uri="http://schemas.openxmlformats.org/presentationml/2006/ole">
            <mc:AlternateContent xmlns:mc="http://schemas.openxmlformats.org/markup-compatibility/2006">
              <mc:Choice xmlns:v="urn:schemas-microsoft-com:vml" Requires="v">
                <p:oleObj spid="_x0000_s51287" name="Document" r:id="rId6" imgW="638175" imgH="133350" progId="">
                  <p:embed/>
                </p:oleObj>
              </mc:Choice>
              <mc:Fallback>
                <p:oleObj name="Document" r:id="rId6" imgW="638175" imgH="133350" progId="">
                  <p:embed/>
                  <p:pic>
                    <p:nvPicPr>
                      <p:cNvPr id="737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676400"/>
                        <a:ext cx="12334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3" name="Object 5"/>
          <p:cNvGraphicFramePr>
            <a:graphicFrameLocks noChangeAspect="1"/>
          </p:cNvGraphicFramePr>
          <p:nvPr/>
        </p:nvGraphicFramePr>
        <p:xfrm>
          <a:off x="4314826" y="1447800"/>
          <a:ext cx="1247775" cy="609600"/>
        </p:xfrm>
        <a:graphic>
          <a:graphicData uri="http://schemas.openxmlformats.org/presentationml/2006/ole">
            <mc:AlternateContent xmlns:mc="http://schemas.openxmlformats.org/markup-compatibility/2006">
              <mc:Choice xmlns:v="urn:schemas-microsoft-com:vml" Requires="v">
                <p:oleObj spid="_x0000_s51288" name="Document" r:id="rId8" imgW="971550" imgH="533400" progId="">
                  <p:embed/>
                </p:oleObj>
              </mc:Choice>
              <mc:Fallback>
                <p:oleObj name="Document" r:id="rId8" imgW="971550" imgH="533400" progId="">
                  <p:embed/>
                  <p:pic>
                    <p:nvPicPr>
                      <p:cNvPr id="7373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4826" y="1447800"/>
                        <a:ext cx="124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4" name="Object 6"/>
          <p:cNvGraphicFramePr>
            <a:graphicFrameLocks noChangeAspect="1"/>
          </p:cNvGraphicFramePr>
          <p:nvPr/>
        </p:nvGraphicFramePr>
        <p:xfrm>
          <a:off x="5791200" y="1231900"/>
          <a:ext cx="4572000" cy="901700"/>
        </p:xfrm>
        <a:graphic>
          <a:graphicData uri="http://schemas.openxmlformats.org/presentationml/2006/ole">
            <mc:AlternateContent xmlns:mc="http://schemas.openxmlformats.org/markup-compatibility/2006">
              <mc:Choice xmlns:v="urn:schemas-microsoft-com:vml" Requires="v">
                <p:oleObj spid="_x0000_s51289" name="Document" r:id="rId10" imgW="3714750" imgH="733425" progId="">
                  <p:embed/>
                </p:oleObj>
              </mc:Choice>
              <mc:Fallback>
                <p:oleObj name="Document" r:id="rId10" imgW="3714750" imgH="733425" progId="">
                  <p:embed/>
                  <p:pic>
                    <p:nvPicPr>
                      <p:cNvPr id="7373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1231900"/>
                        <a:ext cx="4572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5" name="Object 7"/>
          <p:cNvGraphicFramePr>
            <a:graphicFrameLocks noChangeAspect="1"/>
          </p:cNvGraphicFramePr>
          <p:nvPr/>
        </p:nvGraphicFramePr>
        <p:xfrm>
          <a:off x="1752600" y="1828800"/>
          <a:ext cx="2133600" cy="311150"/>
        </p:xfrm>
        <a:graphic>
          <a:graphicData uri="http://schemas.openxmlformats.org/presentationml/2006/ole">
            <mc:AlternateContent xmlns:mc="http://schemas.openxmlformats.org/markup-compatibility/2006">
              <mc:Choice xmlns:v="urn:schemas-microsoft-com:vml" Requires="v">
                <p:oleObj spid="_x0000_s51290" name="Document" r:id="rId12" imgW="1790700" imgH="266700" progId="">
                  <p:embed/>
                </p:oleObj>
              </mc:Choice>
              <mc:Fallback>
                <p:oleObj name="Document" r:id="rId12" imgW="1790700" imgH="266700" progId="">
                  <p:embed/>
                  <p:pic>
                    <p:nvPicPr>
                      <p:cNvPr id="73735"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1828800"/>
                        <a:ext cx="2133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6" name="Object 8"/>
          <p:cNvGraphicFramePr>
            <a:graphicFrameLocks noChangeAspect="1"/>
          </p:cNvGraphicFramePr>
          <p:nvPr/>
        </p:nvGraphicFramePr>
        <p:xfrm>
          <a:off x="5943601" y="2057400"/>
          <a:ext cx="1852613" cy="446088"/>
        </p:xfrm>
        <a:graphic>
          <a:graphicData uri="http://schemas.openxmlformats.org/presentationml/2006/ole">
            <mc:AlternateContent xmlns:mc="http://schemas.openxmlformats.org/markup-compatibility/2006">
              <mc:Choice xmlns:v="urn:schemas-microsoft-com:vml" Requires="v">
                <p:oleObj spid="_x0000_s51291" name="Document" r:id="rId14" imgW="1266825" imgH="304800" progId="">
                  <p:embed/>
                </p:oleObj>
              </mc:Choice>
              <mc:Fallback>
                <p:oleObj name="Document" r:id="rId14" imgW="1266825" imgH="304800" progId="">
                  <p:embed/>
                  <p:pic>
                    <p:nvPicPr>
                      <p:cNvPr id="73736"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1" y="2057400"/>
                        <a:ext cx="1852613"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7" name="Object 9"/>
          <p:cNvGraphicFramePr>
            <a:graphicFrameLocks noChangeAspect="1"/>
          </p:cNvGraphicFramePr>
          <p:nvPr/>
        </p:nvGraphicFramePr>
        <p:xfrm>
          <a:off x="8305801" y="2057401"/>
          <a:ext cx="1700213" cy="409575"/>
        </p:xfrm>
        <a:graphic>
          <a:graphicData uri="http://schemas.openxmlformats.org/presentationml/2006/ole">
            <mc:AlternateContent xmlns:mc="http://schemas.openxmlformats.org/markup-compatibility/2006">
              <mc:Choice xmlns:v="urn:schemas-microsoft-com:vml" Requires="v">
                <p:oleObj spid="_x0000_s51292" name="Document" r:id="rId16" imgW="1266825" imgH="304800" progId="">
                  <p:embed/>
                </p:oleObj>
              </mc:Choice>
              <mc:Fallback>
                <p:oleObj name="Document" r:id="rId16" imgW="1266825" imgH="304800" progId="">
                  <p:embed/>
                  <p:pic>
                    <p:nvPicPr>
                      <p:cNvPr id="73737"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05801" y="2057401"/>
                        <a:ext cx="17002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8" name="Text Box 10"/>
          <p:cNvSpPr txBox="1">
            <a:spLocks noChangeArrowheads="1"/>
          </p:cNvSpPr>
          <p:nvPr/>
        </p:nvSpPr>
        <p:spPr bwMode="auto">
          <a:xfrm>
            <a:off x="1752600" y="2209800"/>
            <a:ext cx="3124200" cy="457200"/>
          </a:xfrm>
          <a:prstGeom prst="rect">
            <a:avLst/>
          </a:prstGeom>
          <a:noFill/>
          <a:ln w="9525">
            <a:noFill/>
            <a:miter lim="800000"/>
            <a:headEnd/>
            <a:tailEnd/>
          </a:ln>
        </p:spPr>
        <p:txBody>
          <a:bodyPr>
            <a:spAutoFit/>
          </a:bodyPr>
          <a:lstStyle/>
          <a:p>
            <a:pPr eaLnBrk="0" hangingPunct="0">
              <a:spcBef>
                <a:spcPct val="50000"/>
              </a:spcBef>
            </a:pPr>
            <a:r>
              <a:rPr lang="en-GB" sz="2400" b="1"/>
              <a:t>Why?</a:t>
            </a:r>
          </a:p>
        </p:txBody>
      </p:sp>
      <p:sp>
        <p:nvSpPr>
          <p:cNvPr id="73739" name="Text Box 11"/>
          <p:cNvSpPr txBox="1">
            <a:spLocks noChangeArrowheads="1"/>
          </p:cNvSpPr>
          <p:nvPr/>
        </p:nvSpPr>
        <p:spPr bwMode="auto">
          <a:xfrm>
            <a:off x="1752600" y="2743200"/>
            <a:ext cx="4648200" cy="457200"/>
          </a:xfrm>
          <a:prstGeom prst="rect">
            <a:avLst/>
          </a:prstGeom>
          <a:noFill/>
          <a:ln w="9525">
            <a:noFill/>
            <a:miter lim="800000"/>
            <a:headEnd/>
            <a:tailEnd/>
          </a:ln>
        </p:spPr>
        <p:txBody>
          <a:bodyPr>
            <a:spAutoFit/>
          </a:bodyPr>
          <a:lstStyle/>
          <a:p>
            <a:pPr eaLnBrk="0" hangingPunct="0">
              <a:spcBef>
                <a:spcPct val="50000"/>
              </a:spcBef>
            </a:pPr>
            <a:r>
              <a:rPr lang="en-GB" sz="2400" b="1" u="sng"/>
              <a:t>Mechanism</a:t>
            </a:r>
            <a:r>
              <a:rPr lang="en-GB" sz="2400" b="1"/>
              <a:t> (as in 1.7.2.1)</a:t>
            </a:r>
            <a:endParaRPr lang="en-GB" sz="2400" b="1" u="sng"/>
          </a:p>
        </p:txBody>
      </p:sp>
      <p:graphicFrame>
        <p:nvGraphicFramePr>
          <p:cNvPr id="73740" name="Object 12"/>
          <p:cNvGraphicFramePr>
            <a:graphicFrameLocks noChangeAspect="1"/>
          </p:cNvGraphicFramePr>
          <p:nvPr/>
        </p:nvGraphicFramePr>
        <p:xfrm>
          <a:off x="1752600" y="3429001"/>
          <a:ext cx="2971800" cy="530225"/>
        </p:xfrm>
        <a:graphic>
          <a:graphicData uri="http://schemas.openxmlformats.org/presentationml/2006/ole">
            <mc:AlternateContent xmlns:mc="http://schemas.openxmlformats.org/markup-compatibility/2006">
              <mc:Choice xmlns:v="urn:schemas-microsoft-com:vml" Requires="v">
                <p:oleObj spid="_x0000_s51293" name="Document" r:id="rId18" imgW="2133600" imgH="381000" progId="">
                  <p:embed/>
                </p:oleObj>
              </mc:Choice>
              <mc:Fallback>
                <p:oleObj name="Document" r:id="rId18" imgW="2133600" imgH="381000" progId="">
                  <p:embed/>
                  <p:pic>
                    <p:nvPicPr>
                      <p:cNvPr id="7374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52600" y="3429001"/>
                        <a:ext cx="2971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1" name="Object 13"/>
          <p:cNvGraphicFramePr>
            <a:graphicFrameLocks noChangeAspect="1"/>
          </p:cNvGraphicFramePr>
          <p:nvPr/>
        </p:nvGraphicFramePr>
        <p:xfrm>
          <a:off x="4641850" y="3446464"/>
          <a:ext cx="1125538" cy="363537"/>
        </p:xfrm>
        <a:graphic>
          <a:graphicData uri="http://schemas.openxmlformats.org/presentationml/2006/ole">
            <mc:AlternateContent xmlns:mc="http://schemas.openxmlformats.org/markup-compatibility/2006">
              <mc:Choice xmlns:v="urn:schemas-microsoft-com:vml" Requires="v">
                <p:oleObj spid="_x0000_s51294" name="Document" r:id="rId20" imgW="638175" imgH="133350" progId="">
                  <p:embed/>
                </p:oleObj>
              </mc:Choice>
              <mc:Fallback>
                <p:oleObj name="Document" r:id="rId20" imgW="638175" imgH="133350" progId="">
                  <p:embed/>
                  <p:pic>
                    <p:nvPicPr>
                      <p:cNvPr id="73741"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850" y="3446464"/>
                        <a:ext cx="1125538"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2" name="Object 14"/>
          <p:cNvGraphicFramePr>
            <a:graphicFrameLocks noChangeAspect="1"/>
          </p:cNvGraphicFramePr>
          <p:nvPr/>
        </p:nvGraphicFramePr>
        <p:xfrm>
          <a:off x="4883150" y="3203576"/>
          <a:ext cx="433388" cy="468313"/>
        </p:xfrm>
        <a:graphic>
          <a:graphicData uri="http://schemas.openxmlformats.org/presentationml/2006/ole">
            <mc:AlternateContent xmlns:mc="http://schemas.openxmlformats.org/markup-compatibility/2006">
              <mc:Choice xmlns:v="urn:schemas-microsoft-com:vml" Requires="v">
                <p:oleObj spid="_x0000_s51295" name="Document" r:id="rId21" imgW="323850" imgH="342900" progId="">
                  <p:embed/>
                </p:oleObj>
              </mc:Choice>
              <mc:Fallback>
                <p:oleObj name="Document" r:id="rId21" imgW="323850" imgH="342900" progId="">
                  <p:embed/>
                  <p:pic>
                    <p:nvPicPr>
                      <p:cNvPr id="73742"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83150" y="3203576"/>
                        <a:ext cx="4333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3" name="Object 15"/>
          <p:cNvGraphicFramePr>
            <a:graphicFrameLocks noChangeAspect="1"/>
          </p:cNvGraphicFramePr>
          <p:nvPr/>
        </p:nvGraphicFramePr>
        <p:xfrm>
          <a:off x="5715001" y="3429000"/>
          <a:ext cx="2684463" cy="674688"/>
        </p:xfrm>
        <a:graphic>
          <a:graphicData uri="http://schemas.openxmlformats.org/presentationml/2006/ole">
            <mc:AlternateContent xmlns:mc="http://schemas.openxmlformats.org/markup-compatibility/2006">
              <mc:Choice xmlns:v="urn:schemas-microsoft-com:vml" Requires="v">
                <p:oleObj spid="_x0000_s51296" name="Document" r:id="rId23" imgW="1885950" imgH="476250" progId="">
                  <p:embed/>
                </p:oleObj>
              </mc:Choice>
              <mc:Fallback>
                <p:oleObj name="Document" r:id="rId23" imgW="1885950" imgH="476250" progId="">
                  <p:embed/>
                  <p:pic>
                    <p:nvPicPr>
                      <p:cNvPr id="73743" name="Object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15001" y="3429000"/>
                        <a:ext cx="2684463"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4" name="Object 16"/>
          <p:cNvGraphicFramePr>
            <a:graphicFrameLocks noChangeAspect="1"/>
          </p:cNvGraphicFramePr>
          <p:nvPr/>
        </p:nvGraphicFramePr>
        <p:xfrm>
          <a:off x="8305800" y="3440114"/>
          <a:ext cx="838200" cy="369887"/>
        </p:xfrm>
        <a:graphic>
          <a:graphicData uri="http://schemas.openxmlformats.org/presentationml/2006/ole">
            <mc:AlternateContent xmlns:mc="http://schemas.openxmlformats.org/markup-compatibility/2006">
              <mc:Choice xmlns:v="urn:schemas-microsoft-com:vml" Requires="v">
                <p:oleObj spid="_x0000_s51297" name="Document" r:id="rId25" imgW="638175" imgH="133350" progId="">
                  <p:embed/>
                </p:oleObj>
              </mc:Choice>
              <mc:Fallback>
                <p:oleObj name="Document" r:id="rId25" imgW="638175" imgH="133350" progId="">
                  <p:embed/>
                  <p:pic>
                    <p:nvPicPr>
                      <p:cNvPr id="73744"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3440114"/>
                        <a:ext cx="838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5" name="Object 17"/>
          <p:cNvGraphicFramePr>
            <a:graphicFrameLocks noChangeAspect="1"/>
          </p:cNvGraphicFramePr>
          <p:nvPr/>
        </p:nvGraphicFramePr>
        <p:xfrm>
          <a:off x="8382001" y="3048000"/>
          <a:ext cx="485775" cy="685800"/>
        </p:xfrm>
        <a:graphic>
          <a:graphicData uri="http://schemas.openxmlformats.org/presentationml/2006/ole">
            <mc:AlternateContent xmlns:mc="http://schemas.openxmlformats.org/markup-compatibility/2006">
              <mc:Choice xmlns:v="urn:schemas-microsoft-com:vml" Requires="v">
                <p:oleObj spid="_x0000_s51298" name="Document" r:id="rId26" imgW="323850" imgH="457200" progId="">
                  <p:embed/>
                </p:oleObj>
              </mc:Choice>
              <mc:Fallback>
                <p:oleObj name="Document" r:id="rId26" imgW="323850" imgH="457200" progId="">
                  <p:embed/>
                  <p:pic>
                    <p:nvPicPr>
                      <p:cNvPr id="73745" name="Object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382001" y="3048000"/>
                        <a:ext cx="4857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6" name="Object 18"/>
          <p:cNvGraphicFramePr>
            <a:graphicFrameLocks noChangeAspect="1"/>
          </p:cNvGraphicFramePr>
          <p:nvPr/>
        </p:nvGraphicFramePr>
        <p:xfrm>
          <a:off x="9120188" y="3429001"/>
          <a:ext cx="1547812" cy="373063"/>
        </p:xfrm>
        <a:graphic>
          <a:graphicData uri="http://schemas.openxmlformats.org/presentationml/2006/ole">
            <mc:AlternateContent xmlns:mc="http://schemas.openxmlformats.org/markup-compatibility/2006">
              <mc:Choice xmlns:v="urn:schemas-microsoft-com:vml" Requires="v">
                <p:oleObj spid="_x0000_s51299" name="Document" r:id="rId28" imgW="1266825" imgH="304800" progId="">
                  <p:embed/>
                </p:oleObj>
              </mc:Choice>
              <mc:Fallback>
                <p:oleObj name="Document" r:id="rId28" imgW="1266825" imgH="304800" progId="">
                  <p:embed/>
                  <p:pic>
                    <p:nvPicPr>
                      <p:cNvPr id="73746"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20188" y="3429001"/>
                        <a:ext cx="1547812"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7" name="Object 19"/>
          <p:cNvGraphicFramePr>
            <a:graphicFrameLocks noChangeAspect="1"/>
          </p:cNvGraphicFramePr>
          <p:nvPr/>
        </p:nvGraphicFramePr>
        <p:xfrm>
          <a:off x="7067550" y="3810000"/>
          <a:ext cx="171450" cy="838200"/>
        </p:xfrm>
        <a:graphic>
          <a:graphicData uri="http://schemas.openxmlformats.org/presentationml/2006/ole">
            <mc:AlternateContent xmlns:mc="http://schemas.openxmlformats.org/markup-compatibility/2006">
              <mc:Choice xmlns:v="urn:schemas-microsoft-com:vml" Requires="v">
                <p:oleObj spid="_x0000_s51300" name="Document" r:id="rId29" imgW="133350" imgH="638175" progId="">
                  <p:embed/>
                </p:oleObj>
              </mc:Choice>
              <mc:Fallback>
                <p:oleObj name="Document" r:id="rId29" imgW="133350" imgH="638175" progId="">
                  <p:embed/>
                  <p:pic>
                    <p:nvPicPr>
                      <p:cNvPr id="73747" name="Object 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067550" y="3810000"/>
                        <a:ext cx="1714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8" name="Object 20"/>
          <p:cNvGraphicFramePr>
            <a:graphicFrameLocks noChangeAspect="1"/>
          </p:cNvGraphicFramePr>
          <p:nvPr/>
        </p:nvGraphicFramePr>
        <p:xfrm>
          <a:off x="8305800" y="4800600"/>
          <a:ext cx="914400" cy="228600"/>
        </p:xfrm>
        <a:graphic>
          <a:graphicData uri="http://schemas.openxmlformats.org/presentationml/2006/ole">
            <mc:AlternateContent xmlns:mc="http://schemas.openxmlformats.org/markup-compatibility/2006">
              <mc:Choice xmlns:v="urn:schemas-microsoft-com:vml" Requires="v">
                <p:oleObj spid="_x0000_s51301" name="Document" r:id="rId31" imgW="638175" imgH="133350" progId="">
                  <p:embed/>
                </p:oleObj>
              </mc:Choice>
              <mc:Fallback>
                <p:oleObj name="Document" r:id="rId31" imgW="638175" imgH="133350" progId="">
                  <p:embed/>
                  <p:pic>
                    <p:nvPicPr>
                      <p:cNvPr id="73748"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800" y="48006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49" name="Object 21"/>
          <p:cNvGraphicFramePr>
            <a:graphicFrameLocks noChangeAspect="1"/>
          </p:cNvGraphicFramePr>
          <p:nvPr/>
        </p:nvGraphicFramePr>
        <p:xfrm>
          <a:off x="8582026" y="4419600"/>
          <a:ext cx="409575" cy="533400"/>
        </p:xfrm>
        <a:graphic>
          <a:graphicData uri="http://schemas.openxmlformats.org/presentationml/2006/ole">
            <mc:AlternateContent xmlns:mc="http://schemas.openxmlformats.org/markup-compatibility/2006">
              <mc:Choice xmlns:v="urn:schemas-microsoft-com:vml" Requires="v">
                <p:oleObj spid="_x0000_s51302" name="Document" r:id="rId32" imgW="323850" imgH="457200" progId="">
                  <p:embed/>
                </p:oleObj>
              </mc:Choice>
              <mc:Fallback>
                <p:oleObj name="Document" r:id="rId32" imgW="323850" imgH="457200" progId="">
                  <p:embed/>
                  <p:pic>
                    <p:nvPicPr>
                      <p:cNvPr id="73749" name="Object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582026" y="4419600"/>
                        <a:ext cx="4095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50" name="Object 22"/>
          <p:cNvGraphicFramePr>
            <a:graphicFrameLocks noChangeAspect="1"/>
          </p:cNvGraphicFramePr>
          <p:nvPr/>
        </p:nvGraphicFramePr>
        <p:xfrm>
          <a:off x="9120188" y="4800600"/>
          <a:ext cx="1547812" cy="342900"/>
        </p:xfrm>
        <a:graphic>
          <a:graphicData uri="http://schemas.openxmlformats.org/presentationml/2006/ole">
            <mc:AlternateContent xmlns:mc="http://schemas.openxmlformats.org/markup-compatibility/2006">
              <mc:Choice xmlns:v="urn:schemas-microsoft-com:vml" Requires="v">
                <p:oleObj spid="_x0000_s51303" name="Document" r:id="rId33" imgW="1266825" imgH="304800" progId="">
                  <p:embed/>
                </p:oleObj>
              </mc:Choice>
              <mc:Fallback>
                <p:oleObj name="Document" r:id="rId33" imgW="1266825" imgH="304800" progId="">
                  <p:embed/>
                  <p:pic>
                    <p:nvPicPr>
                      <p:cNvPr id="73750"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20188" y="4800600"/>
                        <a:ext cx="15478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51" name="Object 23"/>
          <p:cNvGraphicFramePr>
            <a:graphicFrameLocks noChangeAspect="1"/>
          </p:cNvGraphicFramePr>
          <p:nvPr/>
        </p:nvGraphicFramePr>
        <p:xfrm>
          <a:off x="7086600" y="3233738"/>
          <a:ext cx="685800" cy="304800"/>
        </p:xfrm>
        <a:graphic>
          <a:graphicData uri="http://schemas.openxmlformats.org/presentationml/2006/ole">
            <mc:AlternateContent xmlns:mc="http://schemas.openxmlformats.org/markup-compatibility/2006">
              <mc:Choice xmlns:v="urn:schemas-microsoft-com:vml" Requires="v">
                <p:oleObj spid="_x0000_s51304" name="Document" r:id="rId34" imgW="285750" imgH="142875" progId="">
                  <p:embed/>
                </p:oleObj>
              </mc:Choice>
              <mc:Fallback>
                <p:oleObj name="Document" r:id="rId34" imgW="285750" imgH="142875" progId="">
                  <p:embed/>
                  <p:pic>
                    <p:nvPicPr>
                      <p:cNvPr id="73751" name="Object 2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86600" y="3233738"/>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52" name="Object 24"/>
          <p:cNvGraphicFramePr>
            <a:graphicFrameLocks noChangeAspect="1"/>
          </p:cNvGraphicFramePr>
          <p:nvPr/>
        </p:nvGraphicFramePr>
        <p:xfrm>
          <a:off x="4038600" y="1981200"/>
          <a:ext cx="1676400" cy="304800"/>
        </p:xfrm>
        <a:graphic>
          <a:graphicData uri="http://schemas.openxmlformats.org/presentationml/2006/ole">
            <mc:AlternateContent xmlns:mc="http://schemas.openxmlformats.org/markup-compatibility/2006">
              <mc:Choice xmlns:v="urn:schemas-microsoft-com:vml" Requires="v">
                <p:oleObj spid="_x0000_s51305" name="Document" r:id="rId36" imgW="1038225" imgH="171450" progId="">
                  <p:embed/>
                </p:oleObj>
              </mc:Choice>
              <mc:Fallback>
                <p:oleObj name="Document" r:id="rId36" imgW="1038225" imgH="171450" progId="">
                  <p:embed/>
                  <p:pic>
                    <p:nvPicPr>
                      <p:cNvPr id="73752" name="Object 2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038600" y="19812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53" name="Object 25"/>
          <p:cNvGraphicFramePr>
            <a:graphicFrameLocks noChangeAspect="1"/>
          </p:cNvGraphicFramePr>
          <p:nvPr/>
        </p:nvGraphicFramePr>
        <p:xfrm>
          <a:off x="5791201" y="4648200"/>
          <a:ext cx="2600325" cy="533400"/>
        </p:xfrm>
        <a:graphic>
          <a:graphicData uri="http://schemas.openxmlformats.org/presentationml/2006/ole">
            <mc:AlternateContent xmlns:mc="http://schemas.openxmlformats.org/markup-compatibility/2006">
              <mc:Choice xmlns:v="urn:schemas-microsoft-com:vml" Requires="v">
                <p:oleObj spid="_x0000_s51306" name="Document" r:id="rId38" imgW="1847850" imgH="381000" progId="">
                  <p:embed/>
                </p:oleObj>
              </mc:Choice>
              <mc:Fallback>
                <p:oleObj name="Document" r:id="rId38" imgW="1847850" imgH="381000" progId="">
                  <p:embed/>
                  <p:pic>
                    <p:nvPicPr>
                      <p:cNvPr id="73753" name="Object 2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791201" y="4648200"/>
                        <a:ext cx="26003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893096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0"/>
          <p:cNvSpPr txBox="1">
            <a:spLocks noChangeArrowheads="1"/>
          </p:cNvSpPr>
          <p:nvPr/>
        </p:nvSpPr>
        <p:spPr bwMode="auto">
          <a:xfrm>
            <a:off x="1752600" y="228600"/>
            <a:ext cx="8382000" cy="369332"/>
          </a:xfrm>
          <a:prstGeom prst="rect">
            <a:avLst/>
          </a:prstGeom>
          <a:noFill/>
          <a:ln w="9525">
            <a:noFill/>
            <a:miter lim="800000"/>
            <a:headEnd/>
            <a:tailEnd/>
          </a:ln>
        </p:spPr>
        <p:txBody>
          <a:bodyPr>
            <a:spAutoFit/>
          </a:bodyPr>
          <a:lstStyle/>
          <a:p>
            <a:pPr eaLnBrk="0" hangingPunct="0">
              <a:spcBef>
                <a:spcPct val="50000"/>
              </a:spcBef>
            </a:pPr>
            <a:r>
              <a:rPr lang="en-GB" b="1">
                <a:solidFill>
                  <a:srgbClr val="990033"/>
                </a:solidFill>
                <a:latin typeface="Arial" pitchFamily="34" charset="0"/>
              </a:rPr>
              <a:t>1.6.12	Reactions of Acetylide Anions</a:t>
            </a:r>
          </a:p>
        </p:txBody>
      </p:sp>
      <p:sp>
        <p:nvSpPr>
          <p:cNvPr id="13315" name="Text Box 41"/>
          <p:cNvSpPr txBox="1">
            <a:spLocks noChangeArrowheads="1"/>
          </p:cNvSpPr>
          <p:nvPr/>
        </p:nvSpPr>
        <p:spPr bwMode="auto">
          <a:xfrm>
            <a:off x="2057400" y="990600"/>
            <a:ext cx="7924800" cy="369332"/>
          </a:xfrm>
          <a:prstGeom prst="rect">
            <a:avLst/>
          </a:prstGeom>
          <a:noFill/>
          <a:ln w="9525">
            <a:noFill/>
            <a:miter lim="800000"/>
            <a:headEnd/>
            <a:tailEnd/>
          </a:ln>
        </p:spPr>
        <p:txBody>
          <a:bodyPr>
            <a:spAutoFit/>
          </a:bodyPr>
          <a:lstStyle/>
          <a:p>
            <a:pPr eaLnBrk="0" hangingPunct="0">
              <a:spcBef>
                <a:spcPct val="50000"/>
              </a:spcBef>
            </a:pPr>
            <a:r>
              <a:rPr lang="en-GB" b="1">
                <a:latin typeface="Arial" pitchFamily="34" charset="0"/>
              </a:rPr>
              <a:t>A method to increase the chain length of an alkyne.</a:t>
            </a:r>
          </a:p>
        </p:txBody>
      </p:sp>
      <p:graphicFrame>
        <p:nvGraphicFramePr>
          <p:cNvPr id="13316" name="Object 42"/>
          <p:cNvGraphicFramePr>
            <a:graphicFrameLocks noChangeAspect="1"/>
          </p:cNvGraphicFramePr>
          <p:nvPr/>
        </p:nvGraphicFramePr>
        <p:xfrm>
          <a:off x="4114800" y="2057400"/>
          <a:ext cx="3824288" cy="444500"/>
        </p:xfrm>
        <a:graphic>
          <a:graphicData uri="http://schemas.openxmlformats.org/presentationml/2006/ole">
            <mc:AlternateContent xmlns:mc="http://schemas.openxmlformats.org/markup-compatibility/2006">
              <mc:Choice xmlns:v="urn:schemas-microsoft-com:vml" Requires="v">
                <p:oleObj spid="_x0000_s52270" name="Document" r:id="rId4" imgW="2619375" imgH="304800" progId="">
                  <p:embed/>
                </p:oleObj>
              </mc:Choice>
              <mc:Fallback>
                <p:oleObj name="Document" r:id="rId4" imgW="2619375" imgH="304800" progId="">
                  <p:embed/>
                  <p:pic>
                    <p:nvPicPr>
                      <p:cNvPr id="13316"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057400"/>
                        <a:ext cx="382428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43"/>
          <p:cNvGraphicFramePr>
            <a:graphicFrameLocks noChangeAspect="1"/>
          </p:cNvGraphicFramePr>
          <p:nvPr/>
        </p:nvGraphicFramePr>
        <p:xfrm>
          <a:off x="4114800" y="2819400"/>
          <a:ext cx="1004888" cy="369888"/>
        </p:xfrm>
        <a:graphic>
          <a:graphicData uri="http://schemas.openxmlformats.org/presentationml/2006/ole">
            <mc:AlternateContent xmlns:mc="http://schemas.openxmlformats.org/markup-compatibility/2006">
              <mc:Choice xmlns:v="urn:schemas-microsoft-com:vml" Requires="v">
                <p:oleObj spid="_x0000_s52271" name="Document" r:id="rId6" imgW="638175" imgH="133350" progId="">
                  <p:embed/>
                </p:oleObj>
              </mc:Choice>
              <mc:Fallback>
                <p:oleObj name="Document" r:id="rId6" imgW="638175" imgH="133350" progId="">
                  <p:embed/>
                  <p:pic>
                    <p:nvPicPr>
                      <p:cNvPr id="13317"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819400"/>
                        <a:ext cx="10048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44"/>
          <p:cNvGraphicFramePr>
            <a:graphicFrameLocks noChangeAspect="1"/>
          </p:cNvGraphicFramePr>
          <p:nvPr/>
        </p:nvGraphicFramePr>
        <p:xfrm>
          <a:off x="4191001" y="2590801"/>
          <a:ext cx="581025" cy="498475"/>
        </p:xfrm>
        <a:graphic>
          <a:graphicData uri="http://schemas.openxmlformats.org/presentationml/2006/ole">
            <mc:AlternateContent xmlns:mc="http://schemas.openxmlformats.org/markup-compatibility/2006">
              <mc:Choice xmlns:v="urn:schemas-microsoft-com:vml" Requires="v">
                <p:oleObj spid="_x0000_s52272" name="Document" r:id="rId8" imgW="400050" imgH="342900" progId="">
                  <p:embed/>
                </p:oleObj>
              </mc:Choice>
              <mc:Fallback>
                <p:oleObj name="Document" r:id="rId8" imgW="400050" imgH="342900" progId="">
                  <p:embed/>
                  <p:pic>
                    <p:nvPicPr>
                      <p:cNvPr id="13318"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1" y="2590801"/>
                        <a:ext cx="5810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45"/>
          <p:cNvSpPr txBox="1">
            <a:spLocks noChangeArrowheads="1"/>
          </p:cNvSpPr>
          <p:nvPr/>
        </p:nvSpPr>
        <p:spPr bwMode="auto">
          <a:xfrm>
            <a:off x="1981200" y="3505200"/>
            <a:ext cx="7772400" cy="784830"/>
          </a:xfrm>
          <a:prstGeom prst="rect">
            <a:avLst/>
          </a:prstGeom>
          <a:noFill/>
          <a:ln w="9525">
            <a:noFill/>
            <a:miter lim="800000"/>
            <a:headEnd/>
            <a:tailEnd/>
          </a:ln>
        </p:spPr>
        <p:txBody>
          <a:bodyPr>
            <a:spAutoFit/>
          </a:bodyPr>
          <a:lstStyle/>
          <a:p>
            <a:pPr eaLnBrk="0" hangingPunct="0">
              <a:spcBef>
                <a:spcPct val="50000"/>
              </a:spcBef>
            </a:pPr>
            <a:r>
              <a:rPr lang="en-GB" b="1">
                <a:latin typeface="Arial" pitchFamily="34" charset="0"/>
              </a:rPr>
              <a:t>How to make acetylide ion (anion)  ? It is similar to</a:t>
            </a:r>
          </a:p>
          <a:p>
            <a:pPr eaLnBrk="0" hangingPunct="0">
              <a:spcBef>
                <a:spcPct val="50000"/>
              </a:spcBef>
            </a:pPr>
            <a:r>
              <a:rPr lang="en-GB" b="1">
                <a:latin typeface="Arial" pitchFamily="34" charset="0"/>
              </a:rPr>
              <a:t>Na + HO</a:t>
            </a:r>
            <a:r>
              <a:rPr lang="en-GB" b="1">
                <a:latin typeface="Arial" pitchFamily="34" charset="0"/>
                <a:sym typeface="Symbol" pitchFamily="18" charset="2"/>
              </a:rPr>
              <a:t>H  </a:t>
            </a:r>
            <a:r>
              <a:rPr lang="en-GB" b="1" baseline="30000">
                <a:latin typeface="Arial" pitchFamily="34" charset="0"/>
                <a:sym typeface="Symbol" pitchFamily="18" charset="2"/>
              </a:rPr>
              <a:t>1</a:t>
            </a:r>
            <a:r>
              <a:rPr lang="en-GB" b="1">
                <a:latin typeface="Arial" pitchFamily="34" charset="0"/>
                <a:sym typeface="Symbol" pitchFamily="18" charset="2"/>
              </a:rPr>
              <a:t>/</a:t>
            </a:r>
            <a:r>
              <a:rPr lang="en-GB" b="1" baseline="-25000">
                <a:latin typeface="Arial" pitchFamily="34" charset="0"/>
                <a:sym typeface="Symbol" pitchFamily="18" charset="2"/>
              </a:rPr>
              <a:t>2</a:t>
            </a:r>
            <a:r>
              <a:rPr lang="en-GB" b="1">
                <a:latin typeface="Arial" pitchFamily="34" charset="0"/>
                <a:sym typeface="Symbol" pitchFamily="18" charset="2"/>
              </a:rPr>
              <a:t> H</a:t>
            </a:r>
            <a:r>
              <a:rPr lang="en-GB" b="1" baseline="-25000">
                <a:latin typeface="Arial" pitchFamily="34" charset="0"/>
                <a:sym typeface="Symbol" pitchFamily="18" charset="2"/>
              </a:rPr>
              <a:t>2</a:t>
            </a:r>
            <a:r>
              <a:rPr lang="en-GB" b="1">
                <a:latin typeface="Arial" pitchFamily="34" charset="0"/>
                <a:sym typeface="Symbol" pitchFamily="18" charset="2"/>
              </a:rPr>
              <a:t> + NaOH</a:t>
            </a:r>
          </a:p>
        </p:txBody>
      </p:sp>
      <p:sp>
        <p:nvSpPr>
          <p:cNvPr id="13320" name="Text Box 46"/>
          <p:cNvSpPr txBox="1">
            <a:spLocks noChangeArrowheads="1"/>
          </p:cNvSpPr>
          <p:nvPr/>
        </p:nvSpPr>
        <p:spPr bwMode="auto">
          <a:xfrm>
            <a:off x="2057400" y="4648200"/>
            <a:ext cx="7848600" cy="369332"/>
          </a:xfrm>
          <a:prstGeom prst="rect">
            <a:avLst/>
          </a:prstGeom>
          <a:noFill/>
          <a:ln w="9525">
            <a:noFill/>
            <a:miter lim="800000"/>
            <a:headEnd/>
            <a:tailEnd/>
          </a:ln>
        </p:spPr>
        <p:txBody>
          <a:bodyPr>
            <a:spAutoFit/>
          </a:bodyPr>
          <a:lstStyle/>
          <a:p>
            <a:pPr eaLnBrk="0" hangingPunct="0">
              <a:spcBef>
                <a:spcPct val="50000"/>
              </a:spcBef>
            </a:pPr>
            <a:r>
              <a:rPr lang="en-GB" b="1">
                <a:latin typeface="Arial" pitchFamily="34" charset="0"/>
              </a:rPr>
              <a:t>Acetylene reacts with Na as follows:</a:t>
            </a:r>
          </a:p>
        </p:txBody>
      </p:sp>
      <p:graphicFrame>
        <p:nvGraphicFramePr>
          <p:cNvPr id="13321" name="Object 47"/>
          <p:cNvGraphicFramePr>
            <a:graphicFrameLocks noChangeAspect="1"/>
          </p:cNvGraphicFramePr>
          <p:nvPr/>
        </p:nvGraphicFramePr>
        <p:xfrm>
          <a:off x="4800600" y="5486400"/>
          <a:ext cx="1066800" cy="304800"/>
        </p:xfrm>
        <a:graphic>
          <a:graphicData uri="http://schemas.openxmlformats.org/presentationml/2006/ole">
            <mc:AlternateContent xmlns:mc="http://schemas.openxmlformats.org/markup-compatibility/2006">
              <mc:Choice xmlns:v="urn:schemas-microsoft-com:vml" Requires="v">
                <p:oleObj spid="_x0000_s52273" name="Document" r:id="rId10" imgW="638175" imgH="133350" progId="">
                  <p:embed/>
                </p:oleObj>
              </mc:Choice>
              <mc:Fallback>
                <p:oleObj name="Document" r:id="rId10" imgW="638175" imgH="133350" progId="">
                  <p:embed/>
                  <p:pic>
                    <p:nvPicPr>
                      <p:cNvPr id="13321"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4864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48"/>
          <p:cNvGraphicFramePr>
            <a:graphicFrameLocks noChangeAspect="1"/>
          </p:cNvGraphicFramePr>
          <p:nvPr/>
        </p:nvGraphicFramePr>
        <p:xfrm>
          <a:off x="3276600" y="5715001"/>
          <a:ext cx="2362200" cy="1230313"/>
        </p:xfrm>
        <a:graphic>
          <a:graphicData uri="http://schemas.openxmlformats.org/presentationml/2006/ole">
            <mc:AlternateContent xmlns:mc="http://schemas.openxmlformats.org/markup-compatibility/2006">
              <mc:Choice xmlns:v="urn:schemas-microsoft-com:vml" Requires="v">
                <p:oleObj spid="_x0000_s52274" name="Document" r:id="rId11" imgW="1628775" imgH="847725" progId="">
                  <p:embed/>
                </p:oleObj>
              </mc:Choice>
              <mc:Fallback>
                <p:oleObj name="Document" r:id="rId11" imgW="1628775" imgH="847725" progId="">
                  <p:embed/>
                  <p:pic>
                    <p:nvPicPr>
                      <p:cNvPr id="13322" name="Object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5715001"/>
                        <a:ext cx="236220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49"/>
          <p:cNvGraphicFramePr>
            <a:graphicFrameLocks noChangeAspect="1"/>
          </p:cNvGraphicFramePr>
          <p:nvPr/>
        </p:nvGraphicFramePr>
        <p:xfrm>
          <a:off x="5867400" y="6096001"/>
          <a:ext cx="2286000" cy="404813"/>
        </p:xfrm>
        <a:graphic>
          <a:graphicData uri="http://schemas.openxmlformats.org/presentationml/2006/ole">
            <mc:AlternateContent xmlns:mc="http://schemas.openxmlformats.org/markup-compatibility/2006">
              <mc:Choice xmlns:v="urn:schemas-microsoft-com:vml" Requires="v">
                <p:oleObj spid="_x0000_s52275" name="Document" r:id="rId13" imgW="1724025" imgH="304800" progId="">
                  <p:embed/>
                </p:oleObj>
              </mc:Choice>
              <mc:Fallback>
                <p:oleObj name="Document" r:id="rId13" imgW="1724025" imgH="304800" progId="">
                  <p:embed/>
                  <p:pic>
                    <p:nvPicPr>
                      <p:cNvPr id="13323" name="Object 4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6096001"/>
                        <a:ext cx="22860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4" name="Object 50"/>
          <p:cNvGraphicFramePr>
            <a:graphicFrameLocks noChangeAspect="1"/>
          </p:cNvGraphicFramePr>
          <p:nvPr/>
        </p:nvGraphicFramePr>
        <p:xfrm>
          <a:off x="2057400" y="2057400"/>
          <a:ext cx="1752600" cy="381000"/>
        </p:xfrm>
        <a:graphic>
          <a:graphicData uri="http://schemas.openxmlformats.org/presentationml/2006/ole">
            <mc:AlternateContent xmlns:mc="http://schemas.openxmlformats.org/markup-compatibility/2006">
              <mc:Choice xmlns:v="urn:schemas-microsoft-com:vml" Requires="v">
                <p:oleObj spid="_x0000_s52276" name="Document" r:id="rId15" imgW="895350" imgH="190500" progId="">
                  <p:embed/>
                </p:oleObj>
              </mc:Choice>
              <mc:Fallback>
                <p:oleObj name="Document" r:id="rId15" imgW="895350" imgH="190500" progId="">
                  <p:embed/>
                  <p:pic>
                    <p:nvPicPr>
                      <p:cNvPr id="13324" name="Object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20574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5" name="Object 51"/>
          <p:cNvGraphicFramePr>
            <a:graphicFrameLocks noChangeAspect="1"/>
          </p:cNvGraphicFramePr>
          <p:nvPr/>
        </p:nvGraphicFramePr>
        <p:xfrm>
          <a:off x="2057400" y="2743200"/>
          <a:ext cx="1752600" cy="381000"/>
        </p:xfrm>
        <a:graphic>
          <a:graphicData uri="http://schemas.openxmlformats.org/presentationml/2006/ole">
            <mc:AlternateContent xmlns:mc="http://schemas.openxmlformats.org/markup-compatibility/2006">
              <mc:Choice xmlns:v="urn:schemas-microsoft-com:vml" Requires="v">
                <p:oleObj spid="_x0000_s52277" name="Document" r:id="rId17" imgW="895350" imgH="190500" progId="">
                  <p:embed/>
                </p:oleObj>
              </mc:Choice>
              <mc:Fallback>
                <p:oleObj name="Document" r:id="rId17" imgW="895350" imgH="190500" progId="">
                  <p:embed/>
                  <p:pic>
                    <p:nvPicPr>
                      <p:cNvPr id="13325" name="Object 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7400" y="27432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6" name="Object 52"/>
          <p:cNvGraphicFramePr>
            <a:graphicFrameLocks noChangeAspect="1"/>
          </p:cNvGraphicFramePr>
          <p:nvPr/>
        </p:nvGraphicFramePr>
        <p:xfrm>
          <a:off x="5410200" y="2590801"/>
          <a:ext cx="1352550" cy="595313"/>
        </p:xfrm>
        <a:graphic>
          <a:graphicData uri="http://schemas.openxmlformats.org/presentationml/2006/ole">
            <mc:AlternateContent xmlns:mc="http://schemas.openxmlformats.org/markup-compatibility/2006">
              <mc:Choice xmlns:v="urn:schemas-microsoft-com:vml" Requires="v">
                <p:oleObj spid="_x0000_s52278" name="Document" r:id="rId18" imgW="723900" imgH="276225" progId="">
                  <p:embed/>
                </p:oleObj>
              </mc:Choice>
              <mc:Fallback>
                <p:oleObj name="Document" r:id="rId18" imgW="723900" imgH="276225" progId="">
                  <p:embed/>
                  <p:pic>
                    <p:nvPicPr>
                      <p:cNvPr id="13326" name="Object 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10200" y="2590801"/>
                        <a:ext cx="135255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7" name="Object 53"/>
          <p:cNvGraphicFramePr>
            <a:graphicFrameLocks noChangeAspect="1"/>
          </p:cNvGraphicFramePr>
          <p:nvPr/>
        </p:nvGraphicFramePr>
        <p:xfrm>
          <a:off x="5905500" y="5257800"/>
          <a:ext cx="1714500" cy="533400"/>
        </p:xfrm>
        <a:graphic>
          <a:graphicData uri="http://schemas.openxmlformats.org/presentationml/2006/ole">
            <mc:AlternateContent xmlns:mc="http://schemas.openxmlformats.org/markup-compatibility/2006">
              <mc:Choice xmlns:v="urn:schemas-microsoft-com:vml" Requires="v">
                <p:oleObj spid="_x0000_s52279" name="Document" r:id="rId20" imgW="1028700" imgH="285750" progId="">
                  <p:embed/>
                </p:oleObj>
              </mc:Choice>
              <mc:Fallback>
                <p:oleObj name="Document" r:id="rId20" imgW="1028700" imgH="285750" progId="">
                  <p:embed/>
                  <p:pic>
                    <p:nvPicPr>
                      <p:cNvPr id="13327" name="Object 5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05500" y="5257800"/>
                        <a:ext cx="1714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8" name="Object 54"/>
          <p:cNvGraphicFramePr>
            <a:graphicFrameLocks noChangeAspect="1"/>
          </p:cNvGraphicFramePr>
          <p:nvPr/>
        </p:nvGraphicFramePr>
        <p:xfrm>
          <a:off x="2133600" y="5486400"/>
          <a:ext cx="1752600" cy="381000"/>
        </p:xfrm>
        <a:graphic>
          <a:graphicData uri="http://schemas.openxmlformats.org/presentationml/2006/ole">
            <mc:AlternateContent xmlns:mc="http://schemas.openxmlformats.org/markup-compatibility/2006">
              <mc:Choice xmlns:v="urn:schemas-microsoft-com:vml" Requires="v">
                <p:oleObj spid="_x0000_s52280" name="Document" r:id="rId22" imgW="895350" imgH="190500" progId="">
                  <p:embed/>
                </p:oleObj>
              </mc:Choice>
              <mc:Fallback>
                <p:oleObj name="Document" r:id="rId22" imgW="895350" imgH="190500" progId="">
                  <p:embed/>
                  <p:pic>
                    <p:nvPicPr>
                      <p:cNvPr id="13328" name="Object 5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600" y="54864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9" name="Rectangle 55"/>
          <p:cNvSpPr>
            <a:spLocks noChangeArrowheads="1"/>
          </p:cNvSpPr>
          <p:nvPr/>
        </p:nvSpPr>
        <p:spPr bwMode="auto">
          <a:xfrm>
            <a:off x="3886200" y="5334000"/>
            <a:ext cx="319318" cy="369332"/>
          </a:xfrm>
          <a:prstGeom prst="rect">
            <a:avLst/>
          </a:prstGeom>
          <a:noFill/>
          <a:ln w="9525">
            <a:noFill/>
            <a:miter lim="800000"/>
            <a:headEnd/>
            <a:tailEnd/>
          </a:ln>
        </p:spPr>
        <p:txBody>
          <a:bodyPr wrap="none">
            <a:spAutoFit/>
          </a:bodyPr>
          <a:lstStyle/>
          <a:p>
            <a:pPr eaLnBrk="0" hangingPunct="0"/>
            <a:r>
              <a:rPr lang="en-GB" b="1">
                <a:latin typeface="Arial" pitchFamily="34" charset="0"/>
              </a:rPr>
              <a:t>+</a:t>
            </a:r>
            <a:endParaRPr lang="en-US" b="1">
              <a:latin typeface="Arial" pitchFamily="34" charset="0"/>
            </a:endParaRPr>
          </a:p>
        </p:txBody>
      </p:sp>
      <p:sp>
        <p:nvSpPr>
          <p:cNvPr id="13330" name="Rectangle 56"/>
          <p:cNvSpPr>
            <a:spLocks noChangeArrowheads="1"/>
          </p:cNvSpPr>
          <p:nvPr/>
        </p:nvSpPr>
        <p:spPr bwMode="auto">
          <a:xfrm>
            <a:off x="4267200" y="5410200"/>
            <a:ext cx="479618" cy="369332"/>
          </a:xfrm>
          <a:prstGeom prst="rect">
            <a:avLst/>
          </a:prstGeom>
          <a:noFill/>
          <a:ln w="9525">
            <a:noFill/>
            <a:miter lim="800000"/>
            <a:headEnd/>
            <a:tailEnd/>
          </a:ln>
        </p:spPr>
        <p:txBody>
          <a:bodyPr wrap="none">
            <a:spAutoFit/>
          </a:bodyPr>
          <a:lstStyle/>
          <a:p>
            <a:pPr eaLnBrk="0" hangingPunct="0"/>
            <a:r>
              <a:rPr lang="en-GB" b="1">
                <a:latin typeface="Arial" pitchFamily="34" charset="0"/>
              </a:rPr>
              <a:t>Na</a:t>
            </a:r>
            <a:endParaRPr lang="en-US" b="1">
              <a:latin typeface="Arial" pitchFamily="34" charset="0"/>
            </a:endParaRPr>
          </a:p>
        </p:txBody>
      </p:sp>
      <p:sp>
        <p:nvSpPr>
          <p:cNvPr id="13331" name="Slide Number Placeholder 20"/>
          <p:cNvSpPr>
            <a:spLocks noGrp="1"/>
          </p:cNvSpPr>
          <p:nvPr>
            <p:ph type="sldNum" sz="quarter" idx="12"/>
          </p:nvPr>
        </p:nvSpPr>
        <p:spPr>
          <a:noFill/>
        </p:spPr>
        <p:txBody>
          <a:bodyPr/>
          <a:lstStyle/>
          <a:p>
            <a:fld id="{67B4259E-F57B-43A8-B727-F2780421821D}" type="slidenum">
              <a:rPr lang="ar-SA" smtClean="0"/>
              <a:pPr/>
              <a:t>69</a:t>
            </a:fld>
            <a:endParaRPr lang="en-GB" smtClean="0"/>
          </a:p>
        </p:txBody>
      </p:sp>
    </p:spTree>
    <p:extLst>
      <p:ext uri="{BB962C8B-B14F-4D97-AF65-F5344CB8AC3E}">
        <p14:creationId xmlns:p14="http://schemas.microsoft.com/office/powerpoint/2010/main" val="139374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p:cNvSpPr>
            <a:spLocks noChangeArrowheads="1"/>
          </p:cNvSpPr>
          <p:nvPr/>
        </p:nvSpPr>
        <p:spPr bwMode="auto">
          <a:xfrm>
            <a:off x="1981200" y="152401"/>
            <a:ext cx="3657600" cy="366713"/>
          </a:xfrm>
          <a:prstGeom prst="rect">
            <a:avLst/>
          </a:prstGeom>
          <a:noFill/>
          <a:ln w="9525">
            <a:noFill/>
            <a:miter lim="800000"/>
            <a:headEnd/>
            <a:tailEnd/>
          </a:ln>
        </p:spPr>
        <p:txBody>
          <a:bodyPr>
            <a:spAutoFit/>
          </a:bodyPr>
          <a:lstStyle/>
          <a:p>
            <a:pPr rtl="0" eaLnBrk="0" hangingPunct="0"/>
            <a:r>
              <a:rPr lang="en-GB" b="1">
                <a:solidFill>
                  <a:srgbClr val="FF0000"/>
                </a:solidFill>
              </a:rPr>
              <a:t>Sigma Bond (covalent) </a:t>
            </a:r>
          </a:p>
        </p:txBody>
      </p:sp>
      <p:sp>
        <p:nvSpPr>
          <p:cNvPr id="8195" name="Rectangle 18"/>
          <p:cNvSpPr>
            <a:spLocks noChangeArrowheads="1"/>
          </p:cNvSpPr>
          <p:nvPr/>
        </p:nvSpPr>
        <p:spPr bwMode="auto">
          <a:xfrm>
            <a:off x="1981200" y="350838"/>
            <a:ext cx="8229600" cy="639762"/>
          </a:xfrm>
          <a:prstGeom prst="rect">
            <a:avLst/>
          </a:prstGeom>
          <a:noFill/>
          <a:ln w="9525">
            <a:noFill/>
            <a:miter lim="800000"/>
            <a:headEnd/>
            <a:tailEnd/>
          </a:ln>
        </p:spPr>
        <p:txBody>
          <a:bodyPr anchor="ctr"/>
          <a:lstStyle/>
          <a:p>
            <a:pPr algn="ctr"/>
            <a:r>
              <a:rPr lang="en-US" sz="3200" b="1">
                <a:solidFill>
                  <a:schemeClr val="tx2"/>
                </a:solidFill>
              </a:rPr>
              <a:t>Covalent bonds</a:t>
            </a:r>
          </a:p>
        </p:txBody>
      </p:sp>
      <p:pic>
        <p:nvPicPr>
          <p:cNvPr id="8196" name="Picture 19" descr="bonding MO"/>
          <p:cNvPicPr>
            <a:picLocks noChangeAspect="1" noChangeArrowheads="1"/>
          </p:cNvPicPr>
          <p:nvPr/>
        </p:nvPicPr>
        <p:blipFill>
          <a:blip r:embed="rId3" cstate="print"/>
          <a:srcRect/>
          <a:stretch>
            <a:fillRect/>
          </a:stretch>
        </p:blipFill>
        <p:spPr bwMode="auto">
          <a:xfrm>
            <a:off x="2209801" y="2286000"/>
            <a:ext cx="8029575" cy="2071688"/>
          </a:xfrm>
          <a:prstGeom prst="rect">
            <a:avLst/>
          </a:prstGeom>
          <a:noFill/>
          <a:ln w="9525">
            <a:noFill/>
            <a:miter lim="800000"/>
            <a:headEnd/>
            <a:tailEnd/>
          </a:ln>
        </p:spPr>
      </p:pic>
      <p:sp>
        <p:nvSpPr>
          <p:cNvPr id="8197" name="Text Box 20"/>
          <p:cNvSpPr txBox="1">
            <a:spLocks noChangeArrowheads="1"/>
          </p:cNvSpPr>
          <p:nvPr/>
        </p:nvSpPr>
        <p:spPr bwMode="auto">
          <a:xfrm>
            <a:off x="1981200" y="1219201"/>
            <a:ext cx="7848600" cy="923925"/>
          </a:xfrm>
          <a:prstGeom prst="rect">
            <a:avLst/>
          </a:prstGeom>
          <a:noFill/>
          <a:ln w="9525">
            <a:noFill/>
            <a:miter lim="800000"/>
            <a:headEnd/>
            <a:tailEnd/>
          </a:ln>
        </p:spPr>
        <p:txBody>
          <a:bodyPr>
            <a:spAutoFit/>
          </a:bodyPr>
          <a:lstStyle/>
          <a:p>
            <a:pPr rtl="0"/>
            <a:r>
              <a:rPr lang="en-US" b="1"/>
              <a:t>Without removing electrons from an atom, orbitals can interact to form a bond where both binding partners contribute. The new bond is located between the two atoms.</a:t>
            </a:r>
            <a:endParaRPr lang="el-GR" b="1"/>
          </a:p>
        </p:txBody>
      </p:sp>
      <p:sp>
        <p:nvSpPr>
          <p:cNvPr id="8198" name="Text Box 21"/>
          <p:cNvSpPr txBox="1">
            <a:spLocks noChangeArrowheads="1"/>
          </p:cNvSpPr>
          <p:nvPr/>
        </p:nvSpPr>
        <p:spPr bwMode="auto">
          <a:xfrm>
            <a:off x="2209800" y="4724400"/>
            <a:ext cx="8458200" cy="369332"/>
          </a:xfrm>
          <a:prstGeom prst="rect">
            <a:avLst/>
          </a:prstGeom>
          <a:noFill/>
          <a:ln w="9525">
            <a:noFill/>
            <a:miter lim="800000"/>
            <a:headEnd/>
            <a:tailEnd/>
          </a:ln>
        </p:spPr>
        <p:txBody>
          <a:bodyPr>
            <a:spAutoFit/>
          </a:bodyPr>
          <a:lstStyle/>
          <a:p>
            <a:pPr rtl="0"/>
            <a:r>
              <a:rPr lang="en-US" b="1"/>
              <a:t>Two electron clouds overlap results in increasing electron density between nuclei</a:t>
            </a:r>
            <a:endParaRPr lang="el-GR" b="1"/>
          </a:p>
        </p:txBody>
      </p:sp>
    </p:spTree>
    <p:extLst>
      <p:ext uri="{BB962C8B-B14F-4D97-AF65-F5344CB8AC3E}">
        <p14:creationId xmlns:p14="http://schemas.microsoft.com/office/powerpoint/2010/main" val="27614629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3505200"/>
            <a:ext cx="8229600" cy="1143000"/>
          </a:xfrm>
          <a:prstGeom prst="rect">
            <a:avLst/>
          </a:prstGeom>
        </p:spPr>
        <p:txBody>
          <a:bodyPr vert="horz" lIns="91440" tIns="45720" rIns="91440" bIns="45720" rtlCol="0" anchor="ctr">
            <a:noAutofit/>
          </a:bodyPr>
          <a:lstStyle/>
          <a:p>
            <a:pPr algn="ctr">
              <a:spcBef>
                <a:spcPct val="0"/>
              </a:spcBef>
              <a:defRPr/>
            </a:pPr>
            <a:r>
              <a:rPr lang="en-US" sz="4400" b="1" dirty="0">
                <a:solidFill>
                  <a:srgbClr val="FF0000"/>
                </a:solidFill>
                <a:latin typeface="Arial" pitchFamily="34" charset="0"/>
                <a:ea typeface="+mj-ea"/>
                <a:cs typeface="Arial" pitchFamily="34" charset="0"/>
              </a:rPr>
              <a:t>Aldehydes and Ketones </a:t>
            </a:r>
            <a:r>
              <a:rPr lang="en-US" sz="4400" dirty="0">
                <a:solidFill>
                  <a:srgbClr val="FF0000"/>
                </a:solidFill>
                <a:latin typeface="Arial" pitchFamily="34" charset="0"/>
                <a:ea typeface="+mj-ea"/>
                <a:cs typeface="Arial" pitchFamily="34" charset="0"/>
              </a:rPr>
              <a:t/>
            </a:r>
            <a:br>
              <a:rPr lang="en-US" sz="4400" dirty="0">
                <a:solidFill>
                  <a:srgbClr val="FF0000"/>
                </a:solidFill>
                <a:latin typeface="Arial" pitchFamily="34" charset="0"/>
                <a:ea typeface="+mj-ea"/>
                <a:cs typeface="Arial" pitchFamily="34" charset="0"/>
              </a:rPr>
            </a:br>
            <a:endParaRPr lang="en-US" sz="4400" dirty="0">
              <a:solidFill>
                <a:srgbClr val="FF0000"/>
              </a:solidFill>
              <a:latin typeface="Arial" pitchFamily="34" charset="0"/>
              <a:ea typeface="+mj-ea"/>
              <a:cs typeface="Arial" pitchFamily="34" charset="0"/>
            </a:endParaRPr>
          </a:p>
        </p:txBody>
      </p:sp>
    </p:spTree>
    <p:extLst>
      <p:ext uri="{BB962C8B-B14F-4D97-AF65-F5344CB8AC3E}">
        <p14:creationId xmlns:p14="http://schemas.microsoft.com/office/powerpoint/2010/main" val="25122804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ChangeAspect="1"/>
          </p:cNvGraphicFramePr>
          <p:nvPr/>
        </p:nvGraphicFramePr>
        <p:xfrm>
          <a:off x="1981200" y="2869427"/>
          <a:ext cx="1752600" cy="883424"/>
        </p:xfrm>
        <a:graphic>
          <a:graphicData uri="http://schemas.openxmlformats.org/presentationml/2006/ole">
            <mc:AlternateContent xmlns:mc="http://schemas.openxmlformats.org/markup-compatibility/2006">
              <mc:Choice xmlns:v="urn:schemas-microsoft-com:vml" Requires="v">
                <p:oleObj spid="_x0000_s53270" name="Document" r:id="rId3" imgW="752475" imgH="504825" progId="">
                  <p:embed/>
                </p:oleObj>
              </mc:Choice>
              <mc:Fallback>
                <p:oleObj name="Document" r:id="rId3" imgW="752475" imgH="504825" progId="">
                  <p:embed/>
                  <p:pic>
                    <p:nvPicPr>
                      <p:cNvPr id="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69427"/>
                        <a:ext cx="1752600" cy="88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6"/>
          <p:cNvSpPr txBox="1">
            <a:spLocks noChangeArrowheads="1"/>
          </p:cNvSpPr>
          <p:nvPr/>
        </p:nvSpPr>
        <p:spPr bwMode="auto">
          <a:xfrm>
            <a:off x="1752600" y="4052888"/>
            <a:ext cx="1905000" cy="366713"/>
          </a:xfrm>
          <a:prstGeom prst="rect">
            <a:avLst/>
          </a:prstGeom>
          <a:noFill/>
          <a:ln w="9525">
            <a:noFill/>
            <a:miter lim="800000"/>
            <a:headEnd/>
            <a:tailEnd/>
          </a:ln>
        </p:spPr>
        <p:txBody>
          <a:bodyPr>
            <a:spAutoFit/>
          </a:bodyPr>
          <a:lstStyle/>
          <a:p>
            <a:pPr>
              <a:spcBef>
                <a:spcPct val="50000"/>
              </a:spcBef>
            </a:pPr>
            <a:r>
              <a:rPr lang="en-GB" b="1" dirty="0">
                <a:latin typeface="Arial" charset="0"/>
              </a:rPr>
              <a:t>Carbonyl group</a:t>
            </a:r>
          </a:p>
        </p:txBody>
      </p:sp>
      <p:sp>
        <p:nvSpPr>
          <p:cNvPr id="8" name="Text Box 8"/>
          <p:cNvSpPr txBox="1">
            <a:spLocks noChangeArrowheads="1"/>
          </p:cNvSpPr>
          <p:nvPr/>
        </p:nvSpPr>
        <p:spPr bwMode="auto">
          <a:xfrm>
            <a:off x="4419600" y="4129088"/>
            <a:ext cx="2209800" cy="366713"/>
          </a:xfrm>
          <a:prstGeom prst="rect">
            <a:avLst/>
          </a:prstGeom>
          <a:noFill/>
          <a:ln w="9525">
            <a:noFill/>
            <a:miter lim="800000"/>
            <a:headEnd/>
            <a:tailEnd/>
          </a:ln>
        </p:spPr>
        <p:txBody>
          <a:bodyPr>
            <a:spAutoFit/>
          </a:bodyPr>
          <a:lstStyle/>
          <a:p>
            <a:pPr>
              <a:spcBef>
                <a:spcPct val="50000"/>
              </a:spcBef>
            </a:pPr>
            <a:r>
              <a:rPr lang="en-GB" b="1" dirty="0">
                <a:latin typeface="Arial" charset="0"/>
              </a:rPr>
              <a:t>p-Orbital Picture</a:t>
            </a:r>
          </a:p>
        </p:txBody>
      </p:sp>
      <p:graphicFrame>
        <p:nvGraphicFramePr>
          <p:cNvPr id="10" name="Object 11"/>
          <p:cNvGraphicFramePr>
            <a:graphicFrameLocks noChangeAspect="1"/>
          </p:cNvGraphicFramePr>
          <p:nvPr/>
        </p:nvGraphicFramePr>
        <p:xfrm>
          <a:off x="7986712" y="3200400"/>
          <a:ext cx="1081088" cy="228600"/>
        </p:xfrm>
        <a:graphic>
          <a:graphicData uri="http://schemas.openxmlformats.org/presentationml/2006/ole">
            <mc:AlternateContent xmlns:mc="http://schemas.openxmlformats.org/markup-compatibility/2006">
              <mc:Choice xmlns:v="urn:schemas-microsoft-com:vml" Requires="v">
                <p:oleObj spid="_x0000_s53271" name="Document" r:id="rId5" imgW="638175" imgH="133350" progId="">
                  <p:embed/>
                </p:oleObj>
              </mc:Choice>
              <mc:Fallback>
                <p:oleObj name="Document" r:id="rId5" imgW="638175" imgH="133350" progId="">
                  <p:embed/>
                  <p:pic>
                    <p:nvPicPr>
                      <p:cNvPr id="1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6712" y="3200400"/>
                        <a:ext cx="10810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13"/>
          <p:cNvSpPr txBox="1">
            <a:spLocks noChangeArrowheads="1"/>
          </p:cNvSpPr>
          <p:nvPr/>
        </p:nvSpPr>
        <p:spPr bwMode="auto">
          <a:xfrm>
            <a:off x="7467600" y="4052888"/>
            <a:ext cx="2514600" cy="366713"/>
          </a:xfrm>
          <a:prstGeom prst="rect">
            <a:avLst/>
          </a:prstGeom>
          <a:noFill/>
          <a:ln w="9525">
            <a:noFill/>
            <a:miter lim="800000"/>
            <a:headEnd/>
            <a:tailEnd/>
          </a:ln>
        </p:spPr>
        <p:txBody>
          <a:bodyPr>
            <a:spAutoFit/>
          </a:bodyPr>
          <a:lstStyle/>
          <a:p>
            <a:pPr>
              <a:spcBef>
                <a:spcPct val="50000"/>
              </a:spcBef>
            </a:pPr>
            <a:r>
              <a:rPr lang="en-GB" b="1" dirty="0">
                <a:latin typeface="Arial" charset="0"/>
              </a:rPr>
              <a:t>Resonance Picture</a:t>
            </a:r>
          </a:p>
        </p:txBody>
      </p:sp>
      <p:graphicFrame>
        <p:nvGraphicFramePr>
          <p:cNvPr id="14" name="Object 16"/>
          <p:cNvGraphicFramePr>
            <a:graphicFrameLocks noChangeAspect="1"/>
          </p:cNvGraphicFramePr>
          <p:nvPr/>
        </p:nvGraphicFramePr>
        <p:xfrm>
          <a:off x="4343401" y="2667000"/>
          <a:ext cx="2092569" cy="1295400"/>
        </p:xfrm>
        <a:graphic>
          <a:graphicData uri="http://schemas.openxmlformats.org/presentationml/2006/ole">
            <mc:AlternateContent xmlns:mc="http://schemas.openxmlformats.org/markup-compatibility/2006">
              <mc:Choice xmlns:v="urn:schemas-microsoft-com:vml" Requires="v">
                <p:oleObj spid="_x0000_s53272" name="Document" r:id="rId7" imgW="1009650" imgH="752475" progId="">
                  <p:embed/>
                </p:oleObj>
              </mc:Choice>
              <mc:Fallback>
                <p:oleObj name="Document" r:id="rId7" imgW="1009650" imgH="752475" progId="">
                  <p:embed/>
                  <p:pic>
                    <p:nvPicPr>
                      <p:cNvPr id="14"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1" y="2667000"/>
                        <a:ext cx="209256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2"/>
          <p:cNvSpPr txBox="1">
            <a:spLocks noChangeArrowheads="1"/>
          </p:cNvSpPr>
          <p:nvPr/>
        </p:nvSpPr>
        <p:spPr>
          <a:xfrm>
            <a:off x="2590800" y="4191000"/>
            <a:ext cx="8229600" cy="533400"/>
          </a:xfrm>
          <a:prstGeom prst="rect">
            <a:avLst/>
          </a:prstGeom>
        </p:spPr>
        <p:txBody>
          <a:bodyPr/>
          <a:lstStyle/>
          <a:p>
            <a:pPr>
              <a:defRPr/>
            </a:pPr>
            <a:endParaRPr lang="en-US" sz="2000" u="sng" kern="0" dirty="0">
              <a:solidFill>
                <a:schemeClr val="tx2"/>
              </a:solidFill>
              <a:latin typeface="+mj-lt"/>
              <a:ea typeface="+mj-ea"/>
              <a:cs typeface="+mj-cs"/>
            </a:endParaRPr>
          </a:p>
        </p:txBody>
      </p:sp>
      <p:pic>
        <p:nvPicPr>
          <p:cNvPr id="1035" name="Picture 11"/>
          <p:cNvPicPr>
            <a:picLocks noChangeAspect="1" noChangeArrowheads="1"/>
          </p:cNvPicPr>
          <p:nvPr/>
        </p:nvPicPr>
        <p:blipFill>
          <a:blip r:embed="rId9" cstate="print"/>
          <a:srcRect/>
          <a:stretch>
            <a:fillRect/>
          </a:stretch>
        </p:blipFill>
        <p:spPr bwMode="auto">
          <a:xfrm>
            <a:off x="1600200" y="4671614"/>
            <a:ext cx="2806700" cy="1881587"/>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0" cstate="print"/>
          <a:srcRect b="27778"/>
          <a:stretch>
            <a:fillRect/>
          </a:stretch>
        </p:blipFill>
        <p:spPr bwMode="auto">
          <a:xfrm>
            <a:off x="1524000" y="1219201"/>
            <a:ext cx="8991600" cy="971465"/>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1" cstate="print"/>
          <a:srcRect/>
          <a:stretch>
            <a:fillRect/>
          </a:stretch>
        </p:blipFill>
        <p:spPr bwMode="auto">
          <a:xfrm>
            <a:off x="4191000" y="4572001"/>
            <a:ext cx="3065754" cy="2030692"/>
          </a:xfrm>
          <a:prstGeom prst="rect">
            <a:avLst/>
          </a:prstGeom>
          <a:noFill/>
          <a:ln w="9525">
            <a:noFill/>
            <a:miter lim="800000"/>
            <a:headEnd/>
            <a:tailEnd/>
          </a:ln>
          <a:effectLst/>
        </p:spPr>
      </p:pic>
      <p:graphicFrame>
        <p:nvGraphicFramePr>
          <p:cNvPr id="1031" name="Object 7"/>
          <p:cNvGraphicFramePr>
            <a:graphicFrameLocks noChangeAspect="1"/>
          </p:cNvGraphicFramePr>
          <p:nvPr/>
        </p:nvGraphicFramePr>
        <p:xfrm>
          <a:off x="6483351" y="2667000"/>
          <a:ext cx="1507607" cy="1295400"/>
        </p:xfrm>
        <a:graphic>
          <a:graphicData uri="http://schemas.openxmlformats.org/presentationml/2006/ole">
            <mc:AlternateContent xmlns:mc="http://schemas.openxmlformats.org/markup-compatibility/2006">
              <mc:Choice xmlns:v="urn:schemas-microsoft-com:vml" Requires="v">
                <p:oleObj spid="_x0000_s53273" name="CS ChemDraw Drawing" r:id="rId12" imgW="755523" imgH="648843" progId="">
                  <p:embed/>
                </p:oleObj>
              </mc:Choice>
              <mc:Fallback>
                <p:oleObj name="CS ChemDraw Drawing" r:id="rId12" imgW="755523" imgH="648843" progId="">
                  <p:embed/>
                  <p:pic>
                    <p:nvPicPr>
                      <p:cNvPr id="103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3351" y="2667000"/>
                        <a:ext cx="150760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8"/>
          <p:cNvGraphicFramePr>
            <a:graphicFrameLocks noChangeAspect="1"/>
          </p:cNvGraphicFramePr>
          <p:nvPr/>
        </p:nvGraphicFramePr>
        <p:xfrm>
          <a:off x="8845550" y="2759690"/>
          <a:ext cx="1441450" cy="1126511"/>
        </p:xfrm>
        <a:graphic>
          <a:graphicData uri="http://schemas.openxmlformats.org/presentationml/2006/ole">
            <mc:AlternateContent xmlns:mc="http://schemas.openxmlformats.org/markup-compatibility/2006">
              <mc:Choice xmlns:v="urn:schemas-microsoft-com:vml" Requires="v">
                <p:oleObj spid="_x0000_s53274" name="CS ChemDraw Drawing" r:id="rId14" imgW="755523" imgH="590931" progId="">
                  <p:embed/>
                </p:oleObj>
              </mc:Choice>
              <mc:Fallback>
                <p:oleObj name="CS ChemDraw Drawing" r:id="rId14" imgW="755523" imgH="590931" progId="">
                  <p:embed/>
                  <p:pic>
                    <p:nvPicPr>
                      <p:cNvPr id="1032"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45550" y="2759690"/>
                        <a:ext cx="1441450" cy="112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Picture 12"/>
          <p:cNvPicPr>
            <a:picLocks noChangeAspect="1" noChangeArrowheads="1"/>
          </p:cNvPicPr>
          <p:nvPr/>
        </p:nvPicPr>
        <p:blipFill>
          <a:blip r:embed="rId10" cstate="print"/>
          <a:srcRect t="72222" r="52358"/>
          <a:stretch>
            <a:fillRect/>
          </a:stretch>
        </p:blipFill>
        <p:spPr bwMode="auto">
          <a:xfrm>
            <a:off x="1676400" y="2286000"/>
            <a:ext cx="4368112" cy="381000"/>
          </a:xfrm>
          <a:prstGeom prst="rect">
            <a:avLst/>
          </a:prstGeom>
          <a:noFill/>
          <a:ln w="9525">
            <a:noFill/>
            <a:miter lim="800000"/>
            <a:headEnd/>
            <a:tailEnd/>
          </a:ln>
          <a:effectLst/>
        </p:spPr>
      </p:pic>
      <p:sp>
        <p:nvSpPr>
          <p:cNvPr id="16" name="Text Box 3"/>
          <p:cNvSpPr txBox="1">
            <a:spLocks noChangeArrowheads="1"/>
          </p:cNvSpPr>
          <p:nvPr/>
        </p:nvSpPr>
        <p:spPr bwMode="auto">
          <a:xfrm>
            <a:off x="1752600" y="685801"/>
            <a:ext cx="8686800" cy="584775"/>
          </a:xfrm>
          <a:prstGeom prst="rect">
            <a:avLst/>
          </a:prstGeom>
          <a:noFill/>
          <a:ln w="9525">
            <a:noFill/>
            <a:miter lim="800000"/>
            <a:headEnd/>
            <a:tailEnd/>
          </a:ln>
        </p:spPr>
        <p:txBody>
          <a:bodyPr wrap="square">
            <a:spAutoFit/>
          </a:bodyPr>
          <a:lstStyle/>
          <a:p>
            <a:pPr eaLnBrk="0" hangingPunct="0"/>
            <a:r>
              <a:rPr lang="en-US" sz="1600" b="1" dirty="0">
                <a:solidFill>
                  <a:srgbClr val="FF0000"/>
                </a:solidFill>
                <a:latin typeface="Verdana" pitchFamily="34" charset="0"/>
                <a:cs typeface="Times New Roman" pitchFamily="18" charset="0"/>
              </a:rPr>
              <a:t>3.1  Carbonyl group: structure, reactivity and molecular orbital model, polarity and polarization   </a:t>
            </a:r>
          </a:p>
        </p:txBody>
      </p:sp>
      <p:sp>
        <p:nvSpPr>
          <p:cNvPr id="19" name="Text Box 2"/>
          <p:cNvSpPr txBox="1">
            <a:spLocks noChangeArrowheads="1"/>
          </p:cNvSpPr>
          <p:nvPr/>
        </p:nvSpPr>
        <p:spPr bwMode="auto">
          <a:xfrm>
            <a:off x="1676400" y="304800"/>
            <a:ext cx="8305800" cy="369332"/>
          </a:xfrm>
          <a:prstGeom prst="rect">
            <a:avLst/>
          </a:prstGeom>
          <a:noFill/>
          <a:ln w="9525">
            <a:noFill/>
            <a:miter lim="800000"/>
            <a:headEnd/>
            <a:tailEnd/>
          </a:ln>
        </p:spPr>
        <p:txBody>
          <a:bodyPr>
            <a:spAutoFit/>
          </a:bodyPr>
          <a:lstStyle/>
          <a:p>
            <a:pPr>
              <a:spcBef>
                <a:spcPct val="50000"/>
              </a:spcBef>
            </a:pPr>
            <a:r>
              <a:rPr lang="en-GB" b="1" dirty="0">
                <a:solidFill>
                  <a:srgbClr val="CC0099"/>
                </a:solidFill>
                <a:latin typeface="Arial" charset="0"/>
              </a:rPr>
              <a:t>3	</a:t>
            </a:r>
            <a:r>
              <a:rPr lang="en-GB" b="1" dirty="0" err="1">
                <a:solidFill>
                  <a:srgbClr val="CC0099"/>
                </a:solidFill>
                <a:latin typeface="Arial" charset="0"/>
              </a:rPr>
              <a:t>Aldehydes</a:t>
            </a:r>
            <a:r>
              <a:rPr lang="en-GB" b="1" dirty="0">
                <a:solidFill>
                  <a:srgbClr val="CC0099"/>
                </a:solidFill>
                <a:latin typeface="Arial" charset="0"/>
              </a:rPr>
              <a:t> and </a:t>
            </a:r>
            <a:r>
              <a:rPr lang="en-GB" b="1" dirty="0" err="1">
                <a:solidFill>
                  <a:srgbClr val="CC0099"/>
                </a:solidFill>
                <a:latin typeface="Arial" charset="0"/>
              </a:rPr>
              <a:t>Ketones</a:t>
            </a:r>
            <a:r>
              <a:rPr lang="en-GB" b="1" dirty="0">
                <a:solidFill>
                  <a:srgbClr val="CC0099"/>
                </a:solidFill>
                <a:latin typeface="Arial" charset="0"/>
              </a:rPr>
              <a:t> (</a:t>
            </a:r>
            <a:r>
              <a:rPr lang="en-GB" b="1" dirty="0" err="1">
                <a:solidFill>
                  <a:srgbClr val="CC0099"/>
                </a:solidFill>
                <a:latin typeface="Arial" charset="0"/>
              </a:rPr>
              <a:t>Alkan</a:t>
            </a:r>
            <a:r>
              <a:rPr lang="en-GB" b="1" u="sng" dirty="0" err="1">
                <a:solidFill>
                  <a:srgbClr val="CC0099"/>
                </a:solidFill>
                <a:latin typeface="Arial" charset="0"/>
              </a:rPr>
              <a:t>al</a:t>
            </a:r>
            <a:r>
              <a:rPr lang="en-GB" b="1" dirty="0">
                <a:solidFill>
                  <a:srgbClr val="CC0099"/>
                </a:solidFill>
                <a:latin typeface="Arial" charset="0"/>
              </a:rPr>
              <a:t> &amp; </a:t>
            </a:r>
            <a:r>
              <a:rPr lang="en-GB" b="1" dirty="0" err="1">
                <a:solidFill>
                  <a:srgbClr val="CC0099"/>
                </a:solidFill>
                <a:latin typeface="Arial" charset="0"/>
              </a:rPr>
              <a:t>Alkan</a:t>
            </a:r>
            <a:r>
              <a:rPr lang="en-GB" b="1" u="sng" dirty="0" err="1">
                <a:solidFill>
                  <a:srgbClr val="CC0099"/>
                </a:solidFill>
                <a:latin typeface="Arial" charset="0"/>
              </a:rPr>
              <a:t>one</a:t>
            </a:r>
            <a:r>
              <a:rPr lang="en-GB" b="1" dirty="0">
                <a:solidFill>
                  <a:srgbClr val="CC0099"/>
                </a:solidFill>
                <a:latin typeface="Arial" charset="0"/>
              </a:rPr>
              <a:t>)</a:t>
            </a:r>
          </a:p>
        </p:txBody>
      </p:sp>
    </p:spTree>
    <p:extLst>
      <p:ext uri="{BB962C8B-B14F-4D97-AF65-F5344CB8AC3E}">
        <p14:creationId xmlns:p14="http://schemas.microsoft.com/office/powerpoint/2010/main" val="31723780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077200" y="6245225"/>
            <a:ext cx="2133600" cy="476250"/>
          </a:xfrm>
          <a:noFill/>
        </p:spPr>
        <p:txBody>
          <a:bodyPr/>
          <a:lstStyle/>
          <a:p>
            <a:fld id="{6D2A7640-10BA-4DDF-8BC4-BD6FF02AF1B0}" type="slidenum">
              <a:rPr lang="en-CA" smtClean="0"/>
              <a:pPr/>
              <a:t>72</a:t>
            </a:fld>
            <a:endParaRPr lang="en-CA" smtClean="0"/>
          </a:p>
        </p:txBody>
      </p:sp>
      <p:sp>
        <p:nvSpPr>
          <p:cNvPr id="5" name="Rectangle 7"/>
          <p:cNvSpPr>
            <a:spLocks noChangeArrowheads="1"/>
          </p:cNvSpPr>
          <p:nvPr/>
        </p:nvSpPr>
        <p:spPr bwMode="auto">
          <a:xfrm>
            <a:off x="1600200" y="685801"/>
            <a:ext cx="2952988" cy="461665"/>
          </a:xfrm>
          <a:prstGeom prst="rect">
            <a:avLst/>
          </a:prstGeom>
          <a:noFill/>
          <a:ln w="9525">
            <a:noFill/>
            <a:miter lim="800000"/>
            <a:headEnd/>
            <a:tailEnd/>
          </a:ln>
        </p:spPr>
        <p:txBody>
          <a:bodyPr wrap="none" anchor="ctr">
            <a:spAutoFit/>
          </a:bodyPr>
          <a:lstStyle/>
          <a:p>
            <a:r>
              <a:rPr lang="en-CA" sz="2400" b="1" u="sng" dirty="0"/>
              <a:t>Oxidation of alcohols</a:t>
            </a:r>
            <a:r>
              <a:rPr lang="en-CA" sz="2400" b="1" dirty="0"/>
              <a:t> </a:t>
            </a:r>
            <a:endParaRPr lang="en-CA" sz="2400" b="1" u="sng" dirty="0"/>
          </a:p>
        </p:txBody>
      </p:sp>
      <p:sp>
        <p:nvSpPr>
          <p:cNvPr id="6" name="Rectangle 8"/>
          <p:cNvSpPr>
            <a:spLocks noChangeArrowheads="1"/>
          </p:cNvSpPr>
          <p:nvPr/>
        </p:nvSpPr>
        <p:spPr bwMode="auto">
          <a:xfrm>
            <a:off x="1703388" y="1065183"/>
            <a:ext cx="5097036" cy="400110"/>
          </a:xfrm>
          <a:prstGeom prst="rect">
            <a:avLst/>
          </a:prstGeom>
          <a:noFill/>
          <a:ln w="9525">
            <a:noFill/>
            <a:miter lim="800000"/>
            <a:headEnd/>
            <a:tailEnd/>
          </a:ln>
        </p:spPr>
        <p:txBody>
          <a:bodyPr wrap="none" anchor="ctr">
            <a:spAutoFit/>
          </a:bodyPr>
          <a:lstStyle/>
          <a:p>
            <a:r>
              <a:rPr lang="en-CA" sz="2000" b="1" dirty="0"/>
              <a:t>Secondary alcohols can be oxidized to ketones</a:t>
            </a:r>
          </a:p>
        </p:txBody>
      </p:sp>
      <p:graphicFrame>
        <p:nvGraphicFramePr>
          <p:cNvPr id="7" name="Object 9"/>
          <p:cNvGraphicFramePr>
            <a:graphicFrameLocks noChangeAspect="1"/>
          </p:cNvGraphicFramePr>
          <p:nvPr/>
        </p:nvGraphicFramePr>
        <p:xfrm>
          <a:off x="1847852" y="1447802"/>
          <a:ext cx="4705349" cy="787040"/>
        </p:xfrm>
        <a:graphic>
          <a:graphicData uri="http://schemas.openxmlformats.org/presentationml/2006/ole">
            <mc:AlternateContent xmlns:mc="http://schemas.openxmlformats.org/markup-compatibility/2006">
              <mc:Choice xmlns:v="urn:schemas-microsoft-com:vml" Requires="v">
                <p:oleObj spid="_x0000_s54290" name="CS ChemDraw Drawing" r:id="rId3" imgW="4122083" imgH="688502" progId="">
                  <p:embed/>
                </p:oleObj>
              </mc:Choice>
              <mc:Fallback>
                <p:oleObj name="CS ChemDraw Drawing" r:id="rId3" imgW="4122083" imgH="688502" progId="">
                  <p:embed/>
                  <p:pic>
                    <p:nvPicPr>
                      <p:cNvPr id="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2" y="1447802"/>
                        <a:ext cx="4705349" cy="78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10"/>
          <p:cNvSpPr>
            <a:spLocks noChangeArrowheads="1"/>
          </p:cNvSpPr>
          <p:nvPr/>
        </p:nvSpPr>
        <p:spPr bwMode="auto">
          <a:xfrm>
            <a:off x="1847851" y="2208183"/>
            <a:ext cx="7190815" cy="400110"/>
          </a:xfrm>
          <a:prstGeom prst="rect">
            <a:avLst/>
          </a:prstGeom>
          <a:noFill/>
          <a:ln w="9525">
            <a:noFill/>
            <a:miter lim="800000"/>
            <a:headEnd/>
            <a:tailEnd/>
          </a:ln>
        </p:spPr>
        <p:txBody>
          <a:bodyPr wrap="none" anchor="ctr">
            <a:spAutoFit/>
          </a:bodyPr>
          <a:lstStyle/>
          <a:p>
            <a:r>
              <a:rPr lang="en-CA" sz="2000" b="1" dirty="0"/>
              <a:t>Primary alcohols can be oxidized to aldehydes (absence of water!)</a:t>
            </a:r>
          </a:p>
        </p:txBody>
      </p:sp>
      <p:sp>
        <p:nvSpPr>
          <p:cNvPr id="9" name="Rectangle 12"/>
          <p:cNvSpPr>
            <a:spLocks noChangeArrowheads="1"/>
          </p:cNvSpPr>
          <p:nvPr/>
        </p:nvSpPr>
        <p:spPr bwMode="auto">
          <a:xfrm>
            <a:off x="1774825" y="3274983"/>
            <a:ext cx="5373522" cy="400110"/>
          </a:xfrm>
          <a:prstGeom prst="rect">
            <a:avLst/>
          </a:prstGeom>
          <a:noFill/>
          <a:ln w="9525">
            <a:noFill/>
            <a:miter lim="800000"/>
            <a:headEnd/>
            <a:tailEnd/>
          </a:ln>
        </p:spPr>
        <p:txBody>
          <a:bodyPr wrap="none" anchor="ctr">
            <a:spAutoFit/>
          </a:bodyPr>
          <a:lstStyle/>
          <a:p>
            <a:r>
              <a:rPr lang="en-CA" sz="2000" b="1" dirty="0"/>
              <a:t>Ozonolysis of alkenes gives aldehydes or ketones</a:t>
            </a:r>
          </a:p>
        </p:txBody>
      </p:sp>
      <p:graphicFrame>
        <p:nvGraphicFramePr>
          <p:cNvPr id="10" name="Object 13"/>
          <p:cNvGraphicFramePr>
            <a:graphicFrameLocks noChangeAspect="1"/>
          </p:cNvGraphicFramePr>
          <p:nvPr/>
        </p:nvGraphicFramePr>
        <p:xfrm>
          <a:off x="1905001" y="3657601"/>
          <a:ext cx="3657600" cy="995299"/>
        </p:xfrm>
        <a:graphic>
          <a:graphicData uri="http://schemas.openxmlformats.org/presentationml/2006/ole">
            <mc:AlternateContent xmlns:mc="http://schemas.openxmlformats.org/markup-compatibility/2006">
              <mc:Choice xmlns:v="urn:schemas-microsoft-com:vml" Requires="v">
                <p:oleObj spid="_x0000_s54291" name="CS ChemDraw Drawing" r:id="rId5" imgW="3955926" imgH="1077068" progId="">
                  <p:embed/>
                </p:oleObj>
              </mc:Choice>
              <mc:Fallback>
                <p:oleObj name="CS ChemDraw Drawing" r:id="rId5" imgW="3955926" imgH="1077068" progId="">
                  <p:embed/>
                  <p:pic>
                    <p:nvPicPr>
                      <p:cNvPr id="1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1" y="3657601"/>
                        <a:ext cx="3657600" cy="9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4"/>
          <p:cNvGraphicFramePr>
            <a:graphicFrameLocks noChangeAspect="1"/>
          </p:cNvGraphicFramePr>
          <p:nvPr/>
        </p:nvGraphicFramePr>
        <p:xfrm>
          <a:off x="1847850" y="2556618"/>
          <a:ext cx="4705350" cy="796182"/>
        </p:xfrm>
        <a:graphic>
          <a:graphicData uri="http://schemas.openxmlformats.org/presentationml/2006/ole">
            <mc:AlternateContent xmlns:mc="http://schemas.openxmlformats.org/markup-compatibility/2006">
              <mc:Choice xmlns:v="urn:schemas-microsoft-com:vml" Requires="v">
                <p:oleObj spid="_x0000_s54292" name="CS ChemDraw Drawing" r:id="rId7" imgW="4205701" imgH="711200" progId="">
                  <p:embed/>
                </p:oleObj>
              </mc:Choice>
              <mc:Fallback>
                <p:oleObj name="CS ChemDraw Drawing" r:id="rId7" imgW="4205701" imgH="711200" progId="">
                  <p:embed/>
                  <p:pic>
                    <p:nvPicPr>
                      <p:cNvPr id="11"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7850" y="2556618"/>
                        <a:ext cx="4705350" cy="79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4"/>
          <p:cNvSpPr>
            <a:spLocks noChangeArrowheads="1"/>
          </p:cNvSpPr>
          <p:nvPr/>
        </p:nvSpPr>
        <p:spPr bwMode="auto">
          <a:xfrm>
            <a:off x="1600201" y="152401"/>
            <a:ext cx="8976945" cy="461665"/>
          </a:xfrm>
          <a:prstGeom prst="rect">
            <a:avLst/>
          </a:prstGeom>
          <a:noFill/>
          <a:ln w="9525">
            <a:noFill/>
            <a:miter lim="800000"/>
            <a:headEnd/>
            <a:tailEnd/>
          </a:ln>
        </p:spPr>
        <p:txBody>
          <a:bodyPr wrap="none" anchor="ctr">
            <a:spAutoFit/>
          </a:bodyPr>
          <a:lstStyle/>
          <a:p>
            <a:r>
              <a:rPr lang="en-CA" sz="2400" b="1" dirty="0">
                <a:solidFill>
                  <a:srgbClr val="FF0066"/>
                </a:solidFill>
              </a:rPr>
              <a:t>Typical methods of the synthesis of Aldehydes and Ketones (Review) </a:t>
            </a:r>
          </a:p>
        </p:txBody>
      </p:sp>
      <p:sp>
        <p:nvSpPr>
          <p:cNvPr id="14" name="Rectangle 4"/>
          <p:cNvSpPr>
            <a:spLocks noChangeArrowheads="1"/>
          </p:cNvSpPr>
          <p:nvPr/>
        </p:nvSpPr>
        <p:spPr bwMode="auto">
          <a:xfrm>
            <a:off x="1617664" y="4953000"/>
            <a:ext cx="8364537" cy="461665"/>
          </a:xfrm>
          <a:prstGeom prst="rect">
            <a:avLst/>
          </a:prstGeom>
          <a:noFill/>
          <a:ln w="9525">
            <a:noFill/>
            <a:miter lim="800000"/>
            <a:headEnd/>
            <a:tailEnd/>
          </a:ln>
        </p:spPr>
        <p:txBody>
          <a:bodyPr wrap="square" anchor="ctr">
            <a:spAutoFit/>
          </a:bodyPr>
          <a:lstStyle/>
          <a:p>
            <a:r>
              <a:rPr lang="en-CA" sz="2400" b="1" dirty="0"/>
              <a:t>Hydration of terminal alkynes gives methyl ketones.</a:t>
            </a:r>
          </a:p>
        </p:txBody>
      </p:sp>
      <p:graphicFrame>
        <p:nvGraphicFramePr>
          <p:cNvPr id="15" name="Object 5"/>
          <p:cNvGraphicFramePr>
            <a:graphicFrameLocks noChangeAspect="1"/>
          </p:cNvGraphicFramePr>
          <p:nvPr/>
        </p:nvGraphicFramePr>
        <p:xfrm>
          <a:off x="1631951" y="5384616"/>
          <a:ext cx="8596627" cy="1397184"/>
        </p:xfrm>
        <a:graphic>
          <a:graphicData uri="http://schemas.openxmlformats.org/presentationml/2006/ole">
            <mc:AlternateContent xmlns:mc="http://schemas.openxmlformats.org/markup-compatibility/2006">
              <mc:Choice xmlns:v="urn:schemas-microsoft-com:vml" Requires="v">
                <p:oleObj spid="_x0000_s54293" name="CS ChemDraw Drawing" r:id="rId9" imgW="6507075" imgH="1057343" progId="">
                  <p:embed/>
                </p:oleObj>
              </mc:Choice>
              <mc:Fallback>
                <p:oleObj name="CS ChemDraw Drawing" r:id="rId9" imgW="6507075" imgH="1057343" progId="">
                  <p:embed/>
                  <p:pic>
                    <p:nvPicPr>
                      <p:cNvPr id="1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1951" y="5384616"/>
                        <a:ext cx="8596627" cy="139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7086600" y="1676400"/>
            <a:ext cx="1223412" cy="369332"/>
          </a:xfrm>
          <a:prstGeom prst="rect">
            <a:avLst/>
          </a:prstGeom>
        </p:spPr>
        <p:txBody>
          <a:bodyPr wrap="none">
            <a:spAutoFit/>
          </a:bodyPr>
          <a:lstStyle/>
          <a:p>
            <a:r>
              <a:rPr lang="en-US" dirty="0"/>
              <a:t>OR KMnO</a:t>
            </a:r>
            <a:r>
              <a:rPr lang="en-US" sz="1100" dirty="0"/>
              <a:t>4</a:t>
            </a:r>
            <a:endParaRPr lang="en-US" dirty="0"/>
          </a:p>
        </p:txBody>
      </p:sp>
    </p:spTree>
    <p:extLst>
      <p:ext uri="{BB962C8B-B14F-4D97-AF65-F5344CB8AC3E}">
        <p14:creationId xmlns:p14="http://schemas.microsoft.com/office/powerpoint/2010/main" val="14420898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Slide Number Placeholder 3"/>
          <p:cNvSpPr>
            <a:spLocks noGrp="1"/>
          </p:cNvSpPr>
          <p:nvPr>
            <p:ph type="sldNum" sz="quarter" idx="12"/>
          </p:nvPr>
        </p:nvSpPr>
        <p:spPr>
          <a:noFill/>
        </p:spPr>
        <p:txBody>
          <a:bodyPr/>
          <a:lstStyle/>
          <a:p>
            <a:fld id="{87683D11-785F-4BDB-B995-3FA8B3081B4D}" type="slidenum">
              <a:rPr lang="en-GB" smtClean="0"/>
              <a:pPr/>
              <a:t>73</a:t>
            </a:fld>
            <a:endParaRPr lang="en-GB" smtClean="0"/>
          </a:p>
        </p:txBody>
      </p:sp>
      <p:sp>
        <p:nvSpPr>
          <p:cNvPr id="8199" name="Text Box 2"/>
          <p:cNvSpPr txBox="1">
            <a:spLocks noChangeArrowheads="1"/>
          </p:cNvSpPr>
          <p:nvPr/>
        </p:nvSpPr>
        <p:spPr bwMode="auto">
          <a:xfrm>
            <a:off x="1752600" y="15876"/>
            <a:ext cx="8382000" cy="646331"/>
          </a:xfrm>
          <a:prstGeom prst="rect">
            <a:avLst/>
          </a:prstGeom>
          <a:noFill/>
          <a:ln w="9525">
            <a:noFill/>
            <a:miter lim="800000"/>
            <a:headEnd/>
            <a:tailEnd/>
          </a:ln>
        </p:spPr>
        <p:txBody>
          <a:bodyPr>
            <a:spAutoFit/>
          </a:bodyPr>
          <a:lstStyle/>
          <a:p>
            <a:pPr>
              <a:spcBef>
                <a:spcPct val="50000"/>
              </a:spcBef>
            </a:pPr>
            <a:r>
              <a:rPr lang="en-GB" b="1" dirty="0"/>
              <a:t>The preparation of alcohols from </a:t>
            </a:r>
            <a:r>
              <a:rPr lang="en-GB" b="1" u="sng" dirty="0"/>
              <a:t>aldehydes or ketones</a:t>
            </a:r>
            <a:r>
              <a:rPr lang="en-GB" b="1" dirty="0"/>
              <a:t> with the same number and arrangement of carbon atoms.</a:t>
            </a:r>
          </a:p>
        </p:txBody>
      </p:sp>
      <p:graphicFrame>
        <p:nvGraphicFramePr>
          <p:cNvPr id="92163" name="Object 3"/>
          <p:cNvGraphicFramePr>
            <a:graphicFrameLocks noChangeAspect="1"/>
          </p:cNvGraphicFramePr>
          <p:nvPr/>
        </p:nvGraphicFramePr>
        <p:xfrm>
          <a:off x="1828800" y="605596"/>
          <a:ext cx="3886200" cy="994604"/>
        </p:xfrm>
        <a:graphic>
          <a:graphicData uri="http://schemas.openxmlformats.org/presentationml/2006/ole">
            <mc:AlternateContent xmlns:mc="http://schemas.openxmlformats.org/markup-compatibility/2006">
              <mc:Choice xmlns:v="urn:schemas-microsoft-com:vml" Requires="v">
                <p:oleObj spid="_x0000_s55314" name="Document" r:id="rId4" imgW="3009900" imgH="769620" progId="">
                  <p:embed/>
                </p:oleObj>
              </mc:Choice>
              <mc:Fallback>
                <p:oleObj name="Document" r:id="rId4" imgW="3009900" imgH="769620" progId="">
                  <p:embed/>
                  <p:pic>
                    <p:nvPicPr>
                      <p:cNvPr id="9216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605596"/>
                        <a:ext cx="3886200" cy="99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4" name="Object 4"/>
          <p:cNvGraphicFramePr>
            <a:graphicFrameLocks noChangeAspect="1"/>
          </p:cNvGraphicFramePr>
          <p:nvPr/>
        </p:nvGraphicFramePr>
        <p:xfrm>
          <a:off x="6934200" y="553342"/>
          <a:ext cx="2819400" cy="894458"/>
        </p:xfrm>
        <a:graphic>
          <a:graphicData uri="http://schemas.openxmlformats.org/presentationml/2006/ole">
            <mc:AlternateContent xmlns:mc="http://schemas.openxmlformats.org/markup-compatibility/2006">
              <mc:Choice xmlns:v="urn:schemas-microsoft-com:vml" Requires="v">
                <p:oleObj spid="_x0000_s55315" name="Document" r:id="rId6" imgW="2354580" imgH="746760" progId="">
                  <p:embed/>
                </p:oleObj>
              </mc:Choice>
              <mc:Fallback>
                <p:oleObj name="Document" r:id="rId6" imgW="2354580" imgH="746760" progId="">
                  <p:embed/>
                  <p:pic>
                    <p:nvPicPr>
                      <p:cNvPr id="9216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53342"/>
                        <a:ext cx="2819400" cy="89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5" name="Object 5"/>
          <p:cNvGraphicFramePr>
            <a:graphicFrameLocks noChangeAspect="1"/>
          </p:cNvGraphicFramePr>
          <p:nvPr/>
        </p:nvGraphicFramePr>
        <p:xfrm>
          <a:off x="1600200" y="1371600"/>
          <a:ext cx="4953000" cy="817648"/>
        </p:xfrm>
        <a:graphic>
          <a:graphicData uri="http://schemas.openxmlformats.org/presentationml/2006/ole">
            <mc:AlternateContent xmlns:mc="http://schemas.openxmlformats.org/markup-compatibility/2006">
              <mc:Choice xmlns:v="urn:schemas-microsoft-com:vml" Requires="v">
                <p:oleObj spid="_x0000_s55316" name="Document" r:id="rId8" imgW="3924300" imgH="701040" progId="">
                  <p:embed/>
                </p:oleObj>
              </mc:Choice>
              <mc:Fallback>
                <p:oleObj name="Document" r:id="rId8" imgW="3924300" imgH="701040" progId="">
                  <p:embed/>
                  <p:pic>
                    <p:nvPicPr>
                      <p:cNvPr id="9216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1371600"/>
                        <a:ext cx="4953000" cy="81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6" name="Object 6"/>
          <p:cNvGraphicFramePr>
            <a:graphicFrameLocks noChangeAspect="1"/>
          </p:cNvGraphicFramePr>
          <p:nvPr/>
        </p:nvGraphicFramePr>
        <p:xfrm>
          <a:off x="1676400" y="1981200"/>
          <a:ext cx="4876800" cy="1009226"/>
        </p:xfrm>
        <a:graphic>
          <a:graphicData uri="http://schemas.openxmlformats.org/presentationml/2006/ole">
            <mc:AlternateContent xmlns:mc="http://schemas.openxmlformats.org/markup-compatibility/2006">
              <mc:Choice xmlns:v="urn:schemas-microsoft-com:vml" Requires="v">
                <p:oleObj spid="_x0000_s55317" name="Document" r:id="rId10" imgW="3695700" imgH="723900" progId="">
                  <p:embed/>
                </p:oleObj>
              </mc:Choice>
              <mc:Fallback>
                <p:oleObj name="Document" r:id="rId10" imgW="3695700" imgH="723900" progId="">
                  <p:embed/>
                  <p:pic>
                    <p:nvPicPr>
                      <p:cNvPr id="92166" name="Object 6"/>
                      <p:cNvPicPr>
                        <a:picLocks noChangeAspect="1" noChangeArrowheads="1"/>
                      </p:cNvPicPr>
                      <p:nvPr/>
                    </p:nvPicPr>
                    <p:blipFill>
                      <a:blip r:embed="rId11">
                        <a:extLst>
                          <a:ext uri="{28A0092B-C50C-407E-A947-70E740481C1C}">
                            <a14:useLocalDpi xmlns:a14="http://schemas.microsoft.com/office/drawing/2010/main" val="0"/>
                          </a:ext>
                        </a:extLst>
                      </a:blip>
                      <a:srcRect b="-5673"/>
                      <a:stretch>
                        <a:fillRect/>
                      </a:stretch>
                    </p:blipFill>
                    <p:spPr bwMode="auto">
                      <a:xfrm>
                        <a:off x="1676400" y="1981200"/>
                        <a:ext cx="4876800" cy="100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itle 1"/>
          <p:cNvSpPr txBox="1">
            <a:spLocks/>
          </p:cNvSpPr>
          <p:nvPr/>
        </p:nvSpPr>
        <p:spPr>
          <a:xfrm>
            <a:off x="1828800" y="2819400"/>
            <a:ext cx="8229600" cy="304800"/>
          </a:xfrm>
          <a:prstGeom prst="rect">
            <a:avLst/>
          </a:prstGeom>
        </p:spPr>
        <p:txBody>
          <a:bodyPr>
            <a:noAutofit/>
          </a:bodyPr>
          <a:lstStyle/>
          <a:p>
            <a:pPr eaLnBrk="0" hangingPunct="0">
              <a:spcBef>
                <a:spcPct val="0"/>
              </a:spcBef>
              <a:defRPr/>
            </a:pPr>
            <a:r>
              <a:rPr lang="en-US" b="1" dirty="0">
                <a:solidFill>
                  <a:srgbClr val="FF0000"/>
                </a:solidFill>
                <a:latin typeface="Verdana" pitchFamily="34" charset="0"/>
                <a:ea typeface="+mj-ea"/>
                <a:cs typeface="Times New Roman" pitchFamily="18" charset="0"/>
              </a:rPr>
              <a:t>3.2 General array of </a:t>
            </a:r>
            <a:r>
              <a:rPr lang="en-US" b="1" dirty="0" err="1">
                <a:solidFill>
                  <a:srgbClr val="FF0000"/>
                </a:solidFill>
                <a:latin typeface="Verdana" pitchFamily="34" charset="0"/>
                <a:ea typeface="+mj-ea"/>
                <a:cs typeface="Times New Roman" pitchFamily="18" charset="0"/>
              </a:rPr>
              <a:t>reactivities</a:t>
            </a:r>
            <a:endParaRPr lang="en-US" b="1" dirty="0">
              <a:solidFill>
                <a:srgbClr val="FF0000"/>
              </a:solidFill>
              <a:latin typeface="+mj-lt"/>
              <a:ea typeface="+mj-ea"/>
              <a:cs typeface="+mj-cs"/>
            </a:endParaRPr>
          </a:p>
        </p:txBody>
      </p:sp>
      <p:pic>
        <p:nvPicPr>
          <p:cNvPr id="9" name="Picture 2"/>
          <p:cNvPicPr>
            <a:picLocks noChangeAspect="1" noChangeArrowheads="1"/>
          </p:cNvPicPr>
          <p:nvPr/>
        </p:nvPicPr>
        <p:blipFill>
          <a:blip r:embed="rId12" cstate="print"/>
          <a:srcRect/>
          <a:stretch>
            <a:fillRect/>
          </a:stretch>
        </p:blipFill>
        <p:spPr bwMode="auto">
          <a:xfrm>
            <a:off x="8305800" y="4191001"/>
            <a:ext cx="1943100" cy="1038225"/>
          </a:xfrm>
          <a:prstGeom prst="rect">
            <a:avLst/>
          </a:prstGeom>
          <a:noFill/>
          <a:ln w="9525">
            <a:noFill/>
            <a:miter lim="800000"/>
            <a:headEnd/>
            <a:tailEnd/>
          </a:ln>
          <a:effectLst/>
        </p:spPr>
      </p:pic>
      <p:pic>
        <p:nvPicPr>
          <p:cNvPr id="10" name="Picture 4"/>
          <p:cNvPicPr>
            <a:picLocks noChangeAspect="1" noChangeArrowheads="1"/>
          </p:cNvPicPr>
          <p:nvPr/>
        </p:nvPicPr>
        <p:blipFill>
          <a:blip r:embed="rId13" cstate="print"/>
          <a:srcRect/>
          <a:stretch>
            <a:fillRect/>
          </a:stretch>
        </p:blipFill>
        <p:spPr bwMode="auto">
          <a:xfrm>
            <a:off x="1647826" y="3657600"/>
            <a:ext cx="6353175" cy="1390650"/>
          </a:xfrm>
          <a:prstGeom prst="rect">
            <a:avLst/>
          </a:prstGeom>
          <a:noFill/>
          <a:ln w="9525">
            <a:noFill/>
            <a:miter lim="800000"/>
            <a:headEnd/>
            <a:tailEnd/>
          </a:ln>
          <a:effectLst/>
        </p:spPr>
      </p:pic>
      <p:pic>
        <p:nvPicPr>
          <p:cNvPr id="11" name="Picture 7"/>
          <p:cNvPicPr>
            <a:picLocks noChangeAspect="1" noChangeArrowheads="1"/>
          </p:cNvPicPr>
          <p:nvPr/>
        </p:nvPicPr>
        <p:blipFill>
          <a:blip r:embed="rId14" cstate="print"/>
          <a:srcRect/>
          <a:stretch>
            <a:fillRect/>
          </a:stretch>
        </p:blipFill>
        <p:spPr bwMode="auto">
          <a:xfrm>
            <a:off x="1834445" y="5029200"/>
            <a:ext cx="7566731" cy="1695450"/>
          </a:xfrm>
          <a:prstGeom prst="rect">
            <a:avLst/>
          </a:prstGeom>
          <a:noFill/>
          <a:ln w="9525">
            <a:noFill/>
            <a:miter lim="800000"/>
            <a:headEnd/>
            <a:tailEnd/>
          </a:ln>
          <a:effectLst/>
        </p:spPr>
      </p:pic>
      <p:sp>
        <p:nvSpPr>
          <p:cNvPr id="12" name="Rectangle 11"/>
          <p:cNvSpPr/>
          <p:nvPr/>
        </p:nvSpPr>
        <p:spPr>
          <a:xfrm>
            <a:off x="1600200" y="3124201"/>
            <a:ext cx="9109866" cy="646331"/>
          </a:xfrm>
          <a:prstGeom prst="rect">
            <a:avLst/>
          </a:prstGeom>
        </p:spPr>
        <p:txBody>
          <a:bodyPr wrap="none">
            <a:spAutoFit/>
          </a:bodyPr>
          <a:lstStyle/>
          <a:p>
            <a:r>
              <a:rPr lang="en-GB" b="1" dirty="0"/>
              <a:t>Generally speaking, aldehydes are less stable than ketones hence, aldehydes are more </a:t>
            </a:r>
          </a:p>
          <a:p>
            <a:r>
              <a:rPr lang="en-GB" b="1" dirty="0"/>
              <a:t>reactive. Among others, the steric  factors contribute  to the greater reactivity of an aldehyde</a:t>
            </a:r>
            <a:endParaRPr lang="en-US" dirty="0"/>
          </a:p>
        </p:txBody>
      </p:sp>
    </p:spTree>
    <p:extLst>
      <p:ext uri="{BB962C8B-B14F-4D97-AF65-F5344CB8AC3E}">
        <p14:creationId xmlns:p14="http://schemas.microsoft.com/office/powerpoint/2010/main" val="42066041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lide Number Placeholder 3"/>
          <p:cNvSpPr>
            <a:spLocks noGrp="1"/>
          </p:cNvSpPr>
          <p:nvPr>
            <p:ph type="sldNum" sz="quarter" idx="12"/>
          </p:nvPr>
        </p:nvSpPr>
        <p:spPr>
          <a:xfrm>
            <a:off x="8305800" y="6324601"/>
            <a:ext cx="2133600" cy="365125"/>
          </a:xfrm>
          <a:noFill/>
        </p:spPr>
        <p:txBody>
          <a:bodyPr/>
          <a:lstStyle/>
          <a:p>
            <a:fld id="{1605860B-B1E6-475E-98FA-C2947E6506A9}" type="slidenum">
              <a:rPr lang="en-GB" smtClean="0"/>
              <a:pPr/>
              <a:t>74</a:t>
            </a:fld>
            <a:endParaRPr lang="en-GB" dirty="0" smtClean="0"/>
          </a:p>
        </p:txBody>
      </p:sp>
      <p:graphicFrame>
        <p:nvGraphicFramePr>
          <p:cNvPr id="2066" name="Object 18"/>
          <p:cNvGraphicFramePr>
            <a:graphicFrameLocks noChangeAspect="1"/>
          </p:cNvGraphicFramePr>
          <p:nvPr/>
        </p:nvGraphicFramePr>
        <p:xfrm>
          <a:off x="1828800" y="533400"/>
          <a:ext cx="1371600" cy="341108"/>
        </p:xfrm>
        <a:graphic>
          <a:graphicData uri="http://schemas.openxmlformats.org/presentationml/2006/ole">
            <mc:AlternateContent xmlns:mc="http://schemas.openxmlformats.org/markup-compatibility/2006">
              <mc:Choice xmlns:v="urn:schemas-microsoft-com:vml" Requires="v">
                <p:oleObj spid="_x0000_s56382" name="Document" r:id="rId4" imgW="1162050" imgH="304800" progId="">
                  <p:embed/>
                </p:oleObj>
              </mc:Choice>
              <mc:Fallback>
                <p:oleObj name="Document" r:id="rId4" imgW="1162050" imgH="304800" progId="">
                  <p:embed/>
                  <p:pic>
                    <p:nvPicPr>
                      <p:cNvPr id="2066"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33400"/>
                        <a:ext cx="1371600" cy="34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7" name="Object 19"/>
          <p:cNvGraphicFramePr>
            <a:graphicFrameLocks noChangeAspect="1"/>
          </p:cNvGraphicFramePr>
          <p:nvPr/>
        </p:nvGraphicFramePr>
        <p:xfrm>
          <a:off x="3657601" y="457200"/>
          <a:ext cx="1981200" cy="752030"/>
        </p:xfrm>
        <a:graphic>
          <a:graphicData uri="http://schemas.openxmlformats.org/presentationml/2006/ole">
            <mc:AlternateContent xmlns:mc="http://schemas.openxmlformats.org/markup-compatibility/2006">
              <mc:Choice xmlns:v="urn:schemas-microsoft-com:vml" Requires="v">
                <p:oleObj spid="_x0000_s56383" name="Document" r:id="rId6" imgW="1628775" imgH="742950" progId="">
                  <p:embed/>
                </p:oleObj>
              </mc:Choice>
              <mc:Fallback>
                <p:oleObj name="Document" r:id="rId6" imgW="1628775" imgH="742950" progId="">
                  <p:embed/>
                  <p:pic>
                    <p:nvPicPr>
                      <p:cNvPr id="2067"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1" y="457200"/>
                        <a:ext cx="1981200" cy="75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8" name="Object 20"/>
          <p:cNvGraphicFramePr>
            <a:graphicFrameLocks noChangeAspect="1"/>
          </p:cNvGraphicFramePr>
          <p:nvPr/>
        </p:nvGraphicFramePr>
        <p:xfrm>
          <a:off x="5902326" y="762001"/>
          <a:ext cx="1489075" cy="345627"/>
        </p:xfrm>
        <a:graphic>
          <a:graphicData uri="http://schemas.openxmlformats.org/presentationml/2006/ole">
            <mc:AlternateContent xmlns:mc="http://schemas.openxmlformats.org/markup-compatibility/2006">
              <mc:Choice xmlns:v="urn:schemas-microsoft-com:vml" Requires="v">
                <p:oleObj spid="_x0000_s56384" name="Document" r:id="rId8" imgW="1038225" imgH="304800" progId="">
                  <p:embed/>
                </p:oleObj>
              </mc:Choice>
              <mc:Fallback>
                <p:oleObj name="Document" r:id="rId8" imgW="1038225" imgH="304800" progId="">
                  <p:embed/>
                  <p:pic>
                    <p:nvPicPr>
                      <p:cNvPr id="2068"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2326" y="762001"/>
                        <a:ext cx="1489075" cy="34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9" name="Object 21"/>
          <p:cNvGraphicFramePr>
            <a:graphicFrameLocks noChangeAspect="1"/>
          </p:cNvGraphicFramePr>
          <p:nvPr/>
        </p:nvGraphicFramePr>
        <p:xfrm>
          <a:off x="7543800" y="533401"/>
          <a:ext cx="2514600" cy="741697"/>
        </p:xfrm>
        <a:graphic>
          <a:graphicData uri="http://schemas.openxmlformats.org/presentationml/2006/ole">
            <mc:AlternateContent xmlns:mc="http://schemas.openxmlformats.org/markup-compatibility/2006">
              <mc:Choice xmlns:v="urn:schemas-microsoft-com:vml" Requires="v">
                <p:oleObj spid="_x0000_s56385" name="Document" r:id="rId10" imgW="2162175" imgH="695325" progId="">
                  <p:embed/>
                </p:oleObj>
              </mc:Choice>
              <mc:Fallback>
                <p:oleObj name="Document" r:id="rId10" imgW="2162175" imgH="695325" progId="">
                  <p:embed/>
                  <p:pic>
                    <p:nvPicPr>
                      <p:cNvPr id="2069"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533401"/>
                        <a:ext cx="2514600" cy="74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0" name="Text Box 22"/>
          <p:cNvSpPr txBox="1">
            <a:spLocks noChangeArrowheads="1"/>
          </p:cNvSpPr>
          <p:nvPr/>
        </p:nvSpPr>
        <p:spPr bwMode="auto">
          <a:xfrm>
            <a:off x="1752600" y="1143000"/>
            <a:ext cx="2286000" cy="369332"/>
          </a:xfrm>
          <a:prstGeom prst="rect">
            <a:avLst/>
          </a:prstGeom>
          <a:noFill/>
          <a:ln w="9525">
            <a:noFill/>
            <a:miter lim="800000"/>
            <a:headEnd/>
            <a:tailEnd/>
          </a:ln>
        </p:spPr>
        <p:txBody>
          <a:bodyPr>
            <a:spAutoFit/>
          </a:bodyPr>
          <a:lstStyle/>
          <a:p>
            <a:pPr>
              <a:spcBef>
                <a:spcPct val="50000"/>
              </a:spcBef>
            </a:pPr>
            <a:r>
              <a:rPr lang="en-GB" b="1" u="sng" dirty="0">
                <a:latin typeface="Arial" charset="0"/>
              </a:rPr>
              <a:t>Nomenclature:</a:t>
            </a:r>
          </a:p>
        </p:txBody>
      </p:sp>
      <p:sp>
        <p:nvSpPr>
          <p:cNvPr id="2071" name="Text Box 23"/>
          <p:cNvSpPr txBox="1">
            <a:spLocks noChangeArrowheads="1"/>
          </p:cNvSpPr>
          <p:nvPr/>
        </p:nvSpPr>
        <p:spPr bwMode="auto">
          <a:xfrm>
            <a:off x="1752600" y="1524000"/>
            <a:ext cx="4876800" cy="369332"/>
          </a:xfrm>
          <a:prstGeom prst="rect">
            <a:avLst/>
          </a:prstGeom>
          <a:noFill/>
          <a:ln w="9525">
            <a:noFill/>
            <a:miter lim="800000"/>
            <a:headEnd/>
            <a:tailEnd/>
          </a:ln>
        </p:spPr>
        <p:txBody>
          <a:bodyPr>
            <a:spAutoFit/>
          </a:bodyPr>
          <a:lstStyle/>
          <a:p>
            <a:pPr>
              <a:spcBef>
                <a:spcPct val="50000"/>
              </a:spcBef>
            </a:pPr>
            <a:r>
              <a:rPr lang="en-GB" b="1" dirty="0">
                <a:latin typeface="Arial" charset="0"/>
              </a:rPr>
              <a:t>1)	Aldehydes (</a:t>
            </a:r>
            <a:r>
              <a:rPr lang="en-GB" b="1" dirty="0" err="1">
                <a:latin typeface="Arial" charset="0"/>
              </a:rPr>
              <a:t>alkanal</a:t>
            </a:r>
            <a:r>
              <a:rPr lang="en-GB" b="1" dirty="0">
                <a:latin typeface="Arial" charset="0"/>
              </a:rPr>
              <a:t>)</a:t>
            </a:r>
          </a:p>
        </p:txBody>
      </p:sp>
      <p:sp>
        <p:nvSpPr>
          <p:cNvPr id="2072" name="Rectangle 24"/>
          <p:cNvSpPr>
            <a:spLocks noChangeArrowheads="1"/>
          </p:cNvSpPr>
          <p:nvPr/>
        </p:nvSpPr>
        <p:spPr bwMode="auto">
          <a:xfrm>
            <a:off x="5446714" y="1524000"/>
            <a:ext cx="1639887" cy="369332"/>
          </a:xfrm>
          <a:prstGeom prst="rect">
            <a:avLst/>
          </a:prstGeom>
          <a:noFill/>
          <a:ln w="9525">
            <a:noFill/>
            <a:miter lim="800000"/>
            <a:headEnd/>
            <a:tailEnd/>
          </a:ln>
        </p:spPr>
        <p:txBody>
          <a:bodyPr>
            <a:spAutoFit/>
          </a:bodyPr>
          <a:lstStyle/>
          <a:p>
            <a:r>
              <a:rPr lang="en-GB" b="1" dirty="0">
                <a:latin typeface="Arial" charset="0"/>
              </a:rPr>
              <a:t>Give #1 to</a:t>
            </a:r>
            <a:endParaRPr lang="en-US" b="1" dirty="0">
              <a:latin typeface="Arial" charset="0"/>
            </a:endParaRPr>
          </a:p>
        </p:txBody>
      </p:sp>
      <p:graphicFrame>
        <p:nvGraphicFramePr>
          <p:cNvPr id="2073" name="Object 25"/>
          <p:cNvGraphicFramePr>
            <a:graphicFrameLocks noChangeAspect="1"/>
          </p:cNvGraphicFramePr>
          <p:nvPr/>
        </p:nvGraphicFramePr>
        <p:xfrm>
          <a:off x="6781801" y="1219200"/>
          <a:ext cx="891191" cy="685800"/>
        </p:xfrm>
        <a:graphic>
          <a:graphicData uri="http://schemas.openxmlformats.org/presentationml/2006/ole">
            <mc:AlternateContent xmlns:mc="http://schemas.openxmlformats.org/markup-compatibility/2006">
              <mc:Choice xmlns:v="urn:schemas-microsoft-com:vml" Requires="v">
                <p:oleObj spid="_x0000_s56386" name="Document" r:id="rId12" imgW="762000" imgH="685800" progId="">
                  <p:embed/>
                </p:oleObj>
              </mc:Choice>
              <mc:Fallback>
                <p:oleObj name="Document" r:id="rId12" imgW="762000" imgH="685800" progId="">
                  <p:embed/>
                  <p:pic>
                    <p:nvPicPr>
                      <p:cNvPr id="2073"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1" y="1219200"/>
                        <a:ext cx="89119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4" name="Text Box 26"/>
          <p:cNvSpPr txBox="1">
            <a:spLocks noChangeArrowheads="1"/>
          </p:cNvSpPr>
          <p:nvPr/>
        </p:nvSpPr>
        <p:spPr bwMode="auto">
          <a:xfrm>
            <a:off x="1981200" y="1905001"/>
            <a:ext cx="8305800" cy="396875"/>
          </a:xfrm>
          <a:prstGeom prst="rect">
            <a:avLst/>
          </a:prstGeom>
          <a:noFill/>
          <a:ln w="9525">
            <a:noFill/>
            <a:miter lim="800000"/>
            <a:headEnd/>
            <a:tailEnd/>
          </a:ln>
        </p:spPr>
        <p:txBody>
          <a:bodyPr>
            <a:spAutoFit/>
          </a:bodyPr>
          <a:lstStyle/>
          <a:p>
            <a:pPr>
              <a:spcBef>
                <a:spcPct val="50000"/>
              </a:spcBef>
            </a:pPr>
            <a:r>
              <a:rPr lang="en-GB" sz="2000" b="1" u="sng" dirty="0">
                <a:latin typeface="Arial" charset="0"/>
              </a:rPr>
              <a:t>Formula</a:t>
            </a:r>
            <a:r>
              <a:rPr lang="en-GB" sz="2000" b="1" dirty="0">
                <a:latin typeface="Arial" charset="0"/>
              </a:rPr>
              <a:t>			     </a:t>
            </a:r>
            <a:r>
              <a:rPr lang="en-GB" sz="2000" b="1" u="sng" dirty="0">
                <a:latin typeface="Arial" charset="0"/>
              </a:rPr>
              <a:t>IUPAC</a:t>
            </a:r>
            <a:r>
              <a:rPr lang="en-GB" sz="2000" b="1" dirty="0">
                <a:latin typeface="Arial" charset="0"/>
              </a:rPr>
              <a:t>		</a:t>
            </a:r>
            <a:r>
              <a:rPr lang="en-GB" sz="2000" b="1" u="sng" dirty="0">
                <a:latin typeface="Arial" charset="0"/>
              </a:rPr>
              <a:t>Common</a:t>
            </a:r>
          </a:p>
        </p:txBody>
      </p:sp>
      <p:graphicFrame>
        <p:nvGraphicFramePr>
          <p:cNvPr id="2075" name="Object 27"/>
          <p:cNvGraphicFramePr>
            <a:graphicFrameLocks noChangeAspect="1"/>
          </p:cNvGraphicFramePr>
          <p:nvPr/>
        </p:nvGraphicFramePr>
        <p:xfrm>
          <a:off x="2057400" y="2271102"/>
          <a:ext cx="838200" cy="319698"/>
        </p:xfrm>
        <a:graphic>
          <a:graphicData uri="http://schemas.openxmlformats.org/presentationml/2006/ole">
            <mc:AlternateContent xmlns:mc="http://schemas.openxmlformats.org/markup-compatibility/2006">
              <mc:Choice xmlns:v="urn:schemas-microsoft-com:vml" Requires="v">
                <p:oleObj spid="_x0000_s56387" name="Document" r:id="rId14" imgW="676275" imgH="304800" progId="">
                  <p:embed/>
                </p:oleObj>
              </mc:Choice>
              <mc:Fallback>
                <p:oleObj name="Document" r:id="rId14" imgW="676275" imgH="304800" progId="">
                  <p:embed/>
                  <p:pic>
                    <p:nvPicPr>
                      <p:cNvPr id="2075"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2271102"/>
                        <a:ext cx="838200" cy="31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6" name="Rectangle 28"/>
          <p:cNvSpPr>
            <a:spLocks noChangeArrowheads="1"/>
          </p:cNvSpPr>
          <p:nvPr/>
        </p:nvSpPr>
        <p:spPr bwMode="auto">
          <a:xfrm>
            <a:off x="5878513" y="2209800"/>
            <a:ext cx="1133644" cy="369332"/>
          </a:xfrm>
          <a:prstGeom prst="rect">
            <a:avLst/>
          </a:prstGeom>
          <a:noFill/>
          <a:ln w="9525">
            <a:noFill/>
            <a:miter lim="800000"/>
            <a:headEnd/>
            <a:tailEnd/>
          </a:ln>
        </p:spPr>
        <p:txBody>
          <a:bodyPr wrap="none">
            <a:spAutoFit/>
          </a:bodyPr>
          <a:lstStyle/>
          <a:p>
            <a:r>
              <a:rPr lang="en-GB" dirty="0" err="1">
                <a:latin typeface="Arial" charset="0"/>
              </a:rPr>
              <a:t>Methanal</a:t>
            </a:r>
            <a:endParaRPr lang="en-US" dirty="0">
              <a:latin typeface="Arial" charset="0"/>
            </a:endParaRPr>
          </a:p>
        </p:txBody>
      </p:sp>
      <p:sp>
        <p:nvSpPr>
          <p:cNvPr id="2077" name="Text Box 29"/>
          <p:cNvSpPr txBox="1">
            <a:spLocks noChangeArrowheads="1"/>
          </p:cNvSpPr>
          <p:nvPr/>
        </p:nvSpPr>
        <p:spPr bwMode="auto">
          <a:xfrm>
            <a:off x="7924800" y="2286001"/>
            <a:ext cx="2667000" cy="396875"/>
          </a:xfrm>
          <a:prstGeom prst="rect">
            <a:avLst/>
          </a:prstGeom>
          <a:noFill/>
          <a:ln w="9525">
            <a:noFill/>
            <a:miter lim="800000"/>
            <a:headEnd/>
            <a:tailEnd/>
          </a:ln>
        </p:spPr>
        <p:txBody>
          <a:bodyPr>
            <a:spAutoFit/>
          </a:bodyPr>
          <a:lstStyle/>
          <a:p>
            <a:pPr>
              <a:spcBef>
                <a:spcPct val="50000"/>
              </a:spcBef>
            </a:pPr>
            <a:r>
              <a:rPr lang="en-GB" sz="2000" dirty="0">
                <a:latin typeface="Arial" charset="0"/>
              </a:rPr>
              <a:t>Formaldehyde</a:t>
            </a:r>
          </a:p>
        </p:txBody>
      </p:sp>
      <p:graphicFrame>
        <p:nvGraphicFramePr>
          <p:cNvPr id="2078" name="Object 30"/>
          <p:cNvGraphicFramePr>
            <a:graphicFrameLocks noChangeAspect="1"/>
          </p:cNvGraphicFramePr>
          <p:nvPr/>
        </p:nvGraphicFramePr>
        <p:xfrm>
          <a:off x="2057400" y="2545358"/>
          <a:ext cx="1066800" cy="426443"/>
        </p:xfrm>
        <a:graphic>
          <a:graphicData uri="http://schemas.openxmlformats.org/presentationml/2006/ole">
            <mc:AlternateContent xmlns:mc="http://schemas.openxmlformats.org/markup-compatibility/2006">
              <mc:Choice xmlns:v="urn:schemas-microsoft-com:vml" Requires="v">
                <p:oleObj spid="_x0000_s56388" name="Document" r:id="rId16" imgW="923925" imgH="361950" progId="">
                  <p:embed/>
                </p:oleObj>
              </mc:Choice>
              <mc:Fallback>
                <p:oleObj name="Document" r:id="rId16" imgW="923925" imgH="361950" progId="">
                  <p:embed/>
                  <p:pic>
                    <p:nvPicPr>
                      <p:cNvPr id="2078"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57400" y="2545358"/>
                        <a:ext cx="1066800" cy="42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Text Box 31"/>
          <p:cNvSpPr txBox="1">
            <a:spLocks noChangeArrowheads="1"/>
          </p:cNvSpPr>
          <p:nvPr/>
        </p:nvSpPr>
        <p:spPr bwMode="auto">
          <a:xfrm>
            <a:off x="5867400" y="2514600"/>
            <a:ext cx="1295400" cy="369332"/>
          </a:xfrm>
          <a:prstGeom prst="rect">
            <a:avLst/>
          </a:prstGeom>
          <a:noFill/>
          <a:ln w="9525">
            <a:noFill/>
            <a:miter lim="800000"/>
            <a:headEnd/>
            <a:tailEnd/>
          </a:ln>
        </p:spPr>
        <p:txBody>
          <a:bodyPr>
            <a:spAutoFit/>
          </a:bodyPr>
          <a:lstStyle/>
          <a:p>
            <a:pPr>
              <a:spcBef>
                <a:spcPct val="50000"/>
              </a:spcBef>
            </a:pPr>
            <a:r>
              <a:rPr lang="en-GB" dirty="0" err="1">
                <a:latin typeface="Arial" charset="0"/>
              </a:rPr>
              <a:t>Ethanal</a:t>
            </a:r>
            <a:endParaRPr lang="en-GB" dirty="0">
              <a:latin typeface="Arial" charset="0"/>
            </a:endParaRPr>
          </a:p>
        </p:txBody>
      </p:sp>
      <p:sp>
        <p:nvSpPr>
          <p:cNvPr id="2080" name="Rectangle 32"/>
          <p:cNvSpPr>
            <a:spLocks noChangeArrowheads="1"/>
          </p:cNvSpPr>
          <p:nvPr/>
        </p:nvSpPr>
        <p:spPr bwMode="auto">
          <a:xfrm>
            <a:off x="7924801" y="2514600"/>
            <a:ext cx="1739579" cy="400110"/>
          </a:xfrm>
          <a:prstGeom prst="rect">
            <a:avLst/>
          </a:prstGeom>
          <a:noFill/>
          <a:ln w="9525">
            <a:noFill/>
            <a:miter lim="800000"/>
            <a:headEnd/>
            <a:tailEnd/>
          </a:ln>
        </p:spPr>
        <p:txBody>
          <a:bodyPr wrap="none">
            <a:spAutoFit/>
          </a:bodyPr>
          <a:lstStyle/>
          <a:p>
            <a:r>
              <a:rPr lang="en-GB" sz="2000" dirty="0">
                <a:latin typeface="Arial" charset="0"/>
              </a:rPr>
              <a:t>Acetaldehyde</a:t>
            </a:r>
            <a:endParaRPr lang="en-US" sz="2000" dirty="0">
              <a:latin typeface="Arial" charset="0"/>
            </a:endParaRPr>
          </a:p>
        </p:txBody>
      </p:sp>
      <p:graphicFrame>
        <p:nvGraphicFramePr>
          <p:cNvPr id="2081" name="Object 33"/>
          <p:cNvGraphicFramePr>
            <a:graphicFrameLocks noChangeAspect="1"/>
          </p:cNvGraphicFramePr>
          <p:nvPr/>
        </p:nvGraphicFramePr>
        <p:xfrm>
          <a:off x="2057400" y="2895601"/>
          <a:ext cx="1447800" cy="377687"/>
        </p:xfrm>
        <a:graphic>
          <a:graphicData uri="http://schemas.openxmlformats.org/presentationml/2006/ole">
            <mc:AlternateContent xmlns:mc="http://schemas.openxmlformats.org/markup-compatibility/2006">
              <mc:Choice xmlns:v="urn:schemas-microsoft-com:vml" Requires="v">
                <p:oleObj spid="_x0000_s56389" name="Document" r:id="rId18" imgW="1314450" imgH="361950" progId="">
                  <p:embed/>
                </p:oleObj>
              </mc:Choice>
              <mc:Fallback>
                <p:oleObj name="Document" r:id="rId18" imgW="1314450" imgH="361950" progId="">
                  <p:embed/>
                  <p:pic>
                    <p:nvPicPr>
                      <p:cNvPr id="2081"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57400" y="2895601"/>
                        <a:ext cx="1447800" cy="37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2" name="Rectangle 34"/>
          <p:cNvSpPr>
            <a:spLocks noChangeArrowheads="1"/>
          </p:cNvSpPr>
          <p:nvPr/>
        </p:nvSpPr>
        <p:spPr bwMode="auto">
          <a:xfrm>
            <a:off x="5867401" y="2819400"/>
            <a:ext cx="1212191" cy="400110"/>
          </a:xfrm>
          <a:prstGeom prst="rect">
            <a:avLst/>
          </a:prstGeom>
          <a:noFill/>
          <a:ln w="9525">
            <a:noFill/>
            <a:miter lim="800000"/>
            <a:headEnd/>
            <a:tailEnd/>
          </a:ln>
        </p:spPr>
        <p:txBody>
          <a:bodyPr wrap="none">
            <a:spAutoFit/>
          </a:bodyPr>
          <a:lstStyle/>
          <a:p>
            <a:r>
              <a:rPr lang="en-GB" sz="2000" dirty="0" err="1">
                <a:latin typeface="Arial" charset="0"/>
              </a:rPr>
              <a:t>Propanal</a:t>
            </a:r>
            <a:endParaRPr lang="en-US" sz="2000" dirty="0">
              <a:latin typeface="Arial" charset="0"/>
            </a:endParaRPr>
          </a:p>
        </p:txBody>
      </p:sp>
      <p:sp>
        <p:nvSpPr>
          <p:cNvPr id="2083" name="Text Box 35"/>
          <p:cNvSpPr txBox="1">
            <a:spLocks noChangeArrowheads="1"/>
          </p:cNvSpPr>
          <p:nvPr/>
        </p:nvSpPr>
        <p:spPr bwMode="auto">
          <a:xfrm>
            <a:off x="7924800" y="2819401"/>
            <a:ext cx="2286000" cy="396875"/>
          </a:xfrm>
          <a:prstGeom prst="rect">
            <a:avLst/>
          </a:prstGeom>
          <a:noFill/>
          <a:ln w="9525">
            <a:noFill/>
            <a:miter lim="800000"/>
            <a:headEnd/>
            <a:tailEnd/>
          </a:ln>
        </p:spPr>
        <p:txBody>
          <a:bodyPr>
            <a:spAutoFit/>
          </a:bodyPr>
          <a:lstStyle/>
          <a:p>
            <a:pPr>
              <a:spcBef>
                <a:spcPct val="50000"/>
              </a:spcBef>
            </a:pPr>
            <a:r>
              <a:rPr lang="en-GB" sz="2000" dirty="0" err="1">
                <a:latin typeface="Arial" charset="0"/>
              </a:rPr>
              <a:t>Propanaldehyde</a:t>
            </a:r>
            <a:endParaRPr lang="en-GB" sz="2000" dirty="0">
              <a:latin typeface="Arial" charset="0"/>
            </a:endParaRPr>
          </a:p>
        </p:txBody>
      </p:sp>
      <p:graphicFrame>
        <p:nvGraphicFramePr>
          <p:cNvPr id="2084" name="Object 36"/>
          <p:cNvGraphicFramePr>
            <a:graphicFrameLocks noChangeAspect="1"/>
          </p:cNvGraphicFramePr>
          <p:nvPr/>
        </p:nvGraphicFramePr>
        <p:xfrm>
          <a:off x="1981200" y="3276600"/>
          <a:ext cx="2667000" cy="409774"/>
        </p:xfrm>
        <a:graphic>
          <a:graphicData uri="http://schemas.openxmlformats.org/presentationml/2006/ole">
            <mc:AlternateContent xmlns:mc="http://schemas.openxmlformats.org/markup-compatibility/2006">
              <mc:Choice xmlns:v="urn:schemas-microsoft-com:vml" Requires="v">
                <p:oleObj spid="_x0000_s56390" name="Document" r:id="rId20" imgW="1514475" imgH="361950" progId="">
                  <p:embed/>
                </p:oleObj>
              </mc:Choice>
              <mc:Fallback>
                <p:oleObj name="Document" r:id="rId20" imgW="1514475" imgH="361950" progId="">
                  <p:embed/>
                  <p:pic>
                    <p:nvPicPr>
                      <p:cNvPr id="2084" name="Object 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1200" y="3276600"/>
                        <a:ext cx="2667000" cy="40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5" name="Rectangle 37"/>
          <p:cNvSpPr>
            <a:spLocks noChangeArrowheads="1"/>
          </p:cNvSpPr>
          <p:nvPr/>
        </p:nvSpPr>
        <p:spPr bwMode="auto">
          <a:xfrm>
            <a:off x="5410201" y="3276600"/>
            <a:ext cx="1967205" cy="369332"/>
          </a:xfrm>
          <a:prstGeom prst="rect">
            <a:avLst/>
          </a:prstGeom>
          <a:noFill/>
          <a:ln w="9525">
            <a:noFill/>
            <a:miter lim="800000"/>
            <a:headEnd/>
            <a:tailEnd/>
          </a:ln>
        </p:spPr>
        <p:txBody>
          <a:bodyPr wrap="none">
            <a:spAutoFit/>
          </a:bodyPr>
          <a:lstStyle/>
          <a:p>
            <a:pPr>
              <a:spcBef>
                <a:spcPct val="50000"/>
              </a:spcBef>
            </a:pPr>
            <a:r>
              <a:rPr lang="en-GB" dirty="0">
                <a:latin typeface="Arial" charset="0"/>
              </a:rPr>
              <a:t>3-Chloropropanal</a:t>
            </a:r>
          </a:p>
        </p:txBody>
      </p:sp>
      <p:sp>
        <p:nvSpPr>
          <p:cNvPr id="39" name="Rectangle 38"/>
          <p:cNvSpPr/>
          <p:nvPr/>
        </p:nvSpPr>
        <p:spPr>
          <a:xfrm>
            <a:off x="1600200" y="76200"/>
            <a:ext cx="8382000" cy="369332"/>
          </a:xfrm>
          <a:prstGeom prst="rect">
            <a:avLst/>
          </a:prstGeom>
        </p:spPr>
        <p:txBody>
          <a:bodyPr wrap="square">
            <a:spAutoFit/>
          </a:bodyPr>
          <a:lstStyle/>
          <a:p>
            <a:pPr eaLnBrk="0" hangingPunct="0"/>
            <a:r>
              <a:rPr lang="en-US" b="1" dirty="0">
                <a:solidFill>
                  <a:srgbClr val="FF0000"/>
                </a:solidFill>
                <a:latin typeface="Verdana" pitchFamily="34" charset="0"/>
                <a:cs typeface="Times New Roman" pitchFamily="18" charset="0"/>
              </a:rPr>
              <a:t>3.3 Nomenclature and trivial names of </a:t>
            </a:r>
            <a:r>
              <a:rPr lang="en-US" b="1" dirty="0" err="1">
                <a:solidFill>
                  <a:srgbClr val="FF0000"/>
                </a:solidFill>
                <a:latin typeface="Verdana" pitchFamily="34" charset="0"/>
                <a:cs typeface="Times New Roman" pitchFamily="18" charset="0"/>
              </a:rPr>
              <a:t>aldehydes</a:t>
            </a:r>
            <a:r>
              <a:rPr lang="en-US" b="1" dirty="0">
                <a:solidFill>
                  <a:srgbClr val="FF0000"/>
                </a:solidFill>
                <a:latin typeface="Verdana" pitchFamily="34" charset="0"/>
                <a:cs typeface="Times New Roman" pitchFamily="18" charset="0"/>
              </a:rPr>
              <a:t> and </a:t>
            </a:r>
            <a:r>
              <a:rPr lang="en-US" b="1" dirty="0" err="1">
                <a:solidFill>
                  <a:srgbClr val="FF0000"/>
                </a:solidFill>
                <a:latin typeface="Verdana" pitchFamily="34" charset="0"/>
                <a:cs typeface="Times New Roman" pitchFamily="18" charset="0"/>
              </a:rPr>
              <a:t>ketones</a:t>
            </a:r>
            <a:r>
              <a:rPr lang="en-US" b="1" dirty="0">
                <a:solidFill>
                  <a:srgbClr val="FF0000"/>
                </a:solidFill>
                <a:latin typeface="Verdana" pitchFamily="34" charset="0"/>
                <a:cs typeface="Times New Roman" pitchFamily="18" charset="0"/>
              </a:rPr>
              <a:t> </a:t>
            </a:r>
          </a:p>
        </p:txBody>
      </p:sp>
      <p:sp>
        <p:nvSpPr>
          <p:cNvPr id="25" name="Text Box 4"/>
          <p:cNvSpPr txBox="1">
            <a:spLocks noChangeArrowheads="1"/>
          </p:cNvSpPr>
          <p:nvPr/>
        </p:nvSpPr>
        <p:spPr bwMode="auto">
          <a:xfrm>
            <a:off x="1752600" y="3641726"/>
            <a:ext cx="4419600" cy="396875"/>
          </a:xfrm>
          <a:prstGeom prst="rect">
            <a:avLst/>
          </a:prstGeom>
          <a:noFill/>
          <a:ln w="9525">
            <a:noFill/>
            <a:miter lim="800000"/>
            <a:headEnd/>
            <a:tailEnd/>
          </a:ln>
        </p:spPr>
        <p:txBody>
          <a:bodyPr>
            <a:spAutoFit/>
          </a:bodyPr>
          <a:lstStyle/>
          <a:p>
            <a:pPr>
              <a:spcBef>
                <a:spcPct val="50000"/>
              </a:spcBef>
            </a:pPr>
            <a:r>
              <a:rPr lang="en-GB" sz="2000" b="1">
                <a:latin typeface="Arial" charset="0"/>
              </a:rPr>
              <a:t>2) Ketones (alkanone)</a:t>
            </a:r>
          </a:p>
        </p:txBody>
      </p:sp>
      <p:sp>
        <p:nvSpPr>
          <p:cNvPr id="26" name="Text Box 5"/>
          <p:cNvSpPr txBox="1">
            <a:spLocks noChangeArrowheads="1"/>
          </p:cNvSpPr>
          <p:nvPr/>
        </p:nvSpPr>
        <p:spPr bwMode="auto">
          <a:xfrm>
            <a:off x="5257800" y="3657600"/>
            <a:ext cx="1219200" cy="369332"/>
          </a:xfrm>
          <a:prstGeom prst="rect">
            <a:avLst/>
          </a:prstGeom>
          <a:noFill/>
          <a:ln w="9525">
            <a:noFill/>
            <a:miter lim="800000"/>
            <a:headEnd/>
            <a:tailEnd/>
          </a:ln>
        </p:spPr>
        <p:txBody>
          <a:bodyPr>
            <a:spAutoFit/>
          </a:bodyPr>
          <a:lstStyle/>
          <a:p>
            <a:pPr>
              <a:spcBef>
                <a:spcPct val="50000"/>
              </a:spcBef>
            </a:pPr>
            <a:r>
              <a:rPr lang="en-GB" b="1" dirty="0">
                <a:latin typeface="Arial" charset="0"/>
              </a:rPr>
              <a:t>give</a:t>
            </a:r>
          </a:p>
        </p:txBody>
      </p:sp>
      <p:sp>
        <p:nvSpPr>
          <p:cNvPr id="27" name="Text Box 7"/>
          <p:cNvSpPr txBox="1">
            <a:spLocks noChangeArrowheads="1"/>
          </p:cNvSpPr>
          <p:nvPr/>
        </p:nvSpPr>
        <p:spPr bwMode="auto">
          <a:xfrm>
            <a:off x="7086600" y="3657600"/>
            <a:ext cx="3200400" cy="369332"/>
          </a:xfrm>
          <a:prstGeom prst="rect">
            <a:avLst/>
          </a:prstGeom>
          <a:noFill/>
          <a:ln w="9525">
            <a:noFill/>
            <a:miter lim="800000"/>
            <a:headEnd/>
            <a:tailEnd/>
          </a:ln>
        </p:spPr>
        <p:txBody>
          <a:bodyPr>
            <a:spAutoFit/>
          </a:bodyPr>
          <a:lstStyle/>
          <a:p>
            <a:pPr>
              <a:spcBef>
                <a:spcPct val="50000"/>
              </a:spcBef>
            </a:pPr>
            <a:r>
              <a:rPr lang="en-GB" b="1" dirty="0">
                <a:latin typeface="Arial" charset="0"/>
              </a:rPr>
              <a:t>the lowest #</a:t>
            </a:r>
          </a:p>
        </p:txBody>
      </p:sp>
      <p:sp>
        <p:nvSpPr>
          <p:cNvPr id="28" name="Text Box 8"/>
          <p:cNvSpPr txBox="1">
            <a:spLocks noChangeArrowheads="1"/>
          </p:cNvSpPr>
          <p:nvPr/>
        </p:nvSpPr>
        <p:spPr bwMode="auto">
          <a:xfrm>
            <a:off x="1905000" y="4038601"/>
            <a:ext cx="8153400" cy="396875"/>
          </a:xfrm>
          <a:prstGeom prst="rect">
            <a:avLst/>
          </a:prstGeom>
          <a:noFill/>
          <a:ln w="9525">
            <a:noFill/>
            <a:miter lim="800000"/>
            <a:headEnd/>
            <a:tailEnd/>
          </a:ln>
        </p:spPr>
        <p:txBody>
          <a:bodyPr>
            <a:spAutoFit/>
          </a:bodyPr>
          <a:lstStyle/>
          <a:p>
            <a:pPr>
              <a:spcBef>
                <a:spcPct val="50000"/>
              </a:spcBef>
            </a:pPr>
            <a:r>
              <a:rPr lang="en-GB" sz="2000" b="1" u="sng" dirty="0">
                <a:latin typeface="Arial" charset="0"/>
              </a:rPr>
              <a:t>Formula</a:t>
            </a:r>
            <a:r>
              <a:rPr lang="en-GB" sz="2000" b="1" dirty="0">
                <a:latin typeface="Arial" charset="0"/>
              </a:rPr>
              <a:t>		     </a:t>
            </a:r>
            <a:r>
              <a:rPr lang="en-GB" sz="2000" b="1" u="sng" dirty="0">
                <a:latin typeface="Arial" charset="0"/>
              </a:rPr>
              <a:t>IUPAC</a:t>
            </a:r>
            <a:r>
              <a:rPr lang="en-GB" sz="2000" b="1" dirty="0">
                <a:latin typeface="Arial" charset="0"/>
              </a:rPr>
              <a:t>		 </a:t>
            </a:r>
            <a:r>
              <a:rPr lang="en-GB" sz="2000" b="1" u="sng" dirty="0">
                <a:latin typeface="Arial" charset="0"/>
              </a:rPr>
              <a:t>Common</a:t>
            </a:r>
          </a:p>
        </p:txBody>
      </p:sp>
      <p:graphicFrame>
        <p:nvGraphicFramePr>
          <p:cNvPr id="29" name="Object 9"/>
          <p:cNvGraphicFramePr>
            <a:graphicFrameLocks noChangeAspect="1"/>
          </p:cNvGraphicFramePr>
          <p:nvPr/>
        </p:nvGraphicFramePr>
        <p:xfrm>
          <a:off x="1905000" y="4419601"/>
          <a:ext cx="1447800" cy="394855"/>
        </p:xfrm>
        <a:graphic>
          <a:graphicData uri="http://schemas.openxmlformats.org/presentationml/2006/ole">
            <mc:AlternateContent xmlns:mc="http://schemas.openxmlformats.org/markup-compatibility/2006">
              <mc:Choice xmlns:v="urn:schemas-microsoft-com:vml" Requires="v">
                <p:oleObj spid="_x0000_s56391" name="Document" r:id="rId22" imgW="1162050" imgH="361950" progId="">
                  <p:embed/>
                </p:oleObj>
              </mc:Choice>
              <mc:Fallback>
                <p:oleObj name="Document" r:id="rId22" imgW="1162050" imgH="361950" progId="">
                  <p:embed/>
                  <p:pic>
                    <p:nvPicPr>
                      <p:cNvPr id="29"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05000" y="4419601"/>
                        <a:ext cx="1447800" cy="39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ext Box 11"/>
          <p:cNvSpPr txBox="1">
            <a:spLocks noChangeArrowheads="1"/>
          </p:cNvSpPr>
          <p:nvPr/>
        </p:nvSpPr>
        <p:spPr bwMode="auto">
          <a:xfrm>
            <a:off x="4800600" y="4419600"/>
            <a:ext cx="1981200" cy="369332"/>
          </a:xfrm>
          <a:prstGeom prst="rect">
            <a:avLst/>
          </a:prstGeom>
          <a:noFill/>
          <a:ln w="9525">
            <a:noFill/>
            <a:miter lim="800000"/>
            <a:headEnd/>
            <a:tailEnd/>
          </a:ln>
        </p:spPr>
        <p:txBody>
          <a:bodyPr>
            <a:spAutoFit/>
          </a:bodyPr>
          <a:lstStyle/>
          <a:p>
            <a:pPr>
              <a:spcBef>
                <a:spcPct val="50000"/>
              </a:spcBef>
            </a:pPr>
            <a:r>
              <a:rPr lang="en-GB" b="1" dirty="0">
                <a:latin typeface="Arial" charset="0"/>
              </a:rPr>
              <a:t>Propanone</a:t>
            </a:r>
          </a:p>
        </p:txBody>
      </p:sp>
      <p:sp>
        <p:nvSpPr>
          <p:cNvPr id="31" name="Text Box 12"/>
          <p:cNvSpPr txBox="1">
            <a:spLocks noChangeArrowheads="1"/>
          </p:cNvSpPr>
          <p:nvPr/>
        </p:nvSpPr>
        <p:spPr bwMode="auto">
          <a:xfrm>
            <a:off x="7467600" y="4419600"/>
            <a:ext cx="1219200" cy="369332"/>
          </a:xfrm>
          <a:prstGeom prst="rect">
            <a:avLst/>
          </a:prstGeom>
          <a:noFill/>
          <a:ln w="9525">
            <a:noFill/>
            <a:miter lim="800000"/>
            <a:headEnd/>
            <a:tailEnd/>
          </a:ln>
        </p:spPr>
        <p:txBody>
          <a:bodyPr>
            <a:spAutoFit/>
          </a:bodyPr>
          <a:lstStyle/>
          <a:p>
            <a:pPr>
              <a:spcBef>
                <a:spcPct val="50000"/>
              </a:spcBef>
            </a:pPr>
            <a:r>
              <a:rPr lang="en-GB" b="1" dirty="0">
                <a:latin typeface="Arial" charset="0"/>
              </a:rPr>
              <a:t>Acetone</a:t>
            </a:r>
          </a:p>
        </p:txBody>
      </p:sp>
      <p:graphicFrame>
        <p:nvGraphicFramePr>
          <p:cNvPr id="32" name="Object 13"/>
          <p:cNvGraphicFramePr>
            <a:graphicFrameLocks noChangeAspect="1"/>
          </p:cNvGraphicFramePr>
          <p:nvPr/>
        </p:nvGraphicFramePr>
        <p:xfrm>
          <a:off x="1905000" y="4800601"/>
          <a:ext cx="1447800" cy="353533"/>
        </p:xfrm>
        <a:graphic>
          <a:graphicData uri="http://schemas.openxmlformats.org/presentationml/2006/ole">
            <mc:AlternateContent xmlns:mc="http://schemas.openxmlformats.org/markup-compatibility/2006">
              <mc:Choice xmlns:v="urn:schemas-microsoft-com:vml" Requires="v">
                <p:oleObj spid="_x0000_s56392" name="Document" r:id="rId24" imgW="1552575" imgH="361950" progId="">
                  <p:embed/>
                </p:oleObj>
              </mc:Choice>
              <mc:Fallback>
                <p:oleObj name="Document" r:id="rId24" imgW="1552575" imgH="361950" progId="">
                  <p:embed/>
                  <p:pic>
                    <p:nvPicPr>
                      <p:cNvPr id="32" name="Object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05000" y="4800601"/>
                        <a:ext cx="1447800" cy="35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Text Box 14"/>
          <p:cNvSpPr txBox="1">
            <a:spLocks noChangeArrowheads="1"/>
          </p:cNvSpPr>
          <p:nvPr/>
        </p:nvSpPr>
        <p:spPr bwMode="auto">
          <a:xfrm>
            <a:off x="4800600" y="4724400"/>
            <a:ext cx="1524000" cy="369332"/>
          </a:xfrm>
          <a:prstGeom prst="rect">
            <a:avLst/>
          </a:prstGeom>
          <a:noFill/>
          <a:ln w="9525">
            <a:noFill/>
            <a:miter lim="800000"/>
            <a:headEnd/>
            <a:tailEnd/>
          </a:ln>
        </p:spPr>
        <p:txBody>
          <a:bodyPr>
            <a:spAutoFit/>
          </a:bodyPr>
          <a:lstStyle/>
          <a:p>
            <a:pPr>
              <a:spcBef>
                <a:spcPct val="50000"/>
              </a:spcBef>
            </a:pPr>
            <a:r>
              <a:rPr lang="en-GB" b="1" dirty="0">
                <a:latin typeface="Arial" charset="0"/>
              </a:rPr>
              <a:t>Butanone</a:t>
            </a:r>
          </a:p>
        </p:txBody>
      </p:sp>
      <p:sp>
        <p:nvSpPr>
          <p:cNvPr id="34" name="Text Box 15"/>
          <p:cNvSpPr txBox="1">
            <a:spLocks noChangeArrowheads="1"/>
          </p:cNvSpPr>
          <p:nvPr/>
        </p:nvSpPr>
        <p:spPr bwMode="auto">
          <a:xfrm>
            <a:off x="7467600" y="4708526"/>
            <a:ext cx="2895600" cy="396875"/>
          </a:xfrm>
          <a:prstGeom prst="rect">
            <a:avLst/>
          </a:prstGeom>
          <a:noFill/>
          <a:ln w="9525">
            <a:noFill/>
            <a:miter lim="800000"/>
            <a:headEnd/>
            <a:tailEnd/>
          </a:ln>
        </p:spPr>
        <p:txBody>
          <a:bodyPr>
            <a:spAutoFit/>
          </a:bodyPr>
          <a:lstStyle/>
          <a:p>
            <a:pPr>
              <a:spcBef>
                <a:spcPct val="50000"/>
              </a:spcBef>
            </a:pPr>
            <a:r>
              <a:rPr lang="en-GB" sz="2000" b="1" dirty="0">
                <a:latin typeface="Arial" charset="0"/>
              </a:rPr>
              <a:t>Methyl ethyl ketone</a:t>
            </a:r>
          </a:p>
        </p:txBody>
      </p:sp>
      <p:sp>
        <p:nvSpPr>
          <p:cNvPr id="35" name="Rectangle 21"/>
          <p:cNvSpPr>
            <a:spLocks noChangeArrowheads="1"/>
          </p:cNvSpPr>
          <p:nvPr/>
        </p:nvSpPr>
        <p:spPr bwMode="auto">
          <a:xfrm>
            <a:off x="1828800" y="5029201"/>
            <a:ext cx="1695450" cy="396875"/>
          </a:xfrm>
          <a:prstGeom prst="rect">
            <a:avLst/>
          </a:prstGeom>
          <a:noFill/>
          <a:ln w="9525">
            <a:noFill/>
            <a:miter lim="800000"/>
            <a:headEnd/>
            <a:tailEnd/>
          </a:ln>
        </p:spPr>
        <p:txBody>
          <a:bodyPr wrap="none">
            <a:spAutoFit/>
          </a:bodyPr>
          <a:lstStyle/>
          <a:p>
            <a:r>
              <a:rPr lang="en-GB" sz="2000" b="1" u="sng" dirty="0" err="1">
                <a:latin typeface="Arial" charset="0"/>
              </a:rPr>
              <a:t>Alkanedione</a:t>
            </a:r>
            <a:endParaRPr lang="en-US" sz="2000" b="1" u="sng" dirty="0">
              <a:latin typeface="Arial" charset="0"/>
            </a:endParaRPr>
          </a:p>
        </p:txBody>
      </p:sp>
      <p:graphicFrame>
        <p:nvGraphicFramePr>
          <p:cNvPr id="36" name="Object 22"/>
          <p:cNvGraphicFramePr>
            <a:graphicFrameLocks noChangeAspect="1"/>
          </p:cNvGraphicFramePr>
          <p:nvPr/>
        </p:nvGraphicFramePr>
        <p:xfrm>
          <a:off x="4724401" y="5029200"/>
          <a:ext cx="1543051" cy="609600"/>
        </p:xfrm>
        <a:graphic>
          <a:graphicData uri="http://schemas.openxmlformats.org/presentationml/2006/ole">
            <mc:AlternateContent xmlns:mc="http://schemas.openxmlformats.org/markup-compatibility/2006">
              <mc:Choice xmlns:v="urn:schemas-microsoft-com:vml" Requires="v">
                <p:oleObj spid="_x0000_s56393" name="Document" r:id="rId26" imgW="1685925" imgH="657225" progId="">
                  <p:embed/>
                </p:oleObj>
              </mc:Choice>
              <mc:Fallback>
                <p:oleObj name="Document" r:id="rId26" imgW="1685925" imgH="657225" progId="">
                  <p:embed/>
                  <p:pic>
                    <p:nvPicPr>
                      <p:cNvPr id="36"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724401" y="5029200"/>
                        <a:ext cx="15430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23"/>
          <p:cNvGraphicFramePr>
            <a:graphicFrameLocks noChangeAspect="1"/>
          </p:cNvGraphicFramePr>
          <p:nvPr/>
        </p:nvGraphicFramePr>
        <p:xfrm>
          <a:off x="1828800" y="5562600"/>
          <a:ext cx="1981200" cy="360468"/>
        </p:xfrm>
        <a:graphic>
          <a:graphicData uri="http://schemas.openxmlformats.org/presentationml/2006/ole">
            <mc:AlternateContent xmlns:mc="http://schemas.openxmlformats.org/markup-compatibility/2006">
              <mc:Choice xmlns:v="urn:schemas-microsoft-com:vml" Requires="v">
                <p:oleObj spid="_x0000_s56394" name="Document" r:id="rId28" imgW="2047875" imgH="361950" progId="">
                  <p:embed/>
                </p:oleObj>
              </mc:Choice>
              <mc:Fallback>
                <p:oleObj name="Document" r:id="rId28" imgW="2047875" imgH="361950" progId="">
                  <p:embed/>
                  <p:pic>
                    <p:nvPicPr>
                      <p:cNvPr id="37"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28800" y="5562600"/>
                        <a:ext cx="1981200" cy="36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Rectangle 24"/>
          <p:cNvSpPr>
            <a:spLocks noChangeArrowheads="1"/>
          </p:cNvSpPr>
          <p:nvPr/>
        </p:nvSpPr>
        <p:spPr bwMode="auto">
          <a:xfrm>
            <a:off x="4648200" y="5562600"/>
            <a:ext cx="2159566" cy="369332"/>
          </a:xfrm>
          <a:prstGeom prst="rect">
            <a:avLst/>
          </a:prstGeom>
          <a:noFill/>
          <a:ln w="9525">
            <a:noFill/>
            <a:miter lim="800000"/>
            <a:headEnd/>
            <a:tailEnd/>
          </a:ln>
        </p:spPr>
        <p:txBody>
          <a:bodyPr wrap="none">
            <a:spAutoFit/>
          </a:bodyPr>
          <a:lstStyle/>
          <a:p>
            <a:r>
              <a:rPr lang="en-GB" b="1" dirty="0">
                <a:latin typeface="Arial" charset="0"/>
              </a:rPr>
              <a:t>2, 3-Pentanedione</a:t>
            </a:r>
            <a:endParaRPr lang="en-US" b="1" dirty="0">
              <a:latin typeface="Arial" charset="0"/>
            </a:endParaRPr>
          </a:p>
        </p:txBody>
      </p:sp>
      <p:graphicFrame>
        <p:nvGraphicFramePr>
          <p:cNvPr id="40" name="Object 25"/>
          <p:cNvGraphicFramePr>
            <a:graphicFrameLocks noChangeAspect="1"/>
          </p:cNvGraphicFramePr>
          <p:nvPr/>
        </p:nvGraphicFramePr>
        <p:xfrm>
          <a:off x="1828800" y="5943601"/>
          <a:ext cx="2133600" cy="739877"/>
        </p:xfrm>
        <a:graphic>
          <a:graphicData uri="http://schemas.openxmlformats.org/presentationml/2006/ole">
            <mc:AlternateContent xmlns:mc="http://schemas.openxmlformats.org/markup-compatibility/2006">
              <mc:Choice xmlns:v="urn:schemas-microsoft-com:vml" Requires="v">
                <p:oleObj spid="_x0000_s56395" name="Document" r:id="rId30" imgW="1704975" imgH="714375" progId="">
                  <p:embed/>
                </p:oleObj>
              </mc:Choice>
              <mc:Fallback>
                <p:oleObj name="Document" r:id="rId30" imgW="1704975" imgH="714375" progId="">
                  <p:embed/>
                  <p:pic>
                    <p:nvPicPr>
                      <p:cNvPr id="40" name="Object 2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28800" y="5943601"/>
                        <a:ext cx="2133600" cy="73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Rectangle 26"/>
          <p:cNvSpPr>
            <a:spLocks noChangeArrowheads="1"/>
          </p:cNvSpPr>
          <p:nvPr/>
        </p:nvSpPr>
        <p:spPr bwMode="auto">
          <a:xfrm>
            <a:off x="4724400" y="6096000"/>
            <a:ext cx="2159566" cy="369332"/>
          </a:xfrm>
          <a:prstGeom prst="rect">
            <a:avLst/>
          </a:prstGeom>
          <a:noFill/>
          <a:ln w="9525">
            <a:noFill/>
            <a:miter lim="800000"/>
            <a:headEnd/>
            <a:tailEnd/>
          </a:ln>
        </p:spPr>
        <p:txBody>
          <a:bodyPr wrap="none">
            <a:spAutoFit/>
          </a:bodyPr>
          <a:lstStyle/>
          <a:p>
            <a:r>
              <a:rPr lang="en-GB" b="1" dirty="0">
                <a:latin typeface="Arial" charset="0"/>
              </a:rPr>
              <a:t>2, 4-Pentanedione</a:t>
            </a:r>
            <a:endParaRPr lang="en-US" b="1" dirty="0">
              <a:latin typeface="Arial" charset="0"/>
            </a:endParaRPr>
          </a:p>
        </p:txBody>
      </p:sp>
      <p:graphicFrame>
        <p:nvGraphicFramePr>
          <p:cNvPr id="44" name="Object 29"/>
          <p:cNvGraphicFramePr>
            <a:graphicFrameLocks noChangeAspect="1"/>
          </p:cNvGraphicFramePr>
          <p:nvPr/>
        </p:nvGraphicFramePr>
        <p:xfrm>
          <a:off x="6477000" y="3581400"/>
          <a:ext cx="609600" cy="685800"/>
        </p:xfrm>
        <a:graphic>
          <a:graphicData uri="http://schemas.openxmlformats.org/presentationml/2006/ole">
            <mc:AlternateContent xmlns:mc="http://schemas.openxmlformats.org/markup-compatibility/2006">
              <mc:Choice xmlns:v="urn:schemas-microsoft-com:vml" Requires="v">
                <p:oleObj spid="_x0000_s56396" name="Document" r:id="rId32" imgW="581025" imgH="695325" progId="">
                  <p:embed/>
                </p:oleObj>
              </mc:Choice>
              <mc:Fallback>
                <p:oleObj name="Document" r:id="rId32" imgW="581025" imgH="695325" progId="">
                  <p:embed/>
                  <p:pic>
                    <p:nvPicPr>
                      <p:cNvPr id="44" name="Object 29"/>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477000" y="3581400"/>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533730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Slide Number Placeholder 3"/>
          <p:cNvSpPr>
            <a:spLocks noGrp="1"/>
          </p:cNvSpPr>
          <p:nvPr>
            <p:ph type="sldNum" sz="quarter" idx="12"/>
          </p:nvPr>
        </p:nvSpPr>
        <p:spPr>
          <a:xfrm>
            <a:off x="8382000" y="6416676"/>
            <a:ext cx="2133600" cy="365125"/>
          </a:xfrm>
          <a:noFill/>
        </p:spPr>
        <p:txBody>
          <a:bodyPr/>
          <a:lstStyle/>
          <a:p>
            <a:fld id="{16FF9B10-2026-4DFC-A418-0DE9E5B2776F}" type="slidenum">
              <a:rPr lang="en-GB" smtClean="0"/>
              <a:pPr/>
              <a:t>75</a:t>
            </a:fld>
            <a:endParaRPr lang="en-GB" smtClean="0"/>
          </a:p>
        </p:txBody>
      </p:sp>
      <p:graphicFrame>
        <p:nvGraphicFramePr>
          <p:cNvPr id="5147" name="Object 27"/>
          <p:cNvGraphicFramePr>
            <a:graphicFrameLocks noChangeAspect="1"/>
          </p:cNvGraphicFramePr>
          <p:nvPr/>
        </p:nvGraphicFramePr>
        <p:xfrm>
          <a:off x="2209800" y="152400"/>
          <a:ext cx="1676400" cy="609600"/>
        </p:xfrm>
        <a:graphic>
          <a:graphicData uri="http://schemas.openxmlformats.org/presentationml/2006/ole">
            <mc:AlternateContent xmlns:mc="http://schemas.openxmlformats.org/markup-compatibility/2006">
              <mc:Choice xmlns:v="urn:schemas-microsoft-com:vml" Requires="v">
                <p:oleObj spid="_x0000_s57366" name="Document" r:id="rId4" imgW="1438275" imgH="514350" progId="">
                  <p:embed/>
                </p:oleObj>
              </mc:Choice>
              <mc:Fallback>
                <p:oleObj name="Document" r:id="rId4" imgW="1438275" imgH="514350" progId="">
                  <p:embed/>
                  <p:pic>
                    <p:nvPicPr>
                      <p:cNvPr id="5147"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52400"/>
                        <a:ext cx="1676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8" name="Text Box 28"/>
          <p:cNvSpPr txBox="1">
            <a:spLocks noChangeArrowheads="1"/>
          </p:cNvSpPr>
          <p:nvPr/>
        </p:nvSpPr>
        <p:spPr bwMode="auto">
          <a:xfrm>
            <a:off x="4800600" y="228600"/>
            <a:ext cx="4800600" cy="369332"/>
          </a:xfrm>
          <a:prstGeom prst="rect">
            <a:avLst/>
          </a:prstGeom>
          <a:noFill/>
          <a:ln w="9525">
            <a:noFill/>
            <a:miter lim="800000"/>
            <a:headEnd/>
            <a:tailEnd/>
          </a:ln>
        </p:spPr>
        <p:txBody>
          <a:bodyPr>
            <a:spAutoFit/>
          </a:bodyPr>
          <a:lstStyle/>
          <a:p>
            <a:pPr>
              <a:spcBef>
                <a:spcPct val="50000"/>
              </a:spcBef>
            </a:pPr>
            <a:r>
              <a:rPr lang="en-GB" b="1" dirty="0">
                <a:latin typeface="Arial" charset="0"/>
              </a:rPr>
              <a:t>1, 4-Cyclohexanedione</a:t>
            </a:r>
          </a:p>
        </p:txBody>
      </p:sp>
      <p:graphicFrame>
        <p:nvGraphicFramePr>
          <p:cNvPr id="5150" name="Object 30"/>
          <p:cNvGraphicFramePr>
            <a:graphicFrameLocks noChangeAspect="1"/>
          </p:cNvGraphicFramePr>
          <p:nvPr/>
        </p:nvGraphicFramePr>
        <p:xfrm>
          <a:off x="2590800" y="609600"/>
          <a:ext cx="4191000" cy="1454150"/>
        </p:xfrm>
        <a:graphic>
          <a:graphicData uri="http://schemas.openxmlformats.org/presentationml/2006/ole">
            <mc:AlternateContent xmlns:mc="http://schemas.openxmlformats.org/markup-compatibility/2006">
              <mc:Choice xmlns:v="urn:schemas-microsoft-com:vml" Requires="v">
                <p:oleObj spid="_x0000_s57367" name="Document" r:id="rId6" imgW="3324225" imgH="1152525" progId="">
                  <p:embed/>
                </p:oleObj>
              </mc:Choice>
              <mc:Fallback>
                <p:oleObj name="Document" r:id="rId6" imgW="3324225" imgH="1152525" progId="">
                  <p:embed/>
                  <p:pic>
                    <p:nvPicPr>
                      <p:cNvPr id="515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609600"/>
                        <a:ext cx="4191000" cy="14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1" name="Text Box 31"/>
          <p:cNvSpPr txBox="1">
            <a:spLocks noChangeArrowheads="1"/>
          </p:cNvSpPr>
          <p:nvPr/>
        </p:nvSpPr>
        <p:spPr bwMode="auto">
          <a:xfrm>
            <a:off x="6400800" y="1143001"/>
            <a:ext cx="4343400" cy="396875"/>
          </a:xfrm>
          <a:prstGeom prst="rect">
            <a:avLst/>
          </a:prstGeom>
          <a:noFill/>
          <a:ln w="9525">
            <a:noFill/>
            <a:miter lim="800000"/>
            <a:headEnd/>
            <a:tailEnd/>
          </a:ln>
        </p:spPr>
        <p:txBody>
          <a:bodyPr>
            <a:spAutoFit/>
          </a:bodyPr>
          <a:lstStyle/>
          <a:p>
            <a:pPr>
              <a:spcBef>
                <a:spcPct val="50000"/>
              </a:spcBef>
            </a:pPr>
            <a:r>
              <a:rPr lang="en-GB" sz="2000" b="1" dirty="0">
                <a:latin typeface="Arial" charset="0"/>
              </a:rPr>
              <a:t>2, 3, 7-Trimethyl-5-decanone</a:t>
            </a:r>
          </a:p>
        </p:txBody>
      </p:sp>
      <p:graphicFrame>
        <p:nvGraphicFramePr>
          <p:cNvPr id="5152" name="Object 32"/>
          <p:cNvGraphicFramePr>
            <a:graphicFrameLocks noChangeAspect="1"/>
          </p:cNvGraphicFramePr>
          <p:nvPr/>
        </p:nvGraphicFramePr>
        <p:xfrm>
          <a:off x="1676400" y="1981201"/>
          <a:ext cx="2667000" cy="468313"/>
        </p:xfrm>
        <a:graphic>
          <a:graphicData uri="http://schemas.openxmlformats.org/presentationml/2006/ole">
            <mc:AlternateContent xmlns:mc="http://schemas.openxmlformats.org/markup-compatibility/2006">
              <mc:Choice xmlns:v="urn:schemas-microsoft-com:vml" Requires="v">
                <p:oleObj spid="_x0000_s57368" name="Document" r:id="rId8" imgW="2047875" imgH="361950" progId="">
                  <p:embed/>
                </p:oleObj>
              </mc:Choice>
              <mc:Fallback>
                <p:oleObj name="Document" r:id="rId8" imgW="2047875" imgH="361950" progId="">
                  <p:embed/>
                  <p:pic>
                    <p:nvPicPr>
                      <p:cNvPr id="5152"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1981201"/>
                        <a:ext cx="26670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3" name="Text Box 33"/>
          <p:cNvSpPr txBox="1">
            <a:spLocks noChangeArrowheads="1"/>
          </p:cNvSpPr>
          <p:nvPr/>
        </p:nvSpPr>
        <p:spPr bwMode="auto">
          <a:xfrm>
            <a:off x="4648200" y="2057401"/>
            <a:ext cx="6019800" cy="396875"/>
          </a:xfrm>
          <a:prstGeom prst="rect">
            <a:avLst/>
          </a:prstGeom>
          <a:noFill/>
          <a:ln w="9525">
            <a:noFill/>
            <a:miter lim="800000"/>
            <a:headEnd/>
            <a:tailEnd/>
          </a:ln>
        </p:spPr>
        <p:txBody>
          <a:bodyPr>
            <a:spAutoFit/>
          </a:bodyPr>
          <a:lstStyle/>
          <a:p>
            <a:pPr>
              <a:spcBef>
                <a:spcPct val="50000"/>
              </a:spcBef>
            </a:pPr>
            <a:r>
              <a:rPr lang="en-GB" sz="2000" b="1" dirty="0">
                <a:latin typeface="Arial" charset="0"/>
              </a:rPr>
              <a:t>(</a:t>
            </a:r>
            <a:r>
              <a:rPr lang="en-GB" sz="2000" b="1" dirty="0" err="1">
                <a:latin typeface="Arial" charset="0"/>
              </a:rPr>
              <a:t>Alkenone,CO</a:t>
            </a:r>
            <a:r>
              <a:rPr lang="en-GB" sz="2000" b="1" dirty="0">
                <a:latin typeface="Arial" charset="0"/>
              </a:rPr>
              <a:t> lowest #) 4-Penten-2-one</a:t>
            </a:r>
          </a:p>
        </p:txBody>
      </p:sp>
      <p:graphicFrame>
        <p:nvGraphicFramePr>
          <p:cNvPr id="89094" name="Object 6"/>
          <p:cNvGraphicFramePr>
            <a:graphicFrameLocks noChangeAspect="1"/>
          </p:cNvGraphicFramePr>
          <p:nvPr/>
        </p:nvGraphicFramePr>
        <p:xfrm>
          <a:off x="1676400" y="2438400"/>
          <a:ext cx="2362200" cy="985974"/>
        </p:xfrm>
        <a:graphic>
          <a:graphicData uri="http://schemas.openxmlformats.org/presentationml/2006/ole">
            <mc:AlternateContent xmlns:mc="http://schemas.openxmlformats.org/markup-compatibility/2006">
              <mc:Choice xmlns:v="urn:schemas-microsoft-com:vml" Requires="v">
                <p:oleObj spid="_x0000_s57369" name="Document" r:id="rId10" imgW="1781175" imgH="742950" progId="">
                  <p:embed/>
                </p:oleObj>
              </mc:Choice>
              <mc:Fallback>
                <p:oleObj name="Document" r:id="rId10" imgW="1781175" imgH="742950" progId="">
                  <p:embed/>
                  <p:pic>
                    <p:nvPicPr>
                      <p:cNvPr id="8909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2438400"/>
                        <a:ext cx="2362200" cy="98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Text Box 7"/>
          <p:cNvSpPr txBox="1">
            <a:spLocks noChangeArrowheads="1"/>
          </p:cNvSpPr>
          <p:nvPr/>
        </p:nvSpPr>
        <p:spPr bwMode="auto">
          <a:xfrm>
            <a:off x="4648200" y="2907268"/>
            <a:ext cx="2209800" cy="369332"/>
          </a:xfrm>
          <a:prstGeom prst="rect">
            <a:avLst/>
          </a:prstGeom>
          <a:noFill/>
          <a:ln w="9525">
            <a:noFill/>
            <a:miter lim="800000"/>
            <a:headEnd/>
            <a:tailEnd/>
          </a:ln>
        </p:spPr>
        <p:txBody>
          <a:bodyPr wrap="square">
            <a:spAutoFit/>
          </a:bodyPr>
          <a:lstStyle/>
          <a:p>
            <a:pPr>
              <a:spcBef>
                <a:spcPct val="50000"/>
              </a:spcBef>
            </a:pPr>
            <a:r>
              <a:rPr lang="en-GB" b="1" dirty="0">
                <a:latin typeface="Arial" charset="0"/>
              </a:rPr>
              <a:t>3-Pentanone</a:t>
            </a:r>
          </a:p>
        </p:txBody>
      </p:sp>
      <p:graphicFrame>
        <p:nvGraphicFramePr>
          <p:cNvPr id="89096" name="Object 8"/>
          <p:cNvGraphicFramePr>
            <a:graphicFrameLocks noChangeAspect="1"/>
          </p:cNvGraphicFramePr>
          <p:nvPr/>
        </p:nvGraphicFramePr>
        <p:xfrm>
          <a:off x="1676400" y="3670300"/>
          <a:ext cx="2133600" cy="825500"/>
        </p:xfrm>
        <a:graphic>
          <a:graphicData uri="http://schemas.openxmlformats.org/presentationml/2006/ole">
            <mc:AlternateContent xmlns:mc="http://schemas.openxmlformats.org/markup-compatibility/2006">
              <mc:Choice xmlns:v="urn:schemas-microsoft-com:vml" Requires="v">
                <p:oleObj spid="_x0000_s57370" name="Document" r:id="rId12" imgW="1781175" imgH="714375" progId="">
                  <p:embed/>
                </p:oleObj>
              </mc:Choice>
              <mc:Fallback>
                <p:oleObj name="Document" r:id="rId12" imgW="1781175" imgH="714375" progId="">
                  <p:embed/>
                  <p:pic>
                    <p:nvPicPr>
                      <p:cNvPr id="89096"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3670300"/>
                        <a:ext cx="213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 Box 9"/>
          <p:cNvSpPr txBox="1">
            <a:spLocks noChangeArrowheads="1"/>
          </p:cNvSpPr>
          <p:nvPr/>
        </p:nvSpPr>
        <p:spPr bwMode="auto">
          <a:xfrm>
            <a:off x="4648200" y="3593068"/>
            <a:ext cx="2438400" cy="369332"/>
          </a:xfrm>
          <a:prstGeom prst="rect">
            <a:avLst/>
          </a:prstGeom>
          <a:noFill/>
          <a:ln w="9525">
            <a:noFill/>
            <a:miter lim="800000"/>
            <a:headEnd/>
            <a:tailEnd/>
          </a:ln>
        </p:spPr>
        <p:txBody>
          <a:bodyPr wrap="square">
            <a:spAutoFit/>
          </a:bodyPr>
          <a:lstStyle/>
          <a:p>
            <a:pPr>
              <a:spcBef>
                <a:spcPct val="50000"/>
              </a:spcBef>
            </a:pPr>
            <a:r>
              <a:rPr lang="en-GB" b="1" dirty="0">
                <a:latin typeface="Arial" charset="0"/>
              </a:rPr>
              <a:t>2-Pentanone</a:t>
            </a:r>
          </a:p>
        </p:txBody>
      </p:sp>
    </p:spTree>
    <p:extLst>
      <p:ext uri="{BB962C8B-B14F-4D97-AF65-F5344CB8AC3E}">
        <p14:creationId xmlns:p14="http://schemas.microsoft.com/office/powerpoint/2010/main" val="13610249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1600200" y="990600"/>
            <a:ext cx="8763000" cy="1754326"/>
          </a:xfrm>
          <a:prstGeom prst="rect">
            <a:avLst/>
          </a:prstGeom>
          <a:noFill/>
          <a:ln w="9525">
            <a:noFill/>
            <a:miter lim="800000"/>
            <a:headEnd/>
            <a:tailEnd/>
          </a:ln>
        </p:spPr>
        <p:txBody>
          <a:bodyPr>
            <a:spAutoFit/>
          </a:bodyPr>
          <a:lstStyle/>
          <a:p>
            <a:pPr>
              <a:lnSpc>
                <a:spcPct val="150000"/>
              </a:lnSpc>
              <a:spcBef>
                <a:spcPct val="50000"/>
              </a:spcBef>
            </a:pPr>
            <a:r>
              <a:rPr lang="en-GB" b="1" dirty="0">
                <a:latin typeface="Arial" charset="0"/>
              </a:rPr>
              <a:t>They are strongly polar compounds hence, their B.P. are higher than corresponding alkanes and ethers. However, due to the absence of hydrogen bonding, B.P. of aldehydes and ketones are lower than corresponding alcohols and carboxylic acid.</a:t>
            </a:r>
          </a:p>
        </p:txBody>
      </p:sp>
      <p:sp>
        <p:nvSpPr>
          <p:cNvPr id="16" name="Slide Number Placeholder 3"/>
          <p:cNvSpPr>
            <a:spLocks noGrp="1"/>
          </p:cNvSpPr>
          <p:nvPr>
            <p:ph type="sldNum" sz="quarter" idx="12"/>
          </p:nvPr>
        </p:nvSpPr>
        <p:spPr>
          <a:xfrm>
            <a:off x="8077200" y="3962400"/>
            <a:ext cx="1905000" cy="457200"/>
          </a:xfrm>
          <a:noFill/>
        </p:spPr>
        <p:txBody>
          <a:bodyPr/>
          <a:lstStyle/>
          <a:p>
            <a:fld id="{28D66210-FD32-47E8-A07B-330912FEEA8D}" type="slidenum">
              <a:rPr lang="en-GB"/>
              <a:pPr/>
              <a:t>76</a:t>
            </a:fld>
            <a:endParaRPr lang="en-GB"/>
          </a:p>
        </p:txBody>
      </p:sp>
      <p:pic>
        <p:nvPicPr>
          <p:cNvPr id="31" name="Picture 3"/>
          <p:cNvPicPr>
            <a:picLocks noChangeAspect="1" noChangeArrowheads="1"/>
          </p:cNvPicPr>
          <p:nvPr/>
        </p:nvPicPr>
        <p:blipFill>
          <a:blip r:embed="rId3" cstate="print"/>
          <a:srcRect l="82506" t="44339" b="37763"/>
          <a:stretch>
            <a:fillRect/>
          </a:stretch>
        </p:blipFill>
        <p:spPr bwMode="auto">
          <a:xfrm>
            <a:off x="1524000" y="3073400"/>
            <a:ext cx="1676400" cy="812800"/>
          </a:xfrm>
          <a:prstGeom prst="rect">
            <a:avLst/>
          </a:prstGeom>
          <a:noFill/>
          <a:ln w="9525">
            <a:noFill/>
            <a:miter lim="800000"/>
            <a:headEnd/>
            <a:tailEnd/>
          </a:ln>
          <a:effectLst/>
        </p:spPr>
      </p:pic>
      <p:pic>
        <p:nvPicPr>
          <p:cNvPr id="32" name="Picture 3"/>
          <p:cNvPicPr>
            <a:picLocks noChangeAspect="1" noChangeArrowheads="1"/>
          </p:cNvPicPr>
          <p:nvPr/>
        </p:nvPicPr>
        <p:blipFill>
          <a:blip r:embed="rId3" cstate="print"/>
          <a:srcRect l="60574" t="36637" r="20627" b="33291"/>
          <a:stretch>
            <a:fillRect/>
          </a:stretch>
        </p:blipFill>
        <p:spPr bwMode="auto">
          <a:xfrm>
            <a:off x="3307080" y="2593254"/>
            <a:ext cx="1722120" cy="1305456"/>
          </a:xfrm>
          <a:prstGeom prst="rect">
            <a:avLst/>
          </a:prstGeom>
          <a:noFill/>
          <a:ln w="9525">
            <a:noFill/>
            <a:miter lim="800000"/>
            <a:headEnd/>
            <a:tailEnd/>
          </a:ln>
          <a:effectLst/>
        </p:spPr>
      </p:pic>
      <p:pic>
        <p:nvPicPr>
          <p:cNvPr id="33" name="Picture 32"/>
          <p:cNvPicPr>
            <a:picLocks noChangeAspect="1" noChangeArrowheads="1"/>
          </p:cNvPicPr>
          <p:nvPr/>
        </p:nvPicPr>
        <p:blipFill>
          <a:blip r:embed="rId3" cstate="print"/>
          <a:srcRect l="41856" t="36637" r="40470" b="30305"/>
          <a:stretch>
            <a:fillRect/>
          </a:stretch>
        </p:blipFill>
        <p:spPr bwMode="auto">
          <a:xfrm>
            <a:off x="5257800" y="2738006"/>
            <a:ext cx="1295400" cy="1148195"/>
          </a:xfrm>
          <a:prstGeom prst="rect">
            <a:avLst/>
          </a:prstGeom>
          <a:noFill/>
          <a:ln w="9525">
            <a:noFill/>
            <a:miter lim="800000"/>
            <a:headEnd/>
            <a:tailEnd/>
          </a:ln>
          <a:effectLst/>
        </p:spPr>
      </p:pic>
      <p:pic>
        <p:nvPicPr>
          <p:cNvPr id="34" name="Picture 33"/>
          <p:cNvPicPr>
            <a:picLocks noChangeAspect="1" noChangeArrowheads="1"/>
          </p:cNvPicPr>
          <p:nvPr/>
        </p:nvPicPr>
        <p:blipFill>
          <a:blip r:embed="rId4" cstate="print"/>
          <a:srcRect/>
          <a:stretch>
            <a:fillRect/>
          </a:stretch>
        </p:blipFill>
        <p:spPr bwMode="auto">
          <a:xfrm>
            <a:off x="6781801" y="3146738"/>
            <a:ext cx="1681843" cy="663262"/>
          </a:xfrm>
          <a:prstGeom prst="rect">
            <a:avLst/>
          </a:prstGeom>
          <a:noFill/>
          <a:ln w="9525">
            <a:noFill/>
            <a:miter lim="800000"/>
            <a:headEnd/>
            <a:tailEnd/>
          </a:ln>
          <a:effectLst/>
        </p:spPr>
      </p:pic>
      <p:pic>
        <p:nvPicPr>
          <p:cNvPr id="35" name="Picture 3"/>
          <p:cNvPicPr>
            <a:picLocks noChangeAspect="1" noChangeArrowheads="1"/>
          </p:cNvPicPr>
          <p:nvPr/>
        </p:nvPicPr>
        <p:blipFill>
          <a:blip r:embed="rId3" cstate="print"/>
          <a:srcRect l="32376" t="67491" r="48975"/>
          <a:stretch>
            <a:fillRect/>
          </a:stretch>
        </p:blipFill>
        <p:spPr bwMode="auto">
          <a:xfrm>
            <a:off x="8915400" y="2667001"/>
            <a:ext cx="1295400" cy="1070113"/>
          </a:xfrm>
          <a:prstGeom prst="rect">
            <a:avLst/>
          </a:prstGeom>
          <a:noFill/>
          <a:ln w="9525">
            <a:noFill/>
            <a:miter lim="800000"/>
            <a:headEnd/>
            <a:tailEnd/>
          </a:ln>
          <a:effectLst/>
        </p:spPr>
      </p:pic>
      <p:graphicFrame>
        <p:nvGraphicFramePr>
          <p:cNvPr id="23" name="Object 4"/>
          <p:cNvGraphicFramePr>
            <a:graphicFrameLocks noChangeAspect="1"/>
          </p:cNvGraphicFramePr>
          <p:nvPr/>
        </p:nvGraphicFramePr>
        <p:xfrm>
          <a:off x="6858000" y="152401"/>
          <a:ext cx="1366838" cy="688975"/>
        </p:xfrm>
        <a:graphic>
          <a:graphicData uri="http://schemas.openxmlformats.org/presentationml/2006/ole">
            <mc:AlternateContent xmlns:mc="http://schemas.openxmlformats.org/markup-compatibility/2006">
              <mc:Choice xmlns:v="urn:schemas-microsoft-com:vml" Requires="v">
                <p:oleObj spid="_x0000_s58376" name="Document" r:id="rId5" imgW="752475" imgH="504825" progId="">
                  <p:embed/>
                </p:oleObj>
              </mc:Choice>
              <mc:Fallback>
                <p:oleObj name="Document" r:id="rId5" imgW="752475" imgH="504825" progId="">
                  <p:embed/>
                  <p:pic>
                    <p:nvPicPr>
                      <p:cNvPr id="23"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52401"/>
                        <a:ext cx="1366838"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Text Box 6"/>
          <p:cNvSpPr txBox="1">
            <a:spLocks noChangeArrowheads="1"/>
          </p:cNvSpPr>
          <p:nvPr/>
        </p:nvSpPr>
        <p:spPr bwMode="auto">
          <a:xfrm>
            <a:off x="8153400" y="381001"/>
            <a:ext cx="2133600" cy="276999"/>
          </a:xfrm>
          <a:prstGeom prst="rect">
            <a:avLst/>
          </a:prstGeom>
          <a:noFill/>
          <a:ln w="9525">
            <a:noFill/>
            <a:miter lim="800000"/>
            <a:headEnd/>
            <a:tailEnd/>
          </a:ln>
        </p:spPr>
        <p:txBody>
          <a:bodyPr wrap="square">
            <a:spAutoFit/>
          </a:bodyPr>
          <a:lstStyle/>
          <a:p>
            <a:pPr>
              <a:spcBef>
                <a:spcPct val="50000"/>
              </a:spcBef>
            </a:pPr>
            <a:r>
              <a:rPr lang="en-GB" sz="1200" b="1" dirty="0">
                <a:latin typeface="Arial" charset="0"/>
              </a:rPr>
              <a:t>Carbonyl group</a:t>
            </a:r>
          </a:p>
        </p:txBody>
      </p:sp>
      <p:sp>
        <p:nvSpPr>
          <p:cNvPr id="41" name="Text Box 3"/>
          <p:cNvSpPr txBox="1">
            <a:spLocks noChangeArrowheads="1"/>
          </p:cNvSpPr>
          <p:nvPr/>
        </p:nvSpPr>
        <p:spPr bwMode="auto">
          <a:xfrm>
            <a:off x="1752600" y="152400"/>
            <a:ext cx="8686800" cy="400110"/>
          </a:xfrm>
          <a:prstGeom prst="rect">
            <a:avLst/>
          </a:prstGeom>
          <a:noFill/>
          <a:ln w="9525">
            <a:noFill/>
            <a:miter lim="800000"/>
            <a:headEnd/>
            <a:tailEnd/>
          </a:ln>
        </p:spPr>
        <p:txBody>
          <a:bodyPr wrap="square">
            <a:spAutoFit/>
          </a:bodyPr>
          <a:lstStyle/>
          <a:p>
            <a:pPr eaLnBrk="0" hangingPunct="0"/>
            <a:r>
              <a:rPr lang="en-US" sz="2000" b="1" dirty="0">
                <a:solidFill>
                  <a:srgbClr val="FF0000"/>
                </a:solidFill>
                <a:latin typeface="Verdana" pitchFamily="34" charset="0"/>
                <a:cs typeface="Times New Roman" pitchFamily="18" charset="0"/>
              </a:rPr>
              <a:t>3.4 </a:t>
            </a:r>
            <a:r>
              <a:rPr lang="en-US" sz="2000" b="1" dirty="0" err="1">
                <a:solidFill>
                  <a:srgbClr val="FF0000"/>
                </a:solidFill>
                <a:latin typeface="Verdana" pitchFamily="34" charset="0"/>
                <a:cs typeface="Times New Roman" pitchFamily="18" charset="0"/>
              </a:rPr>
              <a:t>Physichochemical</a:t>
            </a:r>
            <a:r>
              <a:rPr lang="en-US" sz="2000" b="1" dirty="0">
                <a:solidFill>
                  <a:srgbClr val="FF0000"/>
                </a:solidFill>
                <a:latin typeface="Verdana" pitchFamily="34" charset="0"/>
                <a:cs typeface="Times New Roman" pitchFamily="18" charset="0"/>
              </a:rPr>
              <a:t> properties</a:t>
            </a:r>
          </a:p>
        </p:txBody>
      </p:sp>
      <p:graphicFrame>
        <p:nvGraphicFramePr>
          <p:cNvPr id="2053" name="Object 5"/>
          <p:cNvGraphicFramePr>
            <a:graphicFrameLocks noChangeAspect="1"/>
          </p:cNvGraphicFramePr>
          <p:nvPr/>
        </p:nvGraphicFramePr>
        <p:xfrm>
          <a:off x="7010400" y="685800"/>
          <a:ext cx="914400" cy="257804"/>
        </p:xfrm>
        <a:graphic>
          <a:graphicData uri="http://schemas.openxmlformats.org/presentationml/2006/ole">
            <mc:AlternateContent xmlns:mc="http://schemas.openxmlformats.org/markup-compatibility/2006">
              <mc:Choice xmlns:v="urn:schemas-microsoft-com:vml" Requires="v">
                <p:oleObj spid="_x0000_s58377" name="Document" r:id="rId7" imgW="638175" imgH="171450" progId="">
                  <p:embed/>
                </p:oleObj>
              </mc:Choice>
              <mc:Fallback>
                <p:oleObj name="Document" r:id="rId7" imgW="638175" imgH="171450" progId="">
                  <p:embed/>
                  <p:pic>
                    <p:nvPicPr>
                      <p:cNvPr id="205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685800"/>
                        <a:ext cx="914400" cy="25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itle 1"/>
          <p:cNvSpPr txBox="1">
            <a:spLocks/>
          </p:cNvSpPr>
          <p:nvPr/>
        </p:nvSpPr>
        <p:spPr>
          <a:xfrm>
            <a:off x="1676400" y="4038600"/>
            <a:ext cx="7239000" cy="304800"/>
          </a:xfrm>
          <a:prstGeom prst="rect">
            <a:avLst/>
          </a:prstGeom>
        </p:spPr>
        <p:txBody>
          <a:bodyPr>
            <a:noAutofit/>
          </a:bodyPr>
          <a:lstStyle/>
          <a:p>
            <a:pPr eaLnBrk="0" hangingPunct="0">
              <a:spcBef>
                <a:spcPct val="0"/>
              </a:spcBef>
              <a:defRPr/>
            </a:pPr>
            <a:r>
              <a:rPr lang="en-US" sz="2000" b="1" dirty="0">
                <a:solidFill>
                  <a:srgbClr val="FF0000"/>
                </a:solidFill>
                <a:latin typeface="Verdana" pitchFamily="34" charset="0"/>
                <a:ea typeface="+mj-ea"/>
                <a:cs typeface="Times New Roman" pitchFamily="18" charset="0"/>
              </a:rPr>
              <a:t>3.5 </a:t>
            </a:r>
            <a:r>
              <a:rPr lang="en-US" sz="2000" b="1" dirty="0" err="1">
                <a:solidFill>
                  <a:srgbClr val="FF0000"/>
                </a:solidFill>
                <a:latin typeface="Verdana" pitchFamily="34" charset="0"/>
                <a:ea typeface="+mj-ea"/>
                <a:cs typeface="Times New Roman" pitchFamily="18" charset="0"/>
              </a:rPr>
              <a:t>Enolisation</a:t>
            </a:r>
            <a:r>
              <a:rPr lang="en-US" sz="2000" b="1" dirty="0">
                <a:solidFill>
                  <a:srgbClr val="FF0000"/>
                </a:solidFill>
                <a:latin typeface="Verdana" pitchFamily="34" charset="0"/>
                <a:ea typeface="+mj-ea"/>
                <a:cs typeface="Times New Roman" pitchFamily="18" charset="0"/>
              </a:rPr>
              <a:t> (</a:t>
            </a:r>
            <a:r>
              <a:rPr lang="en-US" sz="2000" b="1" dirty="0" err="1">
                <a:solidFill>
                  <a:srgbClr val="FF0000"/>
                </a:solidFill>
                <a:latin typeface="Verdana" pitchFamily="34" charset="0"/>
                <a:ea typeface="+mj-ea"/>
                <a:cs typeface="Times New Roman" pitchFamily="18" charset="0"/>
              </a:rPr>
              <a:t>Tautemerization</a:t>
            </a:r>
            <a:r>
              <a:rPr lang="en-US" sz="2000" b="1" dirty="0">
                <a:solidFill>
                  <a:srgbClr val="FF0000"/>
                </a:solidFill>
                <a:latin typeface="Verdana" pitchFamily="34" charset="0"/>
                <a:ea typeface="+mj-ea"/>
                <a:cs typeface="Times New Roman" pitchFamily="18" charset="0"/>
              </a:rPr>
              <a:t>)</a:t>
            </a:r>
          </a:p>
        </p:txBody>
      </p:sp>
      <p:pic>
        <p:nvPicPr>
          <p:cNvPr id="22" name="Picture 3"/>
          <p:cNvPicPr>
            <a:picLocks noChangeAspect="1" noChangeArrowheads="1"/>
          </p:cNvPicPr>
          <p:nvPr/>
        </p:nvPicPr>
        <p:blipFill>
          <a:blip r:embed="rId9" cstate="print"/>
          <a:srcRect/>
          <a:stretch>
            <a:fillRect/>
          </a:stretch>
        </p:blipFill>
        <p:spPr bwMode="auto">
          <a:xfrm>
            <a:off x="3525109" y="5132506"/>
            <a:ext cx="4018692" cy="1496895"/>
          </a:xfrm>
          <a:prstGeom prst="rect">
            <a:avLst/>
          </a:prstGeom>
          <a:noFill/>
          <a:ln w="9525">
            <a:noFill/>
            <a:miter lim="800000"/>
            <a:headEnd/>
            <a:tailEnd/>
          </a:ln>
          <a:effectLst/>
        </p:spPr>
      </p:pic>
      <p:pic>
        <p:nvPicPr>
          <p:cNvPr id="27" name="Picture 5"/>
          <p:cNvPicPr>
            <a:picLocks noChangeAspect="1" noChangeArrowheads="1"/>
          </p:cNvPicPr>
          <p:nvPr/>
        </p:nvPicPr>
        <p:blipFill>
          <a:blip r:embed="rId10" cstate="print"/>
          <a:srcRect/>
          <a:stretch>
            <a:fillRect/>
          </a:stretch>
        </p:blipFill>
        <p:spPr bwMode="auto">
          <a:xfrm>
            <a:off x="1752600" y="4660766"/>
            <a:ext cx="7010400" cy="444634"/>
          </a:xfrm>
          <a:prstGeom prst="rect">
            <a:avLst/>
          </a:prstGeom>
          <a:noFill/>
          <a:ln w="9525">
            <a:noFill/>
            <a:miter lim="800000"/>
            <a:headEnd/>
            <a:tailEnd/>
          </a:ln>
          <a:effectLst/>
        </p:spPr>
      </p:pic>
    </p:spTree>
    <p:extLst>
      <p:ext uri="{BB962C8B-B14F-4D97-AF65-F5344CB8AC3E}">
        <p14:creationId xmlns:p14="http://schemas.microsoft.com/office/powerpoint/2010/main" val="24799535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524000" y="95250"/>
            <a:ext cx="9067800" cy="2266950"/>
          </a:xfrm>
          <a:prstGeom prst="rect">
            <a:avLst/>
          </a:prstGeom>
          <a:noFill/>
          <a:ln w="9525">
            <a:noFill/>
            <a:miter lim="800000"/>
            <a:headEnd/>
            <a:tailEnd/>
          </a:ln>
          <a:effectLst/>
        </p:spPr>
      </p:pic>
      <p:sp>
        <p:nvSpPr>
          <p:cNvPr id="8" name="Text Box 4"/>
          <p:cNvSpPr txBox="1">
            <a:spLocks noChangeArrowheads="1"/>
          </p:cNvSpPr>
          <p:nvPr/>
        </p:nvSpPr>
        <p:spPr bwMode="auto">
          <a:xfrm>
            <a:off x="1600200" y="2346325"/>
            <a:ext cx="8686800" cy="369332"/>
          </a:xfrm>
          <a:prstGeom prst="rect">
            <a:avLst/>
          </a:prstGeom>
          <a:noFill/>
          <a:ln w="9525">
            <a:noFill/>
            <a:miter lim="800000"/>
            <a:headEnd/>
            <a:tailEnd/>
          </a:ln>
        </p:spPr>
        <p:txBody>
          <a:bodyPr>
            <a:spAutoFit/>
          </a:bodyPr>
          <a:lstStyle/>
          <a:p>
            <a:pPr>
              <a:spcBef>
                <a:spcPct val="50000"/>
              </a:spcBef>
            </a:pPr>
            <a:r>
              <a:rPr lang="en-US" b="1" dirty="0">
                <a:solidFill>
                  <a:srgbClr val="FF0000"/>
                </a:solidFill>
                <a:latin typeface="Verdana" pitchFamily="34" charset="0"/>
                <a:cs typeface="Times New Roman" pitchFamily="18" charset="0"/>
              </a:rPr>
              <a:t>3.6  Some typical reactions of aldehydes and ketones:</a:t>
            </a:r>
            <a:endParaRPr lang="en-GB" b="1" dirty="0">
              <a:solidFill>
                <a:srgbClr val="FF0000"/>
              </a:solidFill>
              <a:latin typeface="Arial" charset="0"/>
            </a:endParaRPr>
          </a:p>
        </p:txBody>
      </p:sp>
      <p:sp>
        <p:nvSpPr>
          <p:cNvPr id="9" name="Text Box 5"/>
          <p:cNvSpPr txBox="1">
            <a:spLocks noChangeArrowheads="1"/>
          </p:cNvSpPr>
          <p:nvPr/>
        </p:nvSpPr>
        <p:spPr bwMode="auto">
          <a:xfrm>
            <a:off x="1828800" y="3196193"/>
            <a:ext cx="7010400" cy="369332"/>
          </a:xfrm>
          <a:prstGeom prst="rect">
            <a:avLst/>
          </a:prstGeom>
          <a:noFill/>
          <a:ln w="9525">
            <a:noFill/>
            <a:miter lim="800000"/>
            <a:headEnd/>
            <a:tailEnd/>
          </a:ln>
        </p:spPr>
        <p:txBody>
          <a:bodyPr>
            <a:spAutoFit/>
          </a:bodyPr>
          <a:lstStyle/>
          <a:p>
            <a:pPr>
              <a:spcBef>
                <a:spcPct val="50000"/>
              </a:spcBef>
            </a:pPr>
            <a:r>
              <a:rPr lang="en-GB" b="1" dirty="0">
                <a:solidFill>
                  <a:srgbClr val="CC0099"/>
                </a:solidFill>
                <a:latin typeface="Arial" charset="0"/>
              </a:rPr>
              <a:t>	</a:t>
            </a:r>
            <a:r>
              <a:rPr lang="en-GB" b="1" dirty="0" err="1">
                <a:solidFill>
                  <a:srgbClr val="CC0099"/>
                </a:solidFill>
                <a:latin typeface="Arial" charset="0"/>
              </a:rPr>
              <a:t>Nucleophilic</a:t>
            </a:r>
            <a:r>
              <a:rPr lang="en-GB" b="1" dirty="0">
                <a:solidFill>
                  <a:srgbClr val="CC0099"/>
                </a:solidFill>
                <a:latin typeface="Arial" charset="0"/>
              </a:rPr>
              <a:t> Additions Reactions </a:t>
            </a:r>
          </a:p>
        </p:txBody>
      </p:sp>
      <p:graphicFrame>
        <p:nvGraphicFramePr>
          <p:cNvPr id="10" name="Object 6"/>
          <p:cNvGraphicFramePr>
            <a:graphicFrameLocks noChangeAspect="1"/>
          </p:cNvGraphicFramePr>
          <p:nvPr/>
        </p:nvGraphicFramePr>
        <p:xfrm>
          <a:off x="7848600" y="2921001"/>
          <a:ext cx="1295400" cy="796925"/>
        </p:xfrm>
        <a:graphic>
          <a:graphicData uri="http://schemas.openxmlformats.org/presentationml/2006/ole">
            <mc:AlternateContent xmlns:mc="http://schemas.openxmlformats.org/markup-compatibility/2006">
              <mc:Choice xmlns:v="urn:schemas-microsoft-com:vml" Requires="v">
                <p:oleObj spid="_x0000_s59436" name="Document" r:id="rId4" imgW="695325" imgH="476250" progId="">
                  <p:embed/>
                </p:oleObj>
              </mc:Choice>
              <mc:Fallback>
                <p:oleObj name="Document" r:id="rId4" imgW="695325" imgH="476250" progId="">
                  <p:embed/>
                  <p:pic>
                    <p:nvPicPr>
                      <p:cNvPr id="1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921001"/>
                        <a:ext cx="12954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7"/>
          <p:cNvGraphicFramePr>
            <a:graphicFrameLocks noChangeAspect="1"/>
          </p:cNvGraphicFramePr>
          <p:nvPr/>
        </p:nvGraphicFramePr>
        <p:xfrm>
          <a:off x="2819400" y="4068763"/>
          <a:ext cx="685800" cy="990600"/>
        </p:xfrm>
        <a:graphic>
          <a:graphicData uri="http://schemas.openxmlformats.org/presentationml/2006/ole">
            <mc:AlternateContent xmlns:mc="http://schemas.openxmlformats.org/markup-compatibility/2006">
              <mc:Choice xmlns:v="urn:schemas-microsoft-com:vml" Requires="v">
                <p:oleObj spid="_x0000_s59437" name="Document" r:id="rId6" imgW="552450" imgH="971550" progId="">
                  <p:embed/>
                </p:oleObj>
              </mc:Choice>
              <mc:Fallback>
                <p:oleObj name="Document" r:id="rId6" imgW="552450" imgH="971550" progId="">
                  <p:embed/>
                  <p:pic>
                    <p:nvPicPr>
                      <p:cNvPr id="1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068763"/>
                        <a:ext cx="685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8"/>
          <p:cNvGraphicFramePr>
            <a:graphicFrameLocks noChangeAspect="1"/>
          </p:cNvGraphicFramePr>
          <p:nvPr/>
        </p:nvGraphicFramePr>
        <p:xfrm>
          <a:off x="3581400" y="4678363"/>
          <a:ext cx="928688" cy="228600"/>
        </p:xfrm>
        <a:graphic>
          <a:graphicData uri="http://schemas.openxmlformats.org/presentationml/2006/ole">
            <mc:AlternateContent xmlns:mc="http://schemas.openxmlformats.org/markup-compatibility/2006">
              <mc:Choice xmlns:v="urn:schemas-microsoft-com:vml" Requires="v">
                <p:oleObj spid="_x0000_s59438" name="Document" r:id="rId8" imgW="638175" imgH="133350" progId="">
                  <p:embed/>
                </p:oleObj>
              </mc:Choice>
              <mc:Fallback>
                <p:oleObj name="Document" r:id="rId8" imgW="638175" imgH="133350" progId="">
                  <p:embed/>
                  <p:pic>
                    <p:nvPicPr>
                      <p:cNvPr id="1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678363"/>
                        <a:ext cx="9286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9"/>
          <p:cNvGraphicFramePr>
            <a:graphicFrameLocks noChangeAspect="1"/>
          </p:cNvGraphicFramePr>
          <p:nvPr/>
        </p:nvGraphicFramePr>
        <p:xfrm>
          <a:off x="3657601" y="4297363"/>
          <a:ext cx="442913" cy="457200"/>
        </p:xfrm>
        <a:graphic>
          <a:graphicData uri="http://schemas.openxmlformats.org/presentationml/2006/ole">
            <mc:AlternateContent xmlns:mc="http://schemas.openxmlformats.org/markup-compatibility/2006">
              <mc:Choice xmlns:v="urn:schemas-microsoft-com:vml" Requires="v">
                <p:oleObj spid="_x0000_s59439" name="Document" r:id="rId10" imgW="276225" imgH="342900" progId="">
                  <p:embed/>
                </p:oleObj>
              </mc:Choice>
              <mc:Fallback>
                <p:oleObj name="Document" r:id="rId10" imgW="276225" imgH="342900" progId="">
                  <p:embed/>
                  <p:pic>
                    <p:nvPicPr>
                      <p:cNvPr id="1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1" y="4297363"/>
                        <a:ext cx="442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0"/>
          <p:cNvGraphicFramePr>
            <a:graphicFrameLocks noChangeAspect="1"/>
          </p:cNvGraphicFramePr>
          <p:nvPr/>
        </p:nvGraphicFramePr>
        <p:xfrm>
          <a:off x="2693988" y="4373564"/>
          <a:ext cx="354012" cy="250825"/>
        </p:xfrm>
        <a:graphic>
          <a:graphicData uri="http://schemas.openxmlformats.org/presentationml/2006/ole">
            <mc:AlternateContent xmlns:mc="http://schemas.openxmlformats.org/markup-compatibility/2006">
              <mc:Choice xmlns:v="urn:schemas-microsoft-com:vml" Requires="v">
                <p:oleObj spid="_x0000_s59440" name="Document" r:id="rId12" imgW="276225" imgH="285750" progId="">
                  <p:embed/>
                </p:oleObj>
              </mc:Choice>
              <mc:Fallback>
                <p:oleObj name="Document" r:id="rId12" imgW="276225" imgH="285750" progId="">
                  <p:embed/>
                  <p:pic>
                    <p:nvPicPr>
                      <p:cNvPr id="1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3988" y="4373564"/>
                        <a:ext cx="35401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1"/>
          <p:cNvGraphicFramePr>
            <a:graphicFrameLocks noChangeAspect="1"/>
          </p:cNvGraphicFramePr>
          <p:nvPr/>
        </p:nvGraphicFramePr>
        <p:xfrm>
          <a:off x="2971800" y="4343401"/>
          <a:ext cx="838200" cy="1096963"/>
        </p:xfrm>
        <a:graphic>
          <a:graphicData uri="http://schemas.openxmlformats.org/presentationml/2006/ole">
            <mc:AlternateContent xmlns:mc="http://schemas.openxmlformats.org/markup-compatibility/2006">
              <mc:Choice xmlns:v="urn:schemas-microsoft-com:vml" Requires="v">
                <p:oleObj spid="_x0000_s59441" name="Document" r:id="rId14" imgW="781050" imgH="742950" progId="">
                  <p:embed/>
                </p:oleObj>
              </mc:Choice>
              <mc:Fallback>
                <p:oleObj name="Document" r:id="rId14" imgW="781050" imgH="742950" progId="">
                  <p:embed/>
                  <p:pic>
                    <p:nvPicPr>
                      <p:cNvPr id="1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4343401"/>
                        <a:ext cx="838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2"/>
          <p:cNvGraphicFramePr>
            <a:graphicFrameLocks noChangeAspect="1"/>
          </p:cNvGraphicFramePr>
          <p:nvPr/>
        </p:nvGraphicFramePr>
        <p:xfrm>
          <a:off x="4724400" y="3946525"/>
          <a:ext cx="838200" cy="1447800"/>
        </p:xfrm>
        <a:graphic>
          <a:graphicData uri="http://schemas.openxmlformats.org/presentationml/2006/ole">
            <mc:AlternateContent xmlns:mc="http://schemas.openxmlformats.org/markup-compatibility/2006">
              <mc:Choice xmlns:v="urn:schemas-microsoft-com:vml" Requires="v">
                <p:oleObj spid="_x0000_s59442" name="Document" r:id="rId16" imgW="581025" imgH="1143000" progId="">
                  <p:embed/>
                </p:oleObj>
              </mc:Choice>
              <mc:Fallback>
                <p:oleObj name="Document" r:id="rId16" imgW="581025" imgH="1143000" progId="">
                  <p:embed/>
                  <p:pic>
                    <p:nvPicPr>
                      <p:cNvPr id="16"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24400" y="3946525"/>
                        <a:ext cx="838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3"/>
          <p:cNvGraphicFramePr>
            <a:graphicFrameLocks noChangeAspect="1"/>
          </p:cNvGraphicFramePr>
          <p:nvPr/>
        </p:nvGraphicFramePr>
        <p:xfrm>
          <a:off x="6096000" y="4525963"/>
          <a:ext cx="928688" cy="304800"/>
        </p:xfrm>
        <a:graphic>
          <a:graphicData uri="http://schemas.openxmlformats.org/presentationml/2006/ole">
            <mc:AlternateContent xmlns:mc="http://schemas.openxmlformats.org/markup-compatibility/2006">
              <mc:Choice xmlns:v="urn:schemas-microsoft-com:vml" Requires="v">
                <p:oleObj spid="_x0000_s59443" name="Document" r:id="rId18" imgW="638175" imgH="133350" progId="">
                  <p:embed/>
                </p:oleObj>
              </mc:Choice>
              <mc:Fallback>
                <p:oleObj name="Document" r:id="rId18" imgW="638175" imgH="133350" progId="">
                  <p:embed/>
                  <p:pic>
                    <p:nvPicPr>
                      <p:cNvPr id="17"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525963"/>
                        <a:ext cx="928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14"/>
          <p:cNvGraphicFramePr>
            <a:graphicFrameLocks noChangeAspect="1"/>
          </p:cNvGraphicFramePr>
          <p:nvPr/>
        </p:nvGraphicFramePr>
        <p:xfrm>
          <a:off x="6248400" y="4221163"/>
          <a:ext cx="533400" cy="457200"/>
        </p:xfrm>
        <a:graphic>
          <a:graphicData uri="http://schemas.openxmlformats.org/presentationml/2006/ole">
            <mc:AlternateContent xmlns:mc="http://schemas.openxmlformats.org/markup-compatibility/2006">
              <mc:Choice xmlns:v="urn:schemas-microsoft-com:vml" Requires="v">
                <p:oleObj spid="_x0000_s59444" name="Document" r:id="rId19" imgW="323850" imgH="342900" progId="">
                  <p:embed/>
                </p:oleObj>
              </mc:Choice>
              <mc:Fallback>
                <p:oleObj name="Document" r:id="rId19" imgW="323850" imgH="342900" progId="">
                  <p:embed/>
                  <p:pic>
                    <p:nvPicPr>
                      <p:cNvPr id="18"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48400" y="422116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15"/>
          <p:cNvGraphicFramePr>
            <a:graphicFrameLocks noChangeAspect="1"/>
          </p:cNvGraphicFramePr>
          <p:nvPr/>
        </p:nvGraphicFramePr>
        <p:xfrm>
          <a:off x="5181601" y="3717925"/>
          <a:ext cx="1052513" cy="457200"/>
        </p:xfrm>
        <a:graphic>
          <a:graphicData uri="http://schemas.openxmlformats.org/presentationml/2006/ole">
            <mc:AlternateContent xmlns:mc="http://schemas.openxmlformats.org/markup-compatibility/2006">
              <mc:Choice xmlns:v="urn:schemas-microsoft-com:vml" Requires="v">
                <p:oleObj spid="_x0000_s59445" name="Document" r:id="rId21" imgW="733425" imgH="438150" progId="">
                  <p:embed/>
                </p:oleObj>
              </mc:Choice>
              <mc:Fallback>
                <p:oleObj name="Document" r:id="rId21" imgW="733425" imgH="438150" progId="">
                  <p:embed/>
                  <p:pic>
                    <p:nvPicPr>
                      <p:cNvPr id="19"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81601" y="3717925"/>
                        <a:ext cx="1052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16"/>
          <p:cNvGraphicFramePr>
            <a:graphicFrameLocks noChangeAspect="1"/>
          </p:cNvGraphicFramePr>
          <p:nvPr/>
        </p:nvGraphicFramePr>
        <p:xfrm>
          <a:off x="7848600" y="4068763"/>
          <a:ext cx="914400" cy="1371600"/>
        </p:xfrm>
        <a:graphic>
          <a:graphicData uri="http://schemas.openxmlformats.org/presentationml/2006/ole">
            <mc:AlternateContent xmlns:mc="http://schemas.openxmlformats.org/markup-compatibility/2006">
              <mc:Choice xmlns:v="urn:schemas-microsoft-com:vml" Requires="v">
                <p:oleObj spid="_x0000_s59446" name="Document" r:id="rId23" imgW="581025" imgH="1104900" progId="">
                  <p:embed/>
                </p:oleObj>
              </mc:Choice>
              <mc:Fallback>
                <p:oleObj name="Document" r:id="rId23" imgW="581025" imgH="1104900" progId="">
                  <p:embed/>
                  <p:pic>
                    <p:nvPicPr>
                      <p:cNvPr id="20" name="Object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48600" y="4068763"/>
                        <a:ext cx="91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17"/>
          <p:cNvGraphicFramePr>
            <a:graphicFrameLocks noChangeAspect="1"/>
          </p:cNvGraphicFramePr>
          <p:nvPr/>
        </p:nvGraphicFramePr>
        <p:xfrm>
          <a:off x="4495800" y="5386389"/>
          <a:ext cx="2514600" cy="388937"/>
        </p:xfrm>
        <a:graphic>
          <a:graphicData uri="http://schemas.openxmlformats.org/presentationml/2006/ole">
            <mc:AlternateContent xmlns:mc="http://schemas.openxmlformats.org/markup-compatibility/2006">
              <mc:Choice xmlns:v="urn:schemas-microsoft-com:vml" Requires="v">
                <p:oleObj spid="_x0000_s59447" name="Document" r:id="rId25" imgW="1285875" imgH="304800" progId="">
                  <p:embed/>
                </p:oleObj>
              </mc:Choice>
              <mc:Fallback>
                <p:oleObj name="Document" r:id="rId25" imgW="1285875" imgH="304800" progId="">
                  <p:embed/>
                  <p:pic>
                    <p:nvPicPr>
                      <p:cNvPr id="21" name="Object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95800" y="5386389"/>
                        <a:ext cx="25146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18"/>
          <p:cNvGraphicFramePr>
            <a:graphicFrameLocks noChangeAspect="1"/>
          </p:cNvGraphicFramePr>
          <p:nvPr/>
        </p:nvGraphicFramePr>
        <p:xfrm>
          <a:off x="7239000" y="5351463"/>
          <a:ext cx="1905000" cy="423862"/>
        </p:xfrm>
        <a:graphic>
          <a:graphicData uri="http://schemas.openxmlformats.org/presentationml/2006/ole">
            <mc:AlternateContent xmlns:mc="http://schemas.openxmlformats.org/markup-compatibility/2006">
              <mc:Choice xmlns:v="urn:schemas-microsoft-com:vml" Requires="v">
                <p:oleObj spid="_x0000_s59448" name="Document" r:id="rId27" imgW="838200" imgH="304800" progId="">
                  <p:embed/>
                </p:oleObj>
              </mc:Choice>
              <mc:Fallback>
                <p:oleObj name="Document" r:id="rId27" imgW="838200" imgH="304800" progId="">
                  <p:embed/>
                  <p:pic>
                    <p:nvPicPr>
                      <p:cNvPr id="22" name="Object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39000" y="5351463"/>
                        <a:ext cx="19050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19"/>
          <p:cNvGraphicFramePr>
            <a:graphicFrameLocks noChangeAspect="1"/>
          </p:cNvGraphicFramePr>
          <p:nvPr/>
        </p:nvGraphicFramePr>
        <p:xfrm>
          <a:off x="3352800" y="4906963"/>
          <a:ext cx="1295400" cy="304800"/>
        </p:xfrm>
        <a:graphic>
          <a:graphicData uri="http://schemas.openxmlformats.org/presentationml/2006/ole">
            <mc:AlternateContent xmlns:mc="http://schemas.openxmlformats.org/markup-compatibility/2006">
              <mc:Choice xmlns:v="urn:schemas-microsoft-com:vml" Requires="v">
                <p:oleObj spid="_x0000_s59449" name="Document" r:id="rId29" imgW="1200150" imgH="304800" progId="">
                  <p:embed/>
                </p:oleObj>
              </mc:Choice>
              <mc:Fallback>
                <p:oleObj name="Document" r:id="rId29" imgW="1200150" imgH="304800" progId="">
                  <p:embed/>
                  <p:pic>
                    <p:nvPicPr>
                      <p:cNvPr id="23" name="Object 1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352800" y="4906963"/>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22150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2590802" y="259632"/>
            <a:ext cx="2666999" cy="349969"/>
          </a:xfrm>
          <a:prstGeom prst="rect">
            <a:avLst/>
          </a:prstGeom>
          <a:noFill/>
          <a:ln w="9525">
            <a:noFill/>
            <a:miter lim="800000"/>
            <a:headEnd/>
            <a:tailEnd/>
          </a:ln>
          <a:effectLst/>
        </p:spPr>
      </p:pic>
      <p:sp>
        <p:nvSpPr>
          <p:cNvPr id="7" name="Slide Number Placeholder 3"/>
          <p:cNvSpPr>
            <a:spLocks noGrp="1"/>
          </p:cNvSpPr>
          <p:nvPr>
            <p:ph type="sldNum" sz="quarter" idx="12"/>
          </p:nvPr>
        </p:nvSpPr>
        <p:spPr>
          <a:xfrm>
            <a:off x="9372600" y="6324600"/>
            <a:ext cx="1066800" cy="476250"/>
          </a:xfrm>
          <a:noFill/>
        </p:spPr>
        <p:txBody>
          <a:bodyPr/>
          <a:lstStyle/>
          <a:p>
            <a:fld id="{5AD6077C-0EFB-445D-A240-6442B0501611}" type="slidenum">
              <a:rPr lang="en-CA" smtClean="0"/>
              <a:pPr/>
              <a:t>78</a:t>
            </a:fld>
            <a:endParaRPr lang="en-CA" smtClean="0"/>
          </a:p>
        </p:txBody>
      </p:sp>
      <p:sp>
        <p:nvSpPr>
          <p:cNvPr id="8" name="Rectangle 5"/>
          <p:cNvSpPr>
            <a:spLocks noChangeArrowheads="1"/>
          </p:cNvSpPr>
          <p:nvPr/>
        </p:nvSpPr>
        <p:spPr bwMode="auto">
          <a:xfrm>
            <a:off x="1558926" y="1143000"/>
            <a:ext cx="8785225" cy="1016000"/>
          </a:xfrm>
          <a:prstGeom prst="rect">
            <a:avLst/>
          </a:prstGeom>
          <a:noFill/>
          <a:ln w="9525">
            <a:noFill/>
            <a:miter lim="800000"/>
            <a:headEnd/>
            <a:tailEnd/>
          </a:ln>
        </p:spPr>
        <p:txBody>
          <a:bodyPr>
            <a:spAutoFit/>
          </a:bodyPr>
          <a:lstStyle/>
          <a:p>
            <a:r>
              <a:rPr lang="en-GB" sz="2000" b="1" dirty="0"/>
              <a:t>Under </a:t>
            </a:r>
            <a:r>
              <a:rPr lang="en-GB" sz="2000" b="1" u="sng" dirty="0"/>
              <a:t>anhydrous conditions</a:t>
            </a:r>
            <a:r>
              <a:rPr lang="en-GB" sz="2000" b="1" dirty="0"/>
              <a:t>, dissolving an aldehyde in an alcohol causes the establishment of an equilibrium between the two and a new compound called </a:t>
            </a:r>
            <a:r>
              <a:rPr lang="en-GB" sz="2000" b="1" dirty="0">
                <a:solidFill>
                  <a:srgbClr val="FF0066"/>
                </a:solidFill>
              </a:rPr>
              <a:t>“hemiacetal”. </a:t>
            </a:r>
            <a:endParaRPr lang="en-CA" sz="2000" b="1" dirty="0"/>
          </a:p>
        </p:txBody>
      </p:sp>
      <p:sp>
        <p:nvSpPr>
          <p:cNvPr id="9" name="Rectangle 6"/>
          <p:cNvSpPr>
            <a:spLocks noChangeArrowheads="1"/>
          </p:cNvSpPr>
          <p:nvPr/>
        </p:nvSpPr>
        <p:spPr bwMode="auto">
          <a:xfrm>
            <a:off x="1558926" y="2279651"/>
            <a:ext cx="7717305" cy="1323439"/>
          </a:xfrm>
          <a:prstGeom prst="rect">
            <a:avLst/>
          </a:prstGeom>
          <a:noFill/>
          <a:ln w="9525">
            <a:noFill/>
            <a:miter lim="800000"/>
            <a:headEnd/>
            <a:tailEnd/>
          </a:ln>
        </p:spPr>
        <p:txBody>
          <a:bodyPr wrap="none">
            <a:spAutoFit/>
          </a:bodyPr>
          <a:lstStyle/>
          <a:p>
            <a:r>
              <a:rPr lang="en-GB" sz="2000" b="1" dirty="0"/>
              <a:t>The essential structure features of a </a:t>
            </a:r>
            <a:r>
              <a:rPr lang="en-GB" sz="2000" b="1" dirty="0" err="1"/>
              <a:t>hemiacetal</a:t>
            </a:r>
            <a:r>
              <a:rPr lang="en-GB" sz="2000" b="1" dirty="0"/>
              <a:t> are an –OH and –OR </a:t>
            </a:r>
          </a:p>
          <a:p>
            <a:r>
              <a:rPr lang="en-GB" sz="2000" b="1" dirty="0"/>
              <a:t>groups attached to the same carbon atom (and since this carbon </a:t>
            </a:r>
          </a:p>
          <a:p>
            <a:r>
              <a:rPr lang="en-GB" sz="2000" b="1" dirty="0"/>
              <a:t>atom came from an </a:t>
            </a:r>
            <a:r>
              <a:rPr lang="en-GB" sz="2000" b="1" dirty="0" err="1"/>
              <a:t>aldehyde</a:t>
            </a:r>
            <a:r>
              <a:rPr lang="en-GB" sz="2000" b="1" dirty="0"/>
              <a:t>, this carbon also has one hydrogen atom </a:t>
            </a:r>
          </a:p>
          <a:p>
            <a:r>
              <a:rPr lang="en-GB" sz="2000" b="1" dirty="0"/>
              <a:t>attached to it).  </a:t>
            </a:r>
            <a:endParaRPr lang="en-CA" sz="2000" b="1" dirty="0"/>
          </a:p>
        </p:txBody>
      </p:sp>
      <p:graphicFrame>
        <p:nvGraphicFramePr>
          <p:cNvPr id="10" name="Object 7"/>
          <p:cNvGraphicFramePr>
            <a:graphicFrameLocks noChangeAspect="1"/>
          </p:cNvGraphicFramePr>
          <p:nvPr/>
        </p:nvGraphicFramePr>
        <p:xfrm>
          <a:off x="1774825" y="4114801"/>
          <a:ext cx="2305050" cy="1039813"/>
        </p:xfrm>
        <a:graphic>
          <a:graphicData uri="http://schemas.openxmlformats.org/presentationml/2006/ole">
            <mc:AlternateContent xmlns:mc="http://schemas.openxmlformats.org/markup-compatibility/2006">
              <mc:Choice xmlns:v="urn:schemas-microsoft-com:vml" Requires="v">
                <p:oleObj spid="_x0000_s60439" name="CS ChemDraw Drawing" r:id="rId4" imgW="1523461" imgH="687151" progId="">
                  <p:embed/>
                </p:oleObj>
              </mc:Choice>
              <mc:Fallback>
                <p:oleObj name="CS ChemDraw Drawing" r:id="rId4" imgW="1523461" imgH="687151" progId="">
                  <p:embed/>
                  <p:pic>
                    <p:nvPicPr>
                      <p:cNvPr id="1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4114801"/>
                        <a:ext cx="230505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9"/>
          <p:cNvGraphicFramePr>
            <a:graphicFrameLocks noChangeAspect="1"/>
          </p:cNvGraphicFramePr>
          <p:nvPr/>
        </p:nvGraphicFramePr>
        <p:xfrm>
          <a:off x="2495551" y="4724401"/>
          <a:ext cx="333375" cy="174625"/>
        </p:xfrm>
        <a:graphic>
          <a:graphicData uri="http://schemas.openxmlformats.org/presentationml/2006/ole">
            <mc:AlternateContent xmlns:mc="http://schemas.openxmlformats.org/markup-compatibility/2006">
              <mc:Choice xmlns:v="urn:schemas-microsoft-com:vml" Requires="v">
                <p:oleObj spid="_x0000_s60440" name="CS ChemDraw Drawing" r:id="rId6" imgW="232781" imgH="121596" progId="">
                  <p:embed/>
                </p:oleObj>
              </mc:Choice>
              <mc:Fallback>
                <p:oleObj name="CS ChemDraw Drawing" r:id="rId6" imgW="232781" imgH="121596" progId="">
                  <p:embed/>
                  <p:pic>
                    <p:nvPicPr>
                      <p:cNvPr id="1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551" y="4724401"/>
                        <a:ext cx="33337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0"/>
          <p:cNvGraphicFramePr>
            <a:graphicFrameLocks noChangeAspect="1"/>
          </p:cNvGraphicFramePr>
          <p:nvPr/>
        </p:nvGraphicFramePr>
        <p:xfrm>
          <a:off x="2279651" y="4038600"/>
          <a:ext cx="1482725" cy="452438"/>
        </p:xfrm>
        <a:graphic>
          <a:graphicData uri="http://schemas.openxmlformats.org/presentationml/2006/ole">
            <mc:AlternateContent xmlns:mc="http://schemas.openxmlformats.org/markup-compatibility/2006">
              <mc:Choice xmlns:v="urn:schemas-microsoft-com:vml" Requires="v">
                <p:oleObj spid="_x0000_s60441" name="CS ChemDraw Drawing" r:id="rId8" imgW="619850" imgH="188609" progId="">
                  <p:embed/>
                </p:oleObj>
              </mc:Choice>
              <mc:Fallback>
                <p:oleObj name="CS ChemDraw Drawing" r:id="rId8" imgW="619850" imgH="188609" progId="">
                  <p:embed/>
                  <p:pic>
                    <p:nvPicPr>
                      <p:cNvPr id="1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9651" y="4038600"/>
                        <a:ext cx="148272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1"/>
          <p:cNvGraphicFramePr>
            <a:graphicFrameLocks noChangeAspect="1"/>
          </p:cNvGraphicFramePr>
          <p:nvPr/>
        </p:nvGraphicFramePr>
        <p:xfrm>
          <a:off x="6194425" y="3662363"/>
          <a:ext cx="1557338" cy="1651000"/>
        </p:xfrm>
        <a:graphic>
          <a:graphicData uri="http://schemas.openxmlformats.org/presentationml/2006/ole">
            <mc:AlternateContent xmlns:mc="http://schemas.openxmlformats.org/markup-compatibility/2006">
              <mc:Choice xmlns:v="urn:schemas-microsoft-com:vml" Requires="v">
                <p:oleObj spid="_x0000_s60442" name="CS ChemDraw Drawing" r:id="rId10" imgW="1078668" imgH="1142730" progId="">
                  <p:embed/>
                </p:oleObj>
              </mc:Choice>
              <mc:Fallback>
                <p:oleObj name="CS ChemDraw Drawing" r:id="rId10" imgW="1078668" imgH="1142730" progId="">
                  <p:embed/>
                  <p:pic>
                    <p:nvPicPr>
                      <p:cNvPr id="1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4425" y="3662363"/>
                        <a:ext cx="1557338"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2"/>
          <p:cNvGraphicFramePr>
            <a:graphicFrameLocks noChangeAspect="1"/>
          </p:cNvGraphicFramePr>
          <p:nvPr/>
        </p:nvGraphicFramePr>
        <p:xfrm>
          <a:off x="4872038" y="4598988"/>
          <a:ext cx="842962" cy="163512"/>
        </p:xfrm>
        <a:graphic>
          <a:graphicData uri="http://schemas.openxmlformats.org/presentationml/2006/ole">
            <mc:AlternateContent xmlns:mc="http://schemas.openxmlformats.org/markup-compatibility/2006">
              <mc:Choice xmlns:v="urn:schemas-microsoft-com:vml" Requires="v">
                <p:oleObj spid="_x0000_s60443" name="CS ChemDraw Drawing" r:id="rId12" imgW="842381" imgH="164289" progId="">
                  <p:embed/>
                </p:oleObj>
              </mc:Choice>
              <mc:Fallback>
                <p:oleObj name="CS ChemDraw Drawing" r:id="rId12" imgW="842381" imgH="164289" progId="">
                  <p:embed/>
                  <p:pic>
                    <p:nvPicPr>
                      <p:cNvPr id="1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2038" y="4598988"/>
                        <a:ext cx="842962"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3"/>
          <p:cNvGraphicFramePr>
            <a:graphicFrameLocks noChangeAspect="1"/>
          </p:cNvGraphicFramePr>
          <p:nvPr/>
        </p:nvGraphicFramePr>
        <p:xfrm>
          <a:off x="8550276" y="3951289"/>
          <a:ext cx="2009775" cy="1584325"/>
        </p:xfrm>
        <a:graphic>
          <a:graphicData uri="http://schemas.openxmlformats.org/presentationml/2006/ole">
            <mc:AlternateContent xmlns:mc="http://schemas.openxmlformats.org/markup-compatibility/2006">
              <mc:Choice xmlns:v="urn:schemas-microsoft-com:vml" Requires="v">
                <p:oleObj spid="_x0000_s60444" name="CS ChemDraw Drawing" r:id="rId14" imgW="1938042" imgH="1383219" progId="">
                  <p:embed/>
                </p:oleObj>
              </mc:Choice>
              <mc:Fallback>
                <p:oleObj name="CS ChemDraw Drawing" r:id="rId14" imgW="1938042" imgH="1383219" progId="">
                  <p:embed/>
                  <p:pic>
                    <p:nvPicPr>
                      <p:cNvPr id="15" name="Object 13"/>
                      <p:cNvPicPr>
                        <a:picLocks noChangeAspect="1" noChangeArrowheads="1"/>
                      </p:cNvPicPr>
                      <p:nvPr/>
                    </p:nvPicPr>
                    <p:blipFill>
                      <a:blip r:embed="rId15">
                        <a:extLst>
                          <a:ext uri="{28A0092B-C50C-407E-A947-70E740481C1C}">
                            <a14:useLocalDpi xmlns:a14="http://schemas.microsoft.com/office/drawing/2010/main" val="0"/>
                          </a:ext>
                        </a:extLst>
                      </a:blip>
                      <a:srcRect r="22284" b="14113"/>
                      <a:stretch>
                        <a:fillRect/>
                      </a:stretch>
                    </p:blipFill>
                    <p:spPr bwMode="auto">
                      <a:xfrm>
                        <a:off x="8550276" y="3951289"/>
                        <a:ext cx="20097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4"/>
          <p:cNvGraphicFramePr>
            <a:graphicFrameLocks noChangeAspect="1"/>
          </p:cNvGraphicFramePr>
          <p:nvPr/>
        </p:nvGraphicFramePr>
        <p:xfrm>
          <a:off x="7916863" y="4598988"/>
          <a:ext cx="842962" cy="163512"/>
        </p:xfrm>
        <a:graphic>
          <a:graphicData uri="http://schemas.openxmlformats.org/presentationml/2006/ole">
            <mc:AlternateContent xmlns:mc="http://schemas.openxmlformats.org/markup-compatibility/2006">
              <mc:Choice xmlns:v="urn:schemas-microsoft-com:vml" Requires="v">
                <p:oleObj spid="_x0000_s60445" name="CS ChemDraw Drawing" r:id="rId16" imgW="842381" imgH="164289" progId="">
                  <p:embed/>
                </p:oleObj>
              </mc:Choice>
              <mc:Fallback>
                <p:oleObj name="CS ChemDraw Drawing" r:id="rId16" imgW="842381" imgH="164289" progId="">
                  <p:embed/>
                  <p:pic>
                    <p:nvPicPr>
                      <p:cNvPr id="16"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6863" y="4598988"/>
                        <a:ext cx="842962" cy="16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5"/>
          <p:cNvSpPr>
            <a:spLocks noChangeArrowheads="1"/>
          </p:cNvSpPr>
          <p:nvPr/>
        </p:nvSpPr>
        <p:spPr bwMode="auto">
          <a:xfrm>
            <a:off x="1524000" y="5913439"/>
            <a:ext cx="8915400" cy="701675"/>
          </a:xfrm>
          <a:prstGeom prst="rect">
            <a:avLst/>
          </a:prstGeom>
          <a:noFill/>
          <a:ln w="9525">
            <a:noFill/>
            <a:miter lim="800000"/>
            <a:headEnd/>
            <a:tailEnd/>
          </a:ln>
        </p:spPr>
        <p:txBody>
          <a:bodyPr wrap="square">
            <a:spAutoFit/>
          </a:bodyPr>
          <a:lstStyle/>
          <a:p>
            <a:r>
              <a:rPr lang="en-GB" sz="2000" b="1" dirty="0"/>
              <a:t>Most open-chain hemiacetals are not sufficiently stable to isolate. However, </a:t>
            </a:r>
          </a:p>
          <a:p>
            <a:r>
              <a:rPr lang="en-GB" sz="2000" b="1" dirty="0"/>
              <a:t>cyclic ones with 5 or 6 membered rings are usually much more stable.</a:t>
            </a:r>
            <a:r>
              <a:rPr lang="en-GB" sz="2000" b="1" dirty="0">
                <a:solidFill>
                  <a:srgbClr val="FF0066"/>
                </a:solidFill>
              </a:rPr>
              <a:t> </a:t>
            </a:r>
            <a:endParaRPr lang="en-CA" sz="2000" b="1" dirty="0"/>
          </a:p>
        </p:txBody>
      </p:sp>
      <p:sp>
        <p:nvSpPr>
          <p:cNvPr id="18" name="Rectangle 18"/>
          <p:cNvSpPr>
            <a:spLocks noChangeArrowheads="1"/>
          </p:cNvSpPr>
          <p:nvPr/>
        </p:nvSpPr>
        <p:spPr bwMode="auto">
          <a:xfrm>
            <a:off x="1558926" y="685800"/>
            <a:ext cx="8785225" cy="457200"/>
          </a:xfrm>
          <a:prstGeom prst="rect">
            <a:avLst/>
          </a:prstGeom>
          <a:noFill/>
          <a:ln w="9525">
            <a:noFill/>
            <a:miter lim="800000"/>
            <a:headEnd/>
            <a:tailEnd/>
          </a:ln>
        </p:spPr>
        <p:txBody>
          <a:bodyPr>
            <a:spAutoFit/>
          </a:bodyPr>
          <a:lstStyle/>
          <a:p>
            <a:r>
              <a:rPr lang="en-GB" sz="2400" b="1" dirty="0">
                <a:solidFill>
                  <a:srgbClr val="FF0066"/>
                </a:solidFill>
              </a:rPr>
              <a:t>Hemiacetals and Hemiketals</a:t>
            </a:r>
            <a:endParaRPr lang="en-CA" sz="2400" b="1" dirty="0"/>
          </a:p>
        </p:txBody>
      </p:sp>
      <p:sp>
        <p:nvSpPr>
          <p:cNvPr id="19" name="Rectangle 19"/>
          <p:cNvSpPr>
            <a:spLocks noChangeArrowheads="1"/>
          </p:cNvSpPr>
          <p:nvPr/>
        </p:nvSpPr>
        <p:spPr bwMode="auto">
          <a:xfrm>
            <a:off x="2897188" y="5175251"/>
            <a:ext cx="1564018" cy="646331"/>
          </a:xfrm>
          <a:prstGeom prst="rect">
            <a:avLst/>
          </a:prstGeom>
          <a:noFill/>
          <a:ln w="9525">
            <a:noFill/>
            <a:miter lim="800000"/>
            <a:headEnd/>
            <a:tailEnd/>
          </a:ln>
        </p:spPr>
        <p:txBody>
          <a:bodyPr wrap="none">
            <a:spAutoFit/>
          </a:bodyPr>
          <a:lstStyle/>
          <a:p>
            <a:r>
              <a:rPr lang="en-GB" b="1" dirty="0"/>
              <a:t>    very high </a:t>
            </a:r>
          </a:p>
          <a:p>
            <a:r>
              <a:rPr lang="en-GB" b="1" dirty="0"/>
              <a:t>concentration </a:t>
            </a:r>
            <a:endParaRPr lang="en-CA" b="1" dirty="0"/>
          </a:p>
        </p:txBody>
      </p:sp>
      <p:sp>
        <p:nvSpPr>
          <p:cNvPr id="21" name="Rectangle 20"/>
          <p:cNvSpPr/>
          <p:nvPr/>
        </p:nvSpPr>
        <p:spPr>
          <a:xfrm>
            <a:off x="1676400" y="228600"/>
            <a:ext cx="1219200" cy="381000"/>
          </a:xfrm>
          <a:prstGeom prst="rect">
            <a:avLst/>
          </a:prstGeom>
        </p:spPr>
        <p:txBody>
          <a:bodyPr wrap="square">
            <a:spAutoFit/>
          </a:bodyPr>
          <a:lstStyle/>
          <a:p>
            <a:r>
              <a:rPr lang="en-US" b="1" dirty="0">
                <a:solidFill>
                  <a:srgbClr val="FF0000"/>
                </a:solidFill>
                <a:latin typeface="Verdana" pitchFamily="34" charset="0"/>
                <a:cs typeface="Times New Roman" pitchFamily="18" charset="0"/>
              </a:rPr>
              <a:t>3.6.2</a:t>
            </a:r>
            <a:endParaRPr lang="en-US" dirty="0"/>
          </a:p>
        </p:txBody>
      </p:sp>
    </p:spTree>
    <p:extLst>
      <p:ext uri="{BB962C8B-B14F-4D97-AF65-F5344CB8AC3E}">
        <p14:creationId xmlns:p14="http://schemas.microsoft.com/office/powerpoint/2010/main" val="26873070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077200" y="6245225"/>
            <a:ext cx="2133600" cy="476250"/>
          </a:xfrm>
          <a:noFill/>
        </p:spPr>
        <p:txBody>
          <a:bodyPr/>
          <a:lstStyle/>
          <a:p>
            <a:fld id="{CE938B0D-6098-4B36-8C6C-ED6C23AFD743}" type="slidenum">
              <a:rPr lang="en-CA" smtClean="0"/>
              <a:pPr/>
              <a:t>79</a:t>
            </a:fld>
            <a:endParaRPr lang="en-CA" smtClean="0"/>
          </a:p>
        </p:txBody>
      </p:sp>
      <p:sp>
        <p:nvSpPr>
          <p:cNvPr id="3" name="Rectangle 2"/>
          <p:cNvSpPr>
            <a:spLocks noChangeArrowheads="1"/>
          </p:cNvSpPr>
          <p:nvPr/>
        </p:nvSpPr>
        <p:spPr bwMode="auto">
          <a:xfrm>
            <a:off x="1558925" y="2295526"/>
            <a:ext cx="9290050" cy="701675"/>
          </a:xfrm>
          <a:prstGeom prst="rect">
            <a:avLst/>
          </a:prstGeom>
          <a:noFill/>
          <a:ln w="9525">
            <a:noFill/>
            <a:miter lim="800000"/>
            <a:headEnd/>
            <a:tailEnd/>
          </a:ln>
        </p:spPr>
        <p:txBody>
          <a:bodyPr>
            <a:spAutoFit/>
          </a:bodyPr>
          <a:lstStyle/>
          <a:p>
            <a:r>
              <a:rPr lang="en-GB" sz="2000" b="1"/>
              <a:t>Ketones undergo similar reactions when are dissolved in an alcohol producing also unstable products in open-chain compounds “</a:t>
            </a:r>
            <a:r>
              <a:rPr lang="en-GB" sz="2000" b="1">
                <a:solidFill>
                  <a:srgbClr val="FF0066"/>
                </a:solidFill>
              </a:rPr>
              <a:t>hemiketals</a:t>
            </a:r>
            <a:r>
              <a:rPr lang="en-GB" sz="2000" b="1"/>
              <a:t>”  </a:t>
            </a:r>
            <a:r>
              <a:rPr lang="en-GB" sz="2000" b="1">
                <a:solidFill>
                  <a:srgbClr val="FF0066"/>
                </a:solidFill>
              </a:rPr>
              <a:t> </a:t>
            </a:r>
            <a:endParaRPr lang="en-CA" sz="2000" b="1"/>
          </a:p>
        </p:txBody>
      </p:sp>
      <p:sp>
        <p:nvSpPr>
          <p:cNvPr id="4" name="Rectangle 3"/>
          <p:cNvSpPr>
            <a:spLocks noChangeArrowheads="1"/>
          </p:cNvSpPr>
          <p:nvPr/>
        </p:nvSpPr>
        <p:spPr bwMode="auto">
          <a:xfrm>
            <a:off x="1558926" y="260351"/>
            <a:ext cx="8785225" cy="701675"/>
          </a:xfrm>
          <a:prstGeom prst="rect">
            <a:avLst/>
          </a:prstGeom>
          <a:noFill/>
          <a:ln w="9525">
            <a:noFill/>
            <a:miter lim="800000"/>
            <a:headEnd/>
            <a:tailEnd/>
          </a:ln>
        </p:spPr>
        <p:txBody>
          <a:bodyPr>
            <a:spAutoFit/>
          </a:bodyPr>
          <a:lstStyle/>
          <a:p>
            <a:r>
              <a:rPr lang="en-GB" sz="2000" b="1"/>
              <a:t>Most simple sugars exist primarily in a cyclic hemiacetal form. Glucose is an example. </a:t>
            </a:r>
            <a:r>
              <a:rPr lang="en-GB" sz="2000" b="1">
                <a:solidFill>
                  <a:srgbClr val="FF0066"/>
                </a:solidFill>
              </a:rPr>
              <a:t> </a:t>
            </a:r>
            <a:endParaRPr lang="en-CA" sz="2000" b="1"/>
          </a:p>
        </p:txBody>
      </p:sp>
      <p:sp>
        <p:nvSpPr>
          <p:cNvPr id="5" name="Rectangle 4"/>
          <p:cNvSpPr>
            <a:spLocks noChangeArrowheads="1"/>
          </p:cNvSpPr>
          <p:nvPr/>
        </p:nvSpPr>
        <p:spPr bwMode="auto">
          <a:xfrm>
            <a:off x="1635125" y="1268414"/>
            <a:ext cx="1607428" cy="461665"/>
          </a:xfrm>
          <a:prstGeom prst="rect">
            <a:avLst/>
          </a:prstGeom>
          <a:noFill/>
          <a:ln w="9525">
            <a:noFill/>
            <a:miter lim="800000"/>
            <a:headEnd/>
            <a:tailEnd/>
          </a:ln>
        </p:spPr>
        <p:txBody>
          <a:bodyPr wrap="none">
            <a:spAutoFit/>
          </a:bodyPr>
          <a:lstStyle/>
          <a:p>
            <a:r>
              <a:rPr lang="en-GB" sz="2400" b="1">
                <a:solidFill>
                  <a:srgbClr val="FF0066"/>
                </a:solidFill>
              </a:rPr>
              <a:t>Hemiketals</a:t>
            </a:r>
            <a:endParaRPr lang="en-CA" sz="2400" b="1">
              <a:solidFill>
                <a:srgbClr val="FF0066"/>
              </a:solidFill>
            </a:endParaRPr>
          </a:p>
        </p:txBody>
      </p:sp>
      <p:graphicFrame>
        <p:nvGraphicFramePr>
          <p:cNvPr id="10" name="Object 10"/>
          <p:cNvGraphicFramePr>
            <a:graphicFrameLocks noChangeAspect="1"/>
          </p:cNvGraphicFramePr>
          <p:nvPr/>
        </p:nvGraphicFramePr>
        <p:xfrm>
          <a:off x="4151313" y="782638"/>
          <a:ext cx="1346200" cy="1350962"/>
        </p:xfrm>
        <a:graphic>
          <a:graphicData uri="http://schemas.openxmlformats.org/presentationml/2006/ole">
            <mc:AlternateContent xmlns:mc="http://schemas.openxmlformats.org/markup-compatibility/2006">
              <mc:Choice xmlns:v="urn:schemas-microsoft-com:vml" Requires="v">
                <p:oleObj spid="_x0000_s61445" name="CS ChemDraw Drawing" r:id="rId3" imgW="914130" imgH="917102" progId="">
                  <p:embed/>
                </p:oleObj>
              </mc:Choice>
              <mc:Fallback>
                <p:oleObj name="CS ChemDraw Drawing" r:id="rId3" imgW="914130" imgH="917102" progId="">
                  <p:embed/>
                  <p:pic>
                    <p:nvPicPr>
                      <p:cNvPr id="1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782638"/>
                        <a:ext cx="1346200"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9"/>
          <p:cNvSpPr>
            <a:spLocks noChangeArrowheads="1"/>
          </p:cNvSpPr>
          <p:nvPr/>
        </p:nvSpPr>
        <p:spPr bwMode="auto">
          <a:xfrm>
            <a:off x="1524001" y="5715001"/>
            <a:ext cx="8785225" cy="708025"/>
          </a:xfrm>
          <a:prstGeom prst="rect">
            <a:avLst/>
          </a:prstGeom>
          <a:noFill/>
          <a:ln w="9525">
            <a:noFill/>
            <a:miter lim="800000"/>
            <a:headEnd/>
            <a:tailEnd/>
          </a:ln>
        </p:spPr>
        <p:txBody>
          <a:bodyPr>
            <a:spAutoFit/>
          </a:bodyPr>
          <a:lstStyle/>
          <a:p>
            <a:r>
              <a:rPr lang="en-GB" sz="2000" b="1" dirty="0"/>
              <a:t>Mechanism of </a:t>
            </a:r>
            <a:r>
              <a:rPr lang="en-GB" sz="2000" b="1" dirty="0" err="1"/>
              <a:t>hemiketal</a:t>
            </a:r>
            <a:r>
              <a:rPr lang="en-GB" sz="2000" b="1" dirty="0"/>
              <a:t> formation from </a:t>
            </a:r>
            <a:r>
              <a:rPr lang="en-GB" sz="2000" b="1" dirty="0" err="1"/>
              <a:t>ketone</a:t>
            </a:r>
            <a:r>
              <a:rPr lang="en-GB" sz="2000" b="1" dirty="0"/>
              <a:t> is similar to the formation of </a:t>
            </a:r>
            <a:r>
              <a:rPr lang="en-GB" sz="2000" b="1" dirty="0" err="1"/>
              <a:t>hemiacetal</a:t>
            </a:r>
            <a:r>
              <a:rPr lang="en-GB" sz="2000" b="1" dirty="0"/>
              <a:t> from an aldehyde. </a:t>
            </a:r>
            <a:r>
              <a:rPr lang="en-GB" sz="2000" b="1" dirty="0">
                <a:solidFill>
                  <a:srgbClr val="FF0066"/>
                </a:solidFill>
              </a:rPr>
              <a:t> </a:t>
            </a:r>
            <a:endParaRPr lang="en-CA" sz="2000" b="1" dirty="0"/>
          </a:p>
        </p:txBody>
      </p:sp>
      <p:sp>
        <p:nvSpPr>
          <p:cNvPr id="12" name="Rectangle 3"/>
          <p:cNvSpPr>
            <a:spLocks noChangeArrowheads="1"/>
          </p:cNvSpPr>
          <p:nvPr/>
        </p:nvSpPr>
        <p:spPr bwMode="auto">
          <a:xfrm>
            <a:off x="1524001" y="3048001"/>
            <a:ext cx="8785225" cy="830997"/>
          </a:xfrm>
          <a:prstGeom prst="rect">
            <a:avLst/>
          </a:prstGeom>
          <a:noFill/>
          <a:ln w="9525">
            <a:noFill/>
            <a:miter lim="800000"/>
            <a:headEnd/>
            <a:tailEnd/>
          </a:ln>
        </p:spPr>
        <p:txBody>
          <a:bodyPr>
            <a:spAutoFit/>
          </a:bodyPr>
          <a:lstStyle/>
          <a:p>
            <a:r>
              <a:rPr lang="en-CA" sz="2400" b="1" u="sng" dirty="0">
                <a:solidFill>
                  <a:srgbClr val="FF0066"/>
                </a:solidFill>
              </a:rPr>
              <a:t>Conversion of </a:t>
            </a:r>
            <a:r>
              <a:rPr lang="en-CA" sz="2400" b="1" u="sng" dirty="0" err="1">
                <a:solidFill>
                  <a:srgbClr val="FF0066"/>
                </a:solidFill>
              </a:rPr>
              <a:t>Aldehydes</a:t>
            </a:r>
            <a:r>
              <a:rPr lang="en-CA" sz="2400" b="1" u="sng" dirty="0">
                <a:solidFill>
                  <a:srgbClr val="FF0066"/>
                </a:solidFill>
              </a:rPr>
              <a:t> / </a:t>
            </a:r>
            <a:r>
              <a:rPr lang="en-CA" sz="2400" b="1" u="sng" dirty="0" err="1">
                <a:solidFill>
                  <a:srgbClr val="FF0066"/>
                </a:solidFill>
              </a:rPr>
              <a:t>Ketones</a:t>
            </a:r>
            <a:r>
              <a:rPr lang="en-CA" sz="2400" b="1" u="sng" dirty="0">
                <a:solidFill>
                  <a:srgbClr val="FF0066"/>
                </a:solidFill>
              </a:rPr>
              <a:t> to </a:t>
            </a:r>
            <a:r>
              <a:rPr lang="en-CA" sz="2400" b="1" u="sng" dirty="0" err="1">
                <a:solidFill>
                  <a:srgbClr val="FF0066"/>
                </a:solidFill>
              </a:rPr>
              <a:t>Acetals</a:t>
            </a:r>
            <a:r>
              <a:rPr lang="en-CA" sz="2400" b="1" u="sng" dirty="0">
                <a:solidFill>
                  <a:srgbClr val="FF0066"/>
                </a:solidFill>
              </a:rPr>
              <a:t> / </a:t>
            </a:r>
            <a:r>
              <a:rPr lang="en-CA" sz="2400" b="1" u="sng" dirty="0" err="1">
                <a:solidFill>
                  <a:srgbClr val="FF0066"/>
                </a:solidFill>
              </a:rPr>
              <a:t>Ketals</a:t>
            </a:r>
            <a:r>
              <a:rPr lang="en-CA" sz="2400" b="1" u="sng" dirty="0">
                <a:solidFill>
                  <a:srgbClr val="FF0066"/>
                </a:solidFill>
              </a:rPr>
              <a:t> through </a:t>
            </a:r>
            <a:r>
              <a:rPr lang="en-CA" sz="2400" b="1" u="sng" dirty="0" err="1">
                <a:solidFill>
                  <a:srgbClr val="FF0066"/>
                </a:solidFill>
              </a:rPr>
              <a:t>Hemiacetals</a:t>
            </a:r>
            <a:r>
              <a:rPr lang="en-CA" sz="2400" b="1" u="sng" dirty="0">
                <a:solidFill>
                  <a:srgbClr val="FF0066"/>
                </a:solidFill>
              </a:rPr>
              <a:t> / </a:t>
            </a:r>
            <a:r>
              <a:rPr lang="en-CA" sz="2400" b="1" u="sng" dirty="0" err="1">
                <a:solidFill>
                  <a:srgbClr val="FF0066"/>
                </a:solidFill>
              </a:rPr>
              <a:t>Hemiketals</a:t>
            </a:r>
            <a:r>
              <a:rPr lang="en-CA" sz="2400" b="1" u="sng" dirty="0">
                <a:solidFill>
                  <a:srgbClr val="FF0066"/>
                </a:solidFill>
              </a:rPr>
              <a:t> intermediates</a:t>
            </a:r>
          </a:p>
        </p:txBody>
      </p:sp>
      <p:sp>
        <p:nvSpPr>
          <p:cNvPr id="13" name="Rectangle 7"/>
          <p:cNvSpPr>
            <a:spLocks noChangeArrowheads="1"/>
          </p:cNvSpPr>
          <p:nvPr/>
        </p:nvSpPr>
        <p:spPr bwMode="auto">
          <a:xfrm>
            <a:off x="1752600" y="3886200"/>
            <a:ext cx="8217634" cy="1569660"/>
          </a:xfrm>
          <a:prstGeom prst="rect">
            <a:avLst/>
          </a:prstGeom>
          <a:noFill/>
          <a:ln w="9525">
            <a:noFill/>
            <a:miter lim="800000"/>
            <a:headEnd/>
            <a:tailEnd/>
          </a:ln>
        </p:spPr>
        <p:txBody>
          <a:bodyPr wrap="none">
            <a:spAutoFit/>
          </a:bodyPr>
          <a:lstStyle/>
          <a:p>
            <a:r>
              <a:rPr lang="en-CA" sz="2400" b="1" dirty="0"/>
              <a:t>It should be emphasized that </a:t>
            </a:r>
            <a:r>
              <a:rPr lang="en-CA" sz="2400" b="1" dirty="0">
                <a:solidFill>
                  <a:srgbClr val="FF0066"/>
                </a:solidFill>
              </a:rPr>
              <a:t>acid catalysis</a:t>
            </a:r>
            <a:r>
              <a:rPr lang="en-CA" sz="2400" b="1" dirty="0"/>
              <a:t> is required to make </a:t>
            </a:r>
          </a:p>
          <a:p>
            <a:r>
              <a:rPr lang="en-CA" sz="2400" b="1" dirty="0"/>
              <a:t>an </a:t>
            </a:r>
            <a:r>
              <a:rPr lang="en-CA" sz="2400" b="1" dirty="0" err="1"/>
              <a:t>acetal</a:t>
            </a:r>
            <a:r>
              <a:rPr lang="en-CA" sz="2400" b="1" dirty="0"/>
              <a:t> OR a </a:t>
            </a:r>
            <a:r>
              <a:rPr lang="en-CA" sz="2400" b="1" dirty="0" err="1"/>
              <a:t>ketal</a:t>
            </a:r>
            <a:r>
              <a:rPr lang="en-CA" sz="2400" b="1" dirty="0"/>
              <a:t>. </a:t>
            </a:r>
          </a:p>
          <a:p>
            <a:endParaRPr lang="en-CA" sz="2400" b="1" dirty="0"/>
          </a:p>
          <a:p>
            <a:r>
              <a:rPr lang="en-CA" sz="2400" b="1" dirty="0"/>
              <a:t>Why? A: the mechanism</a:t>
            </a:r>
          </a:p>
        </p:txBody>
      </p:sp>
    </p:spTree>
    <p:extLst>
      <p:ext uri="{BB962C8B-B14F-4D97-AF65-F5344CB8AC3E}">
        <p14:creationId xmlns:p14="http://schemas.microsoft.com/office/powerpoint/2010/main" val="3580911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CAF66BEC-7E03-468E-864E-47611819FC3F}" type="slidenum">
              <a:rPr lang="ar-SA" smtClean="0">
                <a:latin typeface="Arial" pitchFamily="34" charset="0"/>
                <a:cs typeface="Arial" pitchFamily="34" charset="0"/>
              </a:rPr>
              <a:pPr/>
              <a:t>8</a:t>
            </a:fld>
            <a:endParaRPr lang="en-US" smtClean="0">
              <a:latin typeface="Arial" pitchFamily="34" charset="0"/>
              <a:cs typeface="Arial" pitchFamily="34" charset="0"/>
            </a:endParaRPr>
          </a:p>
        </p:txBody>
      </p:sp>
      <p:pic>
        <p:nvPicPr>
          <p:cNvPr id="14339" name="Picture 4" descr="FG01_00-06T02UN"/>
          <p:cNvPicPr preferRelativeResize="0">
            <a:picLocks noChangeAspect="1" noChangeArrowheads="1"/>
          </p:cNvPicPr>
          <p:nvPr/>
        </p:nvPicPr>
        <p:blipFill>
          <a:blip r:embed="rId3" cstate="print"/>
          <a:srcRect l="2609" t="15382" r="7826" b="74185"/>
          <a:stretch>
            <a:fillRect/>
          </a:stretch>
        </p:blipFill>
        <p:spPr bwMode="auto">
          <a:xfrm>
            <a:off x="1600200" y="609601"/>
            <a:ext cx="9067800" cy="792163"/>
          </a:xfrm>
          <a:prstGeom prst="rect">
            <a:avLst/>
          </a:prstGeom>
          <a:noFill/>
          <a:ln w="9525">
            <a:noFill/>
            <a:miter lim="800000"/>
            <a:headEnd/>
            <a:tailEnd/>
          </a:ln>
        </p:spPr>
      </p:pic>
      <p:pic>
        <p:nvPicPr>
          <p:cNvPr id="14340" name="Picture 6" descr="FG01_00-06T02UN"/>
          <p:cNvPicPr preferRelativeResize="0">
            <a:picLocks noChangeAspect="1" noChangeArrowheads="1"/>
          </p:cNvPicPr>
          <p:nvPr/>
        </p:nvPicPr>
        <p:blipFill>
          <a:blip r:embed="rId3" cstate="print"/>
          <a:srcRect l="3479" t="55952" r="6956" b="38252"/>
          <a:stretch>
            <a:fillRect/>
          </a:stretch>
        </p:blipFill>
        <p:spPr bwMode="auto">
          <a:xfrm>
            <a:off x="1524000" y="1447800"/>
            <a:ext cx="9144000" cy="444500"/>
          </a:xfrm>
          <a:prstGeom prst="rect">
            <a:avLst/>
          </a:prstGeom>
          <a:noFill/>
          <a:ln w="9525">
            <a:noFill/>
            <a:miter lim="800000"/>
            <a:headEnd/>
            <a:tailEnd/>
          </a:ln>
        </p:spPr>
      </p:pic>
      <p:pic>
        <p:nvPicPr>
          <p:cNvPr id="14341" name="Picture 11" descr="FG01_00-06T02UN"/>
          <p:cNvPicPr preferRelativeResize="0">
            <a:picLocks noChangeAspect="1" noChangeArrowheads="1"/>
          </p:cNvPicPr>
          <p:nvPr/>
        </p:nvPicPr>
        <p:blipFill>
          <a:blip r:embed="rId3" cstate="print"/>
          <a:srcRect l="15652" t="7269" r="33043" b="84616"/>
          <a:stretch>
            <a:fillRect/>
          </a:stretch>
        </p:blipFill>
        <p:spPr bwMode="auto">
          <a:xfrm>
            <a:off x="2971800" y="0"/>
            <a:ext cx="6477000" cy="769938"/>
          </a:xfrm>
          <a:prstGeom prst="rect">
            <a:avLst/>
          </a:prstGeom>
          <a:noFill/>
          <a:ln w="9525">
            <a:noFill/>
            <a:miter lim="800000"/>
            <a:headEnd/>
            <a:tailEnd/>
          </a:ln>
        </p:spPr>
      </p:pic>
      <p:sp>
        <p:nvSpPr>
          <p:cNvPr id="14342" name="Text Box 12"/>
          <p:cNvSpPr txBox="1">
            <a:spLocks noChangeArrowheads="1"/>
          </p:cNvSpPr>
          <p:nvPr/>
        </p:nvSpPr>
        <p:spPr bwMode="auto">
          <a:xfrm>
            <a:off x="1600200" y="2057401"/>
            <a:ext cx="9067800" cy="1800225"/>
          </a:xfrm>
          <a:prstGeom prst="rect">
            <a:avLst/>
          </a:prstGeom>
          <a:noFill/>
          <a:ln w="9525">
            <a:noFill/>
            <a:miter lim="800000"/>
            <a:headEnd/>
            <a:tailEnd/>
          </a:ln>
        </p:spPr>
        <p:txBody>
          <a:bodyPr>
            <a:spAutoFit/>
          </a:bodyPr>
          <a:lstStyle/>
          <a:p>
            <a:pPr rtl="0"/>
            <a:r>
              <a:rPr lang="de-DE" sz="2800" b="1"/>
              <a:t>i.e</a:t>
            </a:r>
          </a:p>
          <a:p>
            <a:pPr rtl="0"/>
            <a:r>
              <a:rPr lang="de-DE" sz="2800" b="1"/>
              <a:t>Electron Configuration of C: 1s</a:t>
            </a:r>
            <a:r>
              <a:rPr lang="de-DE" sz="2800" b="1" baseline="30000"/>
              <a:t>2 </a:t>
            </a:r>
            <a:r>
              <a:rPr lang="de-DE" sz="2800" b="1" u="sng"/>
              <a:t>2s</a:t>
            </a:r>
            <a:r>
              <a:rPr lang="de-DE" sz="2800" b="1" u="sng" baseline="30000"/>
              <a:t>2 </a:t>
            </a:r>
            <a:r>
              <a:rPr lang="de-DE" sz="2800" b="1" u="sng"/>
              <a:t>2p</a:t>
            </a:r>
            <a:r>
              <a:rPr lang="de-DE" sz="2800" b="1" u="sng" baseline="30000"/>
              <a:t>2</a:t>
            </a:r>
          </a:p>
          <a:p>
            <a:pPr rtl="0"/>
            <a:r>
              <a:rPr lang="de-DE" sz="2800" b="1" baseline="30000"/>
              <a:t>	                                                   		 </a:t>
            </a:r>
            <a:r>
              <a:rPr lang="de-DE" sz="2800" b="1"/>
              <a:t>valence</a:t>
            </a:r>
            <a:r>
              <a:rPr lang="de-DE" sz="2800" b="1" baseline="30000"/>
              <a:t> </a:t>
            </a:r>
            <a:r>
              <a:rPr lang="de-DE" sz="2800" b="1"/>
              <a:t>electrons</a:t>
            </a:r>
            <a:r>
              <a:rPr lang="de-DE" sz="2800" b="1" baseline="30000"/>
              <a:t>			</a:t>
            </a:r>
            <a:endParaRPr lang="el-GR" sz="2800" b="1"/>
          </a:p>
        </p:txBody>
      </p:sp>
      <p:sp>
        <p:nvSpPr>
          <p:cNvPr id="14343" name="Text Box 13"/>
          <p:cNvSpPr txBox="1">
            <a:spLocks noChangeArrowheads="1"/>
          </p:cNvSpPr>
          <p:nvPr/>
        </p:nvSpPr>
        <p:spPr bwMode="auto">
          <a:xfrm>
            <a:off x="1524000" y="3352801"/>
            <a:ext cx="8991600" cy="1384995"/>
          </a:xfrm>
          <a:prstGeom prst="rect">
            <a:avLst/>
          </a:prstGeom>
          <a:noFill/>
          <a:ln w="9525">
            <a:noFill/>
            <a:miter lim="800000"/>
            <a:headEnd/>
            <a:tailEnd/>
          </a:ln>
        </p:spPr>
        <p:txBody>
          <a:bodyPr>
            <a:spAutoFit/>
          </a:bodyPr>
          <a:lstStyle/>
          <a:p>
            <a:pPr rtl="0"/>
            <a:r>
              <a:rPr lang="de-DE" sz="2800" b="1"/>
              <a:t>Atomic orbitals of valence electrons (s and p may hybridize (mix) to yield three new types of hybridized orbitals depending upon the molecular structure; sp</a:t>
            </a:r>
            <a:r>
              <a:rPr lang="de-DE" sz="2800" b="1" baseline="30000"/>
              <a:t>3</a:t>
            </a:r>
            <a:r>
              <a:rPr lang="de-DE" sz="2800" b="1"/>
              <a:t>, sp</a:t>
            </a:r>
            <a:r>
              <a:rPr lang="de-DE" sz="2800" b="1" baseline="30000"/>
              <a:t>2</a:t>
            </a:r>
            <a:r>
              <a:rPr lang="de-DE" sz="2800" b="1"/>
              <a:t>, &amp; sp </a:t>
            </a:r>
            <a:endParaRPr lang="el-GR" sz="2800" b="1"/>
          </a:p>
        </p:txBody>
      </p:sp>
      <p:sp>
        <p:nvSpPr>
          <p:cNvPr id="14344" name="Text Box 14"/>
          <p:cNvSpPr txBox="1">
            <a:spLocks noChangeArrowheads="1"/>
          </p:cNvSpPr>
          <p:nvPr/>
        </p:nvSpPr>
        <p:spPr bwMode="auto">
          <a:xfrm>
            <a:off x="1600200" y="5029201"/>
            <a:ext cx="9067800" cy="1384995"/>
          </a:xfrm>
          <a:prstGeom prst="rect">
            <a:avLst/>
          </a:prstGeom>
          <a:noFill/>
          <a:ln w="9525">
            <a:noFill/>
            <a:miter lim="800000"/>
            <a:headEnd/>
            <a:tailEnd/>
          </a:ln>
        </p:spPr>
        <p:txBody>
          <a:bodyPr>
            <a:spAutoFit/>
          </a:bodyPr>
          <a:lstStyle/>
          <a:p>
            <a:pPr rtl="0"/>
            <a:r>
              <a:rPr lang="en-US" sz="2800" b="1"/>
              <a:t>Hybrid orbitals try to maximize distance between orbital loops, this tendency determines spatial arrangements</a:t>
            </a:r>
          </a:p>
          <a:p>
            <a:pPr rtl="0"/>
            <a:r>
              <a:rPr lang="en-US" sz="2800" b="1"/>
              <a:t>(VSEPR – Valence Shell Electron Pair Repulsion)</a:t>
            </a:r>
            <a:endParaRPr lang="el-GR" sz="2800" b="1"/>
          </a:p>
        </p:txBody>
      </p:sp>
    </p:spTree>
    <p:extLst>
      <p:ext uri="{BB962C8B-B14F-4D97-AF65-F5344CB8AC3E}">
        <p14:creationId xmlns:p14="http://schemas.microsoft.com/office/powerpoint/2010/main" val="25869067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077200" y="6245225"/>
            <a:ext cx="2133600" cy="476250"/>
          </a:xfrm>
          <a:noFill/>
        </p:spPr>
        <p:txBody>
          <a:bodyPr/>
          <a:lstStyle/>
          <a:p>
            <a:fld id="{306A2833-0FAC-4AFD-9D39-8EE6B9C09F1E}" type="slidenum">
              <a:rPr lang="en-CA" smtClean="0"/>
              <a:pPr/>
              <a:t>80</a:t>
            </a:fld>
            <a:endParaRPr lang="en-CA" smtClean="0"/>
          </a:p>
        </p:txBody>
      </p:sp>
      <p:sp>
        <p:nvSpPr>
          <p:cNvPr id="3" name="Rectangle 4"/>
          <p:cNvSpPr>
            <a:spLocks noChangeArrowheads="1"/>
          </p:cNvSpPr>
          <p:nvPr/>
        </p:nvSpPr>
        <p:spPr bwMode="auto">
          <a:xfrm>
            <a:off x="1631950" y="163513"/>
            <a:ext cx="1422184" cy="400110"/>
          </a:xfrm>
          <a:prstGeom prst="rect">
            <a:avLst/>
          </a:prstGeom>
          <a:noFill/>
          <a:ln w="9525">
            <a:noFill/>
            <a:miter lim="800000"/>
            <a:headEnd/>
            <a:tailEnd/>
          </a:ln>
        </p:spPr>
        <p:txBody>
          <a:bodyPr wrap="none">
            <a:spAutoFit/>
          </a:bodyPr>
          <a:lstStyle/>
          <a:p>
            <a:r>
              <a:rPr lang="en-CA" sz="2000" b="1" u="sng">
                <a:solidFill>
                  <a:srgbClr val="FF0066"/>
                </a:solidFill>
              </a:rPr>
              <a:t>Mechanism</a:t>
            </a:r>
          </a:p>
        </p:txBody>
      </p:sp>
      <p:sp>
        <p:nvSpPr>
          <p:cNvPr id="4" name="Rectangle 6"/>
          <p:cNvSpPr>
            <a:spLocks noChangeArrowheads="1"/>
          </p:cNvSpPr>
          <p:nvPr/>
        </p:nvSpPr>
        <p:spPr bwMode="auto">
          <a:xfrm>
            <a:off x="5586414" y="2924175"/>
            <a:ext cx="2644635" cy="400110"/>
          </a:xfrm>
          <a:prstGeom prst="rect">
            <a:avLst/>
          </a:prstGeom>
          <a:noFill/>
          <a:ln w="9525">
            <a:noFill/>
            <a:miter lim="800000"/>
            <a:headEnd/>
            <a:tailEnd/>
          </a:ln>
        </p:spPr>
        <p:txBody>
          <a:bodyPr wrap="none">
            <a:spAutoFit/>
          </a:bodyPr>
          <a:lstStyle/>
          <a:p>
            <a:r>
              <a:rPr lang="en-CA" sz="2000" b="1" u="sng">
                <a:solidFill>
                  <a:srgbClr val="FF0066"/>
                </a:solidFill>
              </a:rPr>
              <a:t>All steps are reversible </a:t>
            </a:r>
          </a:p>
        </p:txBody>
      </p:sp>
      <p:sp>
        <p:nvSpPr>
          <p:cNvPr id="5" name="Rectangle 7"/>
          <p:cNvSpPr>
            <a:spLocks noChangeArrowheads="1"/>
          </p:cNvSpPr>
          <p:nvPr/>
        </p:nvSpPr>
        <p:spPr bwMode="auto">
          <a:xfrm>
            <a:off x="3487738" y="188913"/>
            <a:ext cx="4486998" cy="400110"/>
          </a:xfrm>
          <a:prstGeom prst="rect">
            <a:avLst/>
          </a:prstGeom>
          <a:noFill/>
          <a:ln w="9525">
            <a:noFill/>
            <a:miter lim="800000"/>
            <a:headEnd/>
            <a:tailEnd/>
          </a:ln>
        </p:spPr>
        <p:txBody>
          <a:bodyPr wrap="none">
            <a:spAutoFit/>
          </a:bodyPr>
          <a:lstStyle/>
          <a:p>
            <a:r>
              <a:rPr lang="en-CA" sz="2000" b="1" u="sng">
                <a:solidFill>
                  <a:srgbClr val="FF0066"/>
                </a:solidFill>
              </a:rPr>
              <a:t>1) Formation of Hemiacetals/Hemiketals</a:t>
            </a:r>
          </a:p>
        </p:txBody>
      </p:sp>
      <p:sp>
        <p:nvSpPr>
          <p:cNvPr id="6" name="Rectangle 8"/>
          <p:cNvSpPr>
            <a:spLocks noChangeArrowheads="1"/>
          </p:cNvSpPr>
          <p:nvPr/>
        </p:nvSpPr>
        <p:spPr bwMode="auto">
          <a:xfrm>
            <a:off x="1774825" y="3429000"/>
            <a:ext cx="4967450" cy="400110"/>
          </a:xfrm>
          <a:prstGeom prst="rect">
            <a:avLst/>
          </a:prstGeom>
          <a:noFill/>
          <a:ln w="9525">
            <a:noFill/>
            <a:miter lim="800000"/>
            <a:headEnd/>
            <a:tailEnd/>
          </a:ln>
        </p:spPr>
        <p:txBody>
          <a:bodyPr wrap="none">
            <a:spAutoFit/>
          </a:bodyPr>
          <a:lstStyle/>
          <a:p>
            <a:r>
              <a:rPr lang="en-CA" sz="2000" b="1" u="sng">
                <a:solidFill>
                  <a:srgbClr val="FF0066"/>
                </a:solidFill>
              </a:rPr>
              <a:t>2) Hemiacetals /Hemiketals to Acetals/Ketals</a:t>
            </a:r>
          </a:p>
        </p:txBody>
      </p:sp>
      <p:graphicFrame>
        <p:nvGraphicFramePr>
          <p:cNvPr id="7" name="Object 9"/>
          <p:cNvGraphicFramePr>
            <a:graphicFrameLocks noChangeAspect="1"/>
          </p:cNvGraphicFramePr>
          <p:nvPr/>
        </p:nvGraphicFramePr>
        <p:xfrm>
          <a:off x="1919288" y="3830639"/>
          <a:ext cx="6870700" cy="1398587"/>
        </p:xfrm>
        <a:graphic>
          <a:graphicData uri="http://schemas.openxmlformats.org/presentationml/2006/ole">
            <mc:AlternateContent xmlns:mc="http://schemas.openxmlformats.org/markup-compatibility/2006">
              <mc:Choice xmlns:v="urn:schemas-microsoft-com:vml" Requires="v">
                <p:oleObj spid="_x0000_s62484" name="CS ChemDraw Drawing" r:id="rId3" imgW="5388486" imgH="1097064" progId="">
                  <p:embed/>
                </p:oleObj>
              </mc:Choice>
              <mc:Fallback>
                <p:oleObj name="CS ChemDraw Drawing" r:id="rId3" imgW="5388486" imgH="1097064" progId="">
                  <p:embed/>
                  <p:pic>
                    <p:nvPicPr>
                      <p:cNvPr id="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3830639"/>
                        <a:ext cx="6870700"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10"/>
          <p:cNvSpPr>
            <a:spLocks noChangeArrowheads="1"/>
          </p:cNvSpPr>
          <p:nvPr/>
        </p:nvSpPr>
        <p:spPr bwMode="auto">
          <a:xfrm>
            <a:off x="1631950" y="5300664"/>
            <a:ext cx="7898894" cy="1015663"/>
          </a:xfrm>
          <a:prstGeom prst="rect">
            <a:avLst/>
          </a:prstGeom>
          <a:noFill/>
          <a:ln w="9525">
            <a:noFill/>
            <a:miter lim="800000"/>
            <a:headEnd/>
            <a:tailEnd/>
          </a:ln>
        </p:spPr>
        <p:txBody>
          <a:bodyPr wrap="none">
            <a:spAutoFit/>
          </a:bodyPr>
          <a:lstStyle/>
          <a:p>
            <a:r>
              <a:rPr lang="en-CA" sz="2000" b="1">
                <a:solidFill>
                  <a:srgbClr val="FF0066"/>
                </a:solidFill>
              </a:rPr>
              <a:t>As expected, excess ROH and /or removal of water shifts equilibrium to </a:t>
            </a:r>
          </a:p>
          <a:p>
            <a:r>
              <a:rPr lang="en-CA" sz="2000" b="1">
                <a:solidFill>
                  <a:srgbClr val="FF0066"/>
                </a:solidFill>
              </a:rPr>
              <a:t>product. On the other hand addition of water converts the product back </a:t>
            </a:r>
          </a:p>
          <a:p>
            <a:r>
              <a:rPr lang="en-CA" sz="2000" b="1">
                <a:solidFill>
                  <a:srgbClr val="FF0066"/>
                </a:solidFill>
              </a:rPr>
              <a:t>into the carbonyl group.</a:t>
            </a:r>
          </a:p>
        </p:txBody>
      </p:sp>
      <p:graphicFrame>
        <p:nvGraphicFramePr>
          <p:cNvPr id="9" name="Object 11"/>
          <p:cNvGraphicFramePr>
            <a:graphicFrameLocks noChangeAspect="1"/>
          </p:cNvGraphicFramePr>
          <p:nvPr/>
        </p:nvGraphicFramePr>
        <p:xfrm>
          <a:off x="1919289" y="549276"/>
          <a:ext cx="2016125" cy="2849563"/>
        </p:xfrm>
        <a:graphic>
          <a:graphicData uri="http://schemas.openxmlformats.org/presentationml/2006/ole">
            <mc:AlternateContent xmlns:mc="http://schemas.openxmlformats.org/markup-compatibility/2006">
              <mc:Choice xmlns:v="urn:schemas-microsoft-com:vml" Requires="v">
                <p:oleObj spid="_x0000_s62485" name="CS ChemDraw Drawing" r:id="rId5" imgW="6778159" imgH="2425970" progId="">
                  <p:embed/>
                </p:oleObj>
              </mc:Choice>
              <mc:Fallback>
                <p:oleObj name="CS ChemDraw Drawing" r:id="rId5" imgW="6778159" imgH="2425970" progId="">
                  <p:embed/>
                  <p:pic>
                    <p:nvPicPr>
                      <p:cNvPr id="9" name="Object 11"/>
                      <p:cNvPicPr>
                        <a:picLocks noChangeAspect="1" noChangeArrowheads="1"/>
                      </p:cNvPicPr>
                      <p:nvPr/>
                    </p:nvPicPr>
                    <p:blipFill>
                      <a:blip r:embed="rId6">
                        <a:extLst>
                          <a:ext uri="{28A0092B-C50C-407E-A947-70E740481C1C}">
                            <a14:useLocalDpi xmlns:a14="http://schemas.microsoft.com/office/drawing/2010/main" val="0"/>
                          </a:ext>
                        </a:extLst>
                      </a:blip>
                      <a:srcRect r="74677"/>
                      <a:stretch>
                        <a:fillRect/>
                      </a:stretch>
                    </p:blipFill>
                    <p:spPr bwMode="auto">
                      <a:xfrm>
                        <a:off x="1919289" y="549276"/>
                        <a:ext cx="2016125"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2"/>
          <p:cNvGraphicFramePr>
            <a:graphicFrameLocks noChangeAspect="1"/>
          </p:cNvGraphicFramePr>
          <p:nvPr/>
        </p:nvGraphicFramePr>
        <p:xfrm>
          <a:off x="4008438" y="549276"/>
          <a:ext cx="1008062" cy="2849563"/>
        </p:xfrm>
        <a:graphic>
          <a:graphicData uri="http://schemas.openxmlformats.org/presentationml/2006/ole">
            <mc:AlternateContent xmlns:mc="http://schemas.openxmlformats.org/markup-compatibility/2006">
              <mc:Choice xmlns:v="urn:schemas-microsoft-com:vml" Requires="v">
                <p:oleObj spid="_x0000_s62486" name="CS ChemDraw Drawing" r:id="rId7" imgW="6778159" imgH="2425970" progId="">
                  <p:embed/>
                </p:oleObj>
              </mc:Choice>
              <mc:Fallback>
                <p:oleObj name="CS ChemDraw Drawing" r:id="rId7" imgW="6778159" imgH="2425970" progId="">
                  <p:embed/>
                  <p:pic>
                    <p:nvPicPr>
                      <p:cNvPr id="10" name="Object 12"/>
                      <p:cNvPicPr>
                        <a:picLocks noChangeAspect="1" noChangeArrowheads="1"/>
                      </p:cNvPicPr>
                      <p:nvPr/>
                    </p:nvPicPr>
                    <p:blipFill>
                      <a:blip r:embed="rId6">
                        <a:extLst>
                          <a:ext uri="{28A0092B-C50C-407E-A947-70E740481C1C}">
                            <a14:useLocalDpi xmlns:a14="http://schemas.microsoft.com/office/drawing/2010/main" val="0"/>
                          </a:ext>
                        </a:extLst>
                      </a:blip>
                      <a:srcRect l="26241" r="61098"/>
                      <a:stretch>
                        <a:fillRect/>
                      </a:stretch>
                    </p:blipFill>
                    <p:spPr bwMode="auto">
                      <a:xfrm>
                        <a:off x="4008438" y="549276"/>
                        <a:ext cx="1008062"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3"/>
          <p:cNvGraphicFramePr>
            <a:graphicFrameLocks noChangeAspect="1"/>
          </p:cNvGraphicFramePr>
          <p:nvPr/>
        </p:nvGraphicFramePr>
        <p:xfrm>
          <a:off x="5016501" y="549276"/>
          <a:ext cx="1008063" cy="2849563"/>
        </p:xfrm>
        <a:graphic>
          <a:graphicData uri="http://schemas.openxmlformats.org/presentationml/2006/ole">
            <mc:AlternateContent xmlns:mc="http://schemas.openxmlformats.org/markup-compatibility/2006">
              <mc:Choice xmlns:v="urn:schemas-microsoft-com:vml" Requires="v">
                <p:oleObj spid="_x0000_s62487" name="CS ChemDraw Drawing" r:id="rId8" imgW="6778159" imgH="2425970" progId="">
                  <p:embed/>
                </p:oleObj>
              </mc:Choice>
              <mc:Fallback>
                <p:oleObj name="CS ChemDraw Drawing" r:id="rId8" imgW="6778159" imgH="2425970" progId="">
                  <p:embed/>
                  <p:pic>
                    <p:nvPicPr>
                      <p:cNvPr id="11" name="Object 13"/>
                      <p:cNvPicPr>
                        <a:picLocks noChangeAspect="1" noChangeArrowheads="1"/>
                      </p:cNvPicPr>
                      <p:nvPr/>
                    </p:nvPicPr>
                    <p:blipFill>
                      <a:blip r:embed="rId6">
                        <a:extLst>
                          <a:ext uri="{28A0092B-C50C-407E-A947-70E740481C1C}">
                            <a14:useLocalDpi xmlns:a14="http://schemas.microsoft.com/office/drawing/2010/main" val="0"/>
                          </a:ext>
                        </a:extLst>
                      </a:blip>
                      <a:srcRect l="38904" r="48434"/>
                      <a:stretch>
                        <a:fillRect/>
                      </a:stretch>
                    </p:blipFill>
                    <p:spPr bwMode="auto">
                      <a:xfrm>
                        <a:off x="5016501" y="549276"/>
                        <a:ext cx="1008063"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5"/>
          <p:cNvGraphicFramePr>
            <a:graphicFrameLocks noChangeAspect="1"/>
          </p:cNvGraphicFramePr>
          <p:nvPr/>
        </p:nvGraphicFramePr>
        <p:xfrm>
          <a:off x="8256588" y="549276"/>
          <a:ext cx="1624012" cy="2849563"/>
        </p:xfrm>
        <a:graphic>
          <a:graphicData uri="http://schemas.openxmlformats.org/presentationml/2006/ole">
            <mc:AlternateContent xmlns:mc="http://schemas.openxmlformats.org/markup-compatibility/2006">
              <mc:Choice xmlns:v="urn:schemas-microsoft-com:vml" Requires="v">
                <p:oleObj spid="_x0000_s62488" name="CS ChemDraw Drawing" r:id="rId9" imgW="6778159" imgH="2425970" progId="">
                  <p:embed/>
                </p:oleObj>
              </mc:Choice>
              <mc:Fallback>
                <p:oleObj name="CS ChemDraw Drawing" r:id="rId9" imgW="6778159" imgH="2425970" progId="">
                  <p:embed/>
                  <p:pic>
                    <p:nvPicPr>
                      <p:cNvPr id="12" name="Object 15"/>
                      <p:cNvPicPr>
                        <a:picLocks noChangeAspect="1" noChangeArrowheads="1"/>
                      </p:cNvPicPr>
                      <p:nvPr/>
                    </p:nvPicPr>
                    <p:blipFill>
                      <a:blip r:embed="rId6">
                        <a:extLst>
                          <a:ext uri="{28A0092B-C50C-407E-A947-70E740481C1C}">
                            <a14:useLocalDpi xmlns:a14="http://schemas.microsoft.com/office/drawing/2010/main" val="0"/>
                          </a:ext>
                        </a:extLst>
                      </a:blip>
                      <a:srcRect l="79601"/>
                      <a:stretch>
                        <a:fillRect/>
                      </a:stretch>
                    </p:blipFill>
                    <p:spPr bwMode="auto">
                      <a:xfrm>
                        <a:off x="8256588" y="549276"/>
                        <a:ext cx="1624012"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8"/>
          <p:cNvGraphicFramePr>
            <a:graphicFrameLocks noChangeAspect="1"/>
          </p:cNvGraphicFramePr>
          <p:nvPr/>
        </p:nvGraphicFramePr>
        <p:xfrm>
          <a:off x="6240463" y="836614"/>
          <a:ext cx="2017712" cy="1227137"/>
        </p:xfrm>
        <a:graphic>
          <a:graphicData uri="http://schemas.openxmlformats.org/presentationml/2006/ole">
            <mc:AlternateContent xmlns:mc="http://schemas.openxmlformats.org/markup-compatibility/2006">
              <mc:Choice xmlns:v="urn:schemas-microsoft-com:vml" Requires="v">
                <p:oleObj spid="_x0000_s62489" name="CS ChemDraw Drawing" r:id="rId10" imgW="1872497" imgH="1139487" progId="">
                  <p:embed/>
                </p:oleObj>
              </mc:Choice>
              <mc:Fallback>
                <p:oleObj name="CS ChemDraw Drawing" r:id="rId10" imgW="1872497" imgH="1139487" progId="">
                  <p:embed/>
                  <p:pic>
                    <p:nvPicPr>
                      <p:cNvPr id="13"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0463" y="836614"/>
                        <a:ext cx="2017712"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18063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077200" y="6245225"/>
            <a:ext cx="2133600" cy="476250"/>
          </a:xfrm>
          <a:noFill/>
        </p:spPr>
        <p:txBody>
          <a:bodyPr/>
          <a:lstStyle/>
          <a:p>
            <a:fld id="{C4AA77F9-8992-40A5-BC18-8D917EFF5F4D}" type="slidenum">
              <a:rPr lang="en-CA" smtClean="0"/>
              <a:pPr/>
              <a:t>81</a:t>
            </a:fld>
            <a:endParaRPr lang="en-CA" smtClean="0"/>
          </a:p>
        </p:txBody>
      </p:sp>
      <p:sp>
        <p:nvSpPr>
          <p:cNvPr id="3" name="Rectangle 3"/>
          <p:cNvSpPr>
            <a:spLocks noChangeArrowheads="1"/>
          </p:cNvSpPr>
          <p:nvPr/>
        </p:nvSpPr>
        <p:spPr bwMode="auto">
          <a:xfrm>
            <a:off x="1631950" y="163513"/>
            <a:ext cx="1422184" cy="400110"/>
          </a:xfrm>
          <a:prstGeom prst="rect">
            <a:avLst/>
          </a:prstGeom>
          <a:noFill/>
          <a:ln w="9525">
            <a:noFill/>
            <a:miter lim="800000"/>
            <a:headEnd/>
            <a:tailEnd/>
          </a:ln>
        </p:spPr>
        <p:txBody>
          <a:bodyPr wrap="none">
            <a:spAutoFit/>
          </a:bodyPr>
          <a:lstStyle/>
          <a:p>
            <a:r>
              <a:rPr lang="en-CA" sz="2000" b="1" u="sng">
                <a:solidFill>
                  <a:srgbClr val="FF0066"/>
                </a:solidFill>
              </a:rPr>
              <a:t>Mechanism</a:t>
            </a:r>
          </a:p>
        </p:txBody>
      </p:sp>
      <p:graphicFrame>
        <p:nvGraphicFramePr>
          <p:cNvPr id="4" name="Object 4"/>
          <p:cNvGraphicFramePr>
            <a:graphicFrameLocks noChangeAspect="1"/>
          </p:cNvGraphicFramePr>
          <p:nvPr/>
        </p:nvGraphicFramePr>
        <p:xfrm>
          <a:off x="1524001" y="188913"/>
          <a:ext cx="1979613" cy="4260850"/>
        </p:xfrm>
        <a:graphic>
          <a:graphicData uri="http://schemas.openxmlformats.org/presentationml/2006/ole">
            <mc:AlternateContent xmlns:mc="http://schemas.openxmlformats.org/markup-compatibility/2006">
              <mc:Choice xmlns:v="urn:schemas-microsoft-com:vml" Requires="v">
                <p:oleObj spid="_x0000_s63505" name="CS ChemDraw Drawing" r:id="rId3" imgW="6234374" imgH="2962343" progId="">
                  <p:embed/>
                </p:oleObj>
              </mc:Choice>
              <mc:Fallback>
                <p:oleObj name="CS ChemDraw Drawing" r:id="rId3" imgW="6234374" imgH="2962343" progId="">
                  <p:embed/>
                  <p:pic>
                    <p:nvPicPr>
                      <p:cNvPr id="4" name="Object 4"/>
                      <p:cNvPicPr>
                        <a:picLocks noChangeAspect="1" noChangeArrowheads="1"/>
                      </p:cNvPicPr>
                      <p:nvPr/>
                    </p:nvPicPr>
                    <p:blipFill>
                      <a:blip r:embed="rId4">
                        <a:extLst>
                          <a:ext uri="{28A0092B-C50C-407E-A947-70E740481C1C}">
                            <a14:useLocalDpi xmlns:a14="http://schemas.microsoft.com/office/drawing/2010/main" val="0"/>
                          </a:ext>
                        </a:extLst>
                      </a:blip>
                      <a:srcRect r="77917"/>
                      <a:stretch>
                        <a:fillRect/>
                      </a:stretch>
                    </p:blipFill>
                    <p:spPr bwMode="auto">
                      <a:xfrm>
                        <a:off x="1524001" y="188913"/>
                        <a:ext cx="1979613"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7"/>
          <p:cNvGraphicFramePr>
            <a:graphicFrameLocks noChangeAspect="1"/>
          </p:cNvGraphicFramePr>
          <p:nvPr/>
        </p:nvGraphicFramePr>
        <p:xfrm>
          <a:off x="3432175" y="188913"/>
          <a:ext cx="1511300" cy="4260850"/>
        </p:xfrm>
        <a:graphic>
          <a:graphicData uri="http://schemas.openxmlformats.org/presentationml/2006/ole">
            <mc:AlternateContent xmlns:mc="http://schemas.openxmlformats.org/markup-compatibility/2006">
              <mc:Choice xmlns:v="urn:schemas-microsoft-com:vml" Requires="v">
                <p:oleObj spid="_x0000_s63506" name="CS ChemDraw Drawing" r:id="rId5" imgW="6234374" imgH="2962343" progId="">
                  <p:embed/>
                </p:oleObj>
              </mc:Choice>
              <mc:Fallback>
                <p:oleObj name="CS ChemDraw Drawing" r:id="rId5" imgW="6234374" imgH="2962343" progId="">
                  <p:embed/>
                  <p:pic>
                    <p:nvPicPr>
                      <p:cNvPr id="5" name="Object 7"/>
                      <p:cNvPicPr>
                        <a:picLocks noChangeAspect="1" noChangeArrowheads="1"/>
                      </p:cNvPicPr>
                      <p:nvPr/>
                    </p:nvPicPr>
                    <p:blipFill>
                      <a:blip r:embed="rId4">
                        <a:extLst>
                          <a:ext uri="{28A0092B-C50C-407E-A947-70E740481C1C}">
                            <a14:useLocalDpi xmlns:a14="http://schemas.microsoft.com/office/drawing/2010/main" val="0"/>
                          </a:ext>
                        </a:extLst>
                      </a:blip>
                      <a:srcRect l="21286" r="61856"/>
                      <a:stretch>
                        <a:fillRect/>
                      </a:stretch>
                    </p:blipFill>
                    <p:spPr bwMode="auto">
                      <a:xfrm>
                        <a:off x="3432175" y="188913"/>
                        <a:ext cx="151130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8"/>
          <p:cNvGraphicFramePr>
            <a:graphicFrameLocks noChangeAspect="1"/>
          </p:cNvGraphicFramePr>
          <p:nvPr/>
        </p:nvGraphicFramePr>
        <p:xfrm>
          <a:off x="4943475" y="188913"/>
          <a:ext cx="2089150" cy="4260850"/>
        </p:xfrm>
        <a:graphic>
          <a:graphicData uri="http://schemas.openxmlformats.org/presentationml/2006/ole">
            <mc:AlternateContent xmlns:mc="http://schemas.openxmlformats.org/markup-compatibility/2006">
              <mc:Choice xmlns:v="urn:schemas-microsoft-com:vml" Requires="v">
                <p:oleObj spid="_x0000_s63507" name="CS ChemDraw Drawing" r:id="rId6" imgW="6234374" imgH="2962343" progId="">
                  <p:embed/>
                </p:oleObj>
              </mc:Choice>
              <mc:Fallback>
                <p:oleObj name="CS ChemDraw Drawing" r:id="rId6" imgW="6234374" imgH="2962343" progId="">
                  <p:embed/>
                  <p:pic>
                    <p:nvPicPr>
                      <p:cNvPr id="6" name="Object 8"/>
                      <p:cNvPicPr>
                        <a:picLocks noChangeAspect="1" noChangeArrowheads="1"/>
                      </p:cNvPicPr>
                      <p:nvPr/>
                    </p:nvPicPr>
                    <p:blipFill>
                      <a:blip r:embed="rId4">
                        <a:extLst>
                          <a:ext uri="{28A0092B-C50C-407E-A947-70E740481C1C}">
                            <a14:useLocalDpi xmlns:a14="http://schemas.microsoft.com/office/drawing/2010/main" val="0"/>
                          </a:ext>
                        </a:extLst>
                      </a:blip>
                      <a:srcRect l="38144" r="38551"/>
                      <a:stretch>
                        <a:fillRect/>
                      </a:stretch>
                    </p:blipFill>
                    <p:spPr bwMode="auto">
                      <a:xfrm>
                        <a:off x="4943475" y="188913"/>
                        <a:ext cx="208915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0"/>
          <p:cNvGraphicFramePr>
            <a:graphicFrameLocks noChangeAspect="1"/>
          </p:cNvGraphicFramePr>
          <p:nvPr/>
        </p:nvGraphicFramePr>
        <p:xfrm>
          <a:off x="7032626" y="188913"/>
          <a:ext cx="2087563" cy="4260850"/>
        </p:xfrm>
        <a:graphic>
          <a:graphicData uri="http://schemas.openxmlformats.org/presentationml/2006/ole">
            <mc:AlternateContent xmlns:mc="http://schemas.openxmlformats.org/markup-compatibility/2006">
              <mc:Choice xmlns:v="urn:schemas-microsoft-com:vml" Requires="v">
                <p:oleObj spid="_x0000_s63508" name="CS ChemDraw Drawing" r:id="rId7" imgW="6234374" imgH="2962343" progId="">
                  <p:embed/>
                </p:oleObj>
              </mc:Choice>
              <mc:Fallback>
                <p:oleObj name="CS ChemDraw Drawing" r:id="rId7" imgW="6234374" imgH="2962343" progId="">
                  <p:embed/>
                  <p:pic>
                    <p:nvPicPr>
                      <p:cNvPr id="7" name="Object 10"/>
                      <p:cNvPicPr>
                        <a:picLocks noChangeAspect="1" noChangeArrowheads="1"/>
                      </p:cNvPicPr>
                      <p:nvPr/>
                    </p:nvPicPr>
                    <p:blipFill>
                      <a:blip r:embed="rId4">
                        <a:extLst>
                          <a:ext uri="{28A0092B-C50C-407E-A947-70E740481C1C}">
                            <a14:useLocalDpi xmlns:a14="http://schemas.microsoft.com/office/drawing/2010/main" val="0"/>
                          </a:ext>
                        </a:extLst>
                      </a:blip>
                      <a:srcRect l="61449" r="15265"/>
                      <a:stretch>
                        <a:fillRect/>
                      </a:stretch>
                    </p:blipFill>
                    <p:spPr bwMode="auto">
                      <a:xfrm>
                        <a:off x="7032626" y="188913"/>
                        <a:ext cx="2087563"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1"/>
          <p:cNvGraphicFramePr>
            <a:graphicFrameLocks noChangeAspect="1"/>
          </p:cNvGraphicFramePr>
          <p:nvPr/>
        </p:nvGraphicFramePr>
        <p:xfrm>
          <a:off x="9120189" y="188913"/>
          <a:ext cx="1368425" cy="4260850"/>
        </p:xfrm>
        <a:graphic>
          <a:graphicData uri="http://schemas.openxmlformats.org/presentationml/2006/ole">
            <mc:AlternateContent xmlns:mc="http://schemas.openxmlformats.org/markup-compatibility/2006">
              <mc:Choice xmlns:v="urn:schemas-microsoft-com:vml" Requires="v">
                <p:oleObj spid="_x0000_s63509" name="CS ChemDraw Drawing" r:id="rId8" imgW="6234374" imgH="2962343" progId="">
                  <p:embed/>
                </p:oleObj>
              </mc:Choice>
              <mc:Fallback>
                <p:oleObj name="CS ChemDraw Drawing" r:id="rId8" imgW="6234374" imgH="2962343" progId="">
                  <p:embed/>
                  <p:pic>
                    <p:nvPicPr>
                      <p:cNvPr id="8" name="Object 11"/>
                      <p:cNvPicPr>
                        <a:picLocks noChangeAspect="1" noChangeArrowheads="1"/>
                      </p:cNvPicPr>
                      <p:nvPr/>
                    </p:nvPicPr>
                    <p:blipFill>
                      <a:blip r:embed="rId4">
                        <a:extLst>
                          <a:ext uri="{28A0092B-C50C-407E-A947-70E740481C1C}">
                            <a14:useLocalDpi xmlns:a14="http://schemas.microsoft.com/office/drawing/2010/main" val="0"/>
                          </a:ext>
                        </a:extLst>
                      </a:blip>
                      <a:srcRect l="84735"/>
                      <a:stretch>
                        <a:fillRect/>
                      </a:stretch>
                    </p:blipFill>
                    <p:spPr bwMode="auto">
                      <a:xfrm>
                        <a:off x="9120189" y="188913"/>
                        <a:ext cx="1368425"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53592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74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F64F1DC1-95AB-4082-8F0B-84C919AC3A21}" type="slidenum">
              <a:rPr lang="ar-SA"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15363" name="Rectangle 4"/>
          <p:cNvSpPr>
            <a:spLocks noChangeArrowheads="1"/>
          </p:cNvSpPr>
          <p:nvPr/>
        </p:nvSpPr>
        <p:spPr bwMode="auto">
          <a:xfrm>
            <a:off x="1524001" y="685800"/>
            <a:ext cx="4556125" cy="946150"/>
          </a:xfrm>
          <a:prstGeom prst="rect">
            <a:avLst/>
          </a:prstGeom>
          <a:noFill/>
          <a:ln w="9525">
            <a:noFill/>
            <a:miter lim="800000"/>
            <a:headEnd/>
            <a:tailEnd/>
          </a:ln>
        </p:spPr>
        <p:txBody>
          <a:bodyPr anchor="ctr">
            <a:spAutoFit/>
          </a:bodyPr>
          <a:lstStyle/>
          <a:p>
            <a:pPr rtl="0"/>
            <a:r>
              <a:rPr lang="en-US" sz="2800" b="1">
                <a:solidFill>
                  <a:srgbClr val="FF0000"/>
                </a:solidFill>
              </a:rPr>
              <a:t> 1.1 Alkanes</a:t>
            </a:r>
            <a:endParaRPr lang="ar-EG" sz="2800">
              <a:solidFill>
                <a:srgbClr val="FF0000"/>
              </a:solidFill>
            </a:endParaRPr>
          </a:p>
          <a:p>
            <a:pPr rtl="0"/>
            <a:r>
              <a:rPr lang="en-US" sz="2800" b="1">
                <a:solidFill>
                  <a:srgbClr val="FF0000"/>
                </a:solidFill>
              </a:rPr>
              <a:t>   1.1.1  Structure</a:t>
            </a:r>
            <a:endParaRPr lang="ar-EG" sz="2800">
              <a:solidFill>
                <a:srgbClr val="FF0000"/>
              </a:solidFill>
            </a:endParaRPr>
          </a:p>
        </p:txBody>
      </p:sp>
      <p:sp>
        <p:nvSpPr>
          <p:cNvPr id="15364" name="Rectangle 5"/>
          <p:cNvSpPr>
            <a:spLocks noChangeArrowheads="1"/>
          </p:cNvSpPr>
          <p:nvPr/>
        </p:nvSpPr>
        <p:spPr bwMode="auto">
          <a:xfrm>
            <a:off x="1447801" y="1521947"/>
            <a:ext cx="1911677" cy="523220"/>
          </a:xfrm>
          <a:prstGeom prst="rect">
            <a:avLst/>
          </a:prstGeom>
          <a:noFill/>
          <a:ln w="9525">
            <a:noFill/>
            <a:miter lim="800000"/>
            <a:headEnd/>
            <a:tailEnd/>
          </a:ln>
        </p:spPr>
        <p:txBody>
          <a:bodyPr wrap="none" anchor="ctr">
            <a:spAutoFit/>
          </a:bodyPr>
          <a:lstStyle/>
          <a:p>
            <a:pPr rtl="0"/>
            <a:r>
              <a:rPr lang="en-US" sz="2800" b="1" u="sng"/>
              <a:t>Definitions</a:t>
            </a:r>
            <a:r>
              <a:rPr lang="en-US" sz="2800" b="1"/>
              <a:t>:</a:t>
            </a:r>
            <a:endParaRPr lang="ar-EG" sz="2800" b="1"/>
          </a:p>
        </p:txBody>
      </p:sp>
      <p:sp>
        <p:nvSpPr>
          <p:cNvPr id="15365" name="Rectangle 6"/>
          <p:cNvSpPr>
            <a:spLocks noChangeArrowheads="1"/>
          </p:cNvSpPr>
          <p:nvPr/>
        </p:nvSpPr>
        <p:spPr bwMode="auto">
          <a:xfrm>
            <a:off x="3352800" y="1600201"/>
            <a:ext cx="7543800" cy="519113"/>
          </a:xfrm>
          <a:prstGeom prst="rect">
            <a:avLst/>
          </a:prstGeom>
          <a:noFill/>
          <a:ln w="9525">
            <a:noFill/>
            <a:miter lim="800000"/>
            <a:headEnd/>
            <a:tailEnd/>
          </a:ln>
        </p:spPr>
        <p:txBody>
          <a:bodyPr anchor="ctr">
            <a:spAutoFit/>
          </a:bodyPr>
          <a:lstStyle/>
          <a:p>
            <a:pPr rtl="0"/>
            <a:r>
              <a:rPr lang="en-US" sz="2800" b="1" i="1"/>
              <a:t>A hydrocarbon compound is composed of</a:t>
            </a:r>
            <a:r>
              <a:rPr lang="en-US" sz="2800"/>
              <a:t> </a:t>
            </a:r>
          </a:p>
        </p:txBody>
      </p:sp>
      <p:sp>
        <p:nvSpPr>
          <p:cNvPr id="15366" name="Rectangle 7"/>
          <p:cNvSpPr>
            <a:spLocks noChangeArrowheads="1"/>
          </p:cNvSpPr>
          <p:nvPr/>
        </p:nvSpPr>
        <p:spPr bwMode="auto">
          <a:xfrm>
            <a:off x="1447800" y="2588747"/>
            <a:ext cx="5027274" cy="523220"/>
          </a:xfrm>
          <a:prstGeom prst="rect">
            <a:avLst/>
          </a:prstGeom>
          <a:noFill/>
          <a:ln w="9525">
            <a:noFill/>
            <a:miter lim="800000"/>
            <a:headEnd/>
            <a:tailEnd/>
          </a:ln>
        </p:spPr>
        <p:txBody>
          <a:bodyPr wrap="none" anchor="ctr">
            <a:spAutoFit/>
          </a:bodyPr>
          <a:lstStyle/>
          <a:p>
            <a:pPr rtl="0"/>
            <a:r>
              <a:rPr lang="en-US" sz="2800" b="1" i="1"/>
              <a:t>Saturated compound is made of:</a:t>
            </a:r>
            <a:endParaRPr lang="ar-EG" sz="2800"/>
          </a:p>
        </p:txBody>
      </p:sp>
      <p:sp>
        <p:nvSpPr>
          <p:cNvPr id="15367" name="Rectangle 8"/>
          <p:cNvSpPr>
            <a:spLocks noChangeArrowheads="1"/>
          </p:cNvSpPr>
          <p:nvPr/>
        </p:nvSpPr>
        <p:spPr bwMode="auto">
          <a:xfrm>
            <a:off x="1600201" y="3655547"/>
            <a:ext cx="8024889" cy="523220"/>
          </a:xfrm>
          <a:prstGeom prst="rect">
            <a:avLst/>
          </a:prstGeom>
          <a:noFill/>
          <a:ln w="9525">
            <a:noFill/>
            <a:miter lim="800000"/>
            <a:headEnd/>
            <a:tailEnd/>
          </a:ln>
        </p:spPr>
        <p:txBody>
          <a:bodyPr wrap="none" anchor="ctr">
            <a:spAutoFit/>
          </a:bodyPr>
          <a:lstStyle/>
          <a:p>
            <a:pPr rtl="0"/>
            <a:r>
              <a:rPr lang="en-US" sz="2800" b="1" i="1"/>
              <a:t>An alkane is a saturated hydrocarbon. (sigma bonds)</a:t>
            </a:r>
          </a:p>
        </p:txBody>
      </p:sp>
      <p:graphicFrame>
        <p:nvGraphicFramePr>
          <p:cNvPr id="15368" name="Object 9"/>
          <p:cNvGraphicFramePr>
            <a:graphicFrameLocks noChangeAspect="1"/>
          </p:cNvGraphicFramePr>
          <p:nvPr/>
        </p:nvGraphicFramePr>
        <p:xfrm>
          <a:off x="1989138" y="4129088"/>
          <a:ext cx="3192462" cy="2728912"/>
        </p:xfrm>
        <a:graphic>
          <a:graphicData uri="http://schemas.openxmlformats.org/presentationml/2006/ole">
            <mc:AlternateContent xmlns:mc="http://schemas.openxmlformats.org/markup-compatibility/2006">
              <mc:Choice xmlns:v="urn:schemas-microsoft-com:vml" Requires="v">
                <p:oleObj spid="_x0000_s1038" name="Document" r:id="rId4" imgW="2076450" imgH="1762125" progId="ChemWindow.Document">
                  <p:embed/>
                </p:oleObj>
              </mc:Choice>
              <mc:Fallback>
                <p:oleObj name="Document" r:id="rId4" imgW="2076450" imgH="1762125" progId="ChemWindow.Document">
                  <p:embed/>
                  <p:pic>
                    <p:nvPicPr>
                      <p:cNvPr id="15368"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138" y="4129088"/>
                        <a:ext cx="3192462" cy="272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9" name="Object 10"/>
          <p:cNvGraphicFramePr>
            <a:graphicFrameLocks noChangeAspect="1"/>
          </p:cNvGraphicFramePr>
          <p:nvPr/>
        </p:nvGraphicFramePr>
        <p:xfrm>
          <a:off x="6519863" y="4343400"/>
          <a:ext cx="1909762" cy="2514600"/>
        </p:xfrm>
        <a:graphic>
          <a:graphicData uri="http://schemas.openxmlformats.org/presentationml/2006/ole">
            <mc:AlternateContent xmlns:mc="http://schemas.openxmlformats.org/markup-compatibility/2006">
              <mc:Choice xmlns:v="urn:schemas-microsoft-com:vml" Requires="v">
                <p:oleObj spid="_x0000_s1039" name="Document" r:id="rId6" imgW="790575" imgH="1257300" progId="ChemWindow.Document">
                  <p:embed/>
                </p:oleObj>
              </mc:Choice>
              <mc:Fallback>
                <p:oleObj name="Document" r:id="rId6" imgW="790575" imgH="1257300" progId="ChemWindow.Document">
                  <p:embed/>
                  <p:pic>
                    <p:nvPicPr>
                      <p:cNvPr id="15369"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863" y="4343400"/>
                        <a:ext cx="1909762"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0" name="Rectangle 14"/>
          <p:cNvSpPr>
            <a:spLocks noChangeArrowheads="1"/>
          </p:cNvSpPr>
          <p:nvPr/>
        </p:nvSpPr>
        <p:spPr bwMode="auto">
          <a:xfrm>
            <a:off x="8596314" y="4752975"/>
            <a:ext cx="723275" cy="523220"/>
          </a:xfrm>
          <a:prstGeom prst="rect">
            <a:avLst/>
          </a:prstGeom>
          <a:noFill/>
          <a:ln w="9525">
            <a:noFill/>
            <a:miter lim="800000"/>
            <a:headEnd/>
            <a:tailEnd/>
          </a:ln>
        </p:spPr>
        <p:txBody>
          <a:bodyPr wrap="none">
            <a:spAutoFit/>
          </a:bodyPr>
          <a:lstStyle/>
          <a:p>
            <a:pPr rtl="0"/>
            <a:r>
              <a:rPr lang="en-US" sz="2800" b="1" i="1"/>
              <a:t>Sp</a:t>
            </a:r>
            <a:r>
              <a:rPr lang="en-US" sz="2800" b="1" i="1" baseline="30000"/>
              <a:t>3</a:t>
            </a:r>
            <a:r>
              <a:rPr lang="en-US" b="1" i="1"/>
              <a:t>.</a:t>
            </a:r>
          </a:p>
        </p:txBody>
      </p:sp>
      <p:sp>
        <p:nvSpPr>
          <p:cNvPr id="15371" name="Rectangle 15"/>
          <p:cNvSpPr>
            <a:spLocks noChangeArrowheads="1"/>
          </p:cNvSpPr>
          <p:nvPr/>
        </p:nvSpPr>
        <p:spPr bwMode="auto">
          <a:xfrm>
            <a:off x="4538663" y="683747"/>
            <a:ext cx="1220206" cy="523220"/>
          </a:xfrm>
          <a:prstGeom prst="rect">
            <a:avLst/>
          </a:prstGeom>
          <a:noFill/>
          <a:ln w="9525">
            <a:noFill/>
            <a:miter lim="800000"/>
            <a:headEnd/>
            <a:tailEnd/>
          </a:ln>
        </p:spPr>
        <p:txBody>
          <a:bodyPr wrap="none" anchor="ctr">
            <a:spAutoFit/>
          </a:bodyPr>
          <a:lstStyle/>
          <a:p>
            <a:pPr rtl="0"/>
            <a:r>
              <a:rPr lang="en-US" sz="2800" b="1"/>
              <a:t>C</a:t>
            </a:r>
            <a:r>
              <a:rPr lang="en-US" sz="2800" b="1" baseline="-25000"/>
              <a:t>n</a:t>
            </a:r>
            <a:r>
              <a:rPr lang="en-US" sz="2800" b="1"/>
              <a:t>H</a:t>
            </a:r>
            <a:r>
              <a:rPr lang="en-US" sz="2800" b="1" baseline="-25000"/>
              <a:t>2n+2</a:t>
            </a:r>
          </a:p>
        </p:txBody>
      </p:sp>
      <p:graphicFrame>
        <p:nvGraphicFramePr>
          <p:cNvPr id="15372" name="Object 16"/>
          <p:cNvGraphicFramePr>
            <a:graphicFrameLocks noChangeAspect="1"/>
          </p:cNvGraphicFramePr>
          <p:nvPr/>
        </p:nvGraphicFramePr>
        <p:xfrm>
          <a:off x="6096000" y="685801"/>
          <a:ext cx="6858000" cy="798513"/>
        </p:xfrm>
        <a:graphic>
          <a:graphicData uri="http://schemas.openxmlformats.org/presentationml/2006/ole">
            <mc:AlternateContent xmlns:mc="http://schemas.openxmlformats.org/markup-compatibility/2006">
              <mc:Choice xmlns:v="urn:schemas-microsoft-com:vml" Requires="v">
                <p:oleObj spid="_x0000_s1040" name="Document" r:id="rId8" imgW="3511505" imgH="306799" progId="Word.Document.8">
                  <p:embed/>
                </p:oleObj>
              </mc:Choice>
              <mc:Fallback>
                <p:oleObj name="Document" r:id="rId8" imgW="3511505" imgH="306799" progId="Word.Document.8">
                  <p:embed/>
                  <p:pic>
                    <p:nvPicPr>
                      <p:cNvPr id="15372"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685801"/>
                        <a:ext cx="68580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3" name="Rectangle 17"/>
          <p:cNvSpPr>
            <a:spLocks noChangeArrowheads="1"/>
          </p:cNvSpPr>
          <p:nvPr/>
        </p:nvSpPr>
        <p:spPr bwMode="auto">
          <a:xfrm>
            <a:off x="1524000" y="304801"/>
            <a:ext cx="7086600" cy="519113"/>
          </a:xfrm>
          <a:prstGeom prst="rect">
            <a:avLst/>
          </a:prstGeom>
          <a:noFill/>
          <a:ln w="9525">
            <a:noFill/>
            <a:miter lim="800000"/>
            <a:headEnd/>
            <a:tailEnd/>
          </a:ln>
        </p:spPr>
        <p:txBody>
          <a:bodyPr anchor="ctr">
            <a:spAutoFit/>
          </a:bodyPr>
          <a:lstStyle/>
          <a:p>
            <a:pPr rtl="0"/>
            <a:r>
              <a:rPr lang="en-US" sz="2800" b="1">
                <a:solidFill>
                  <a:srgbClr val="FF0000"/>
                </a:solidFill>
              </a:rPr>
              <a:t>1 Hydrocarbons</a:t>
            </a:r>
            <a:endParaRPr lang="ar-EG" sz="2800" b="1">
              <a:solidFill>
                <a:srgbClr val="FF0000"/>
              </a:solidFill>
            </a:endParaRPr>
          </a:p>
        </p:txBody>
      </p:sp>
      <p:sp>
        <p:nvSpPr>
          <p:cNvPr id="15374" name="Rectangle 18"/>
          <p:cNvSpPr>
            <a:spLocks noChangeArrowheads="1"/>
          </p:cNvSpPr>
          <p:nvPr/>
        </p:nvSpPr>
        <p:spPr bwMode="auto">
          <a:xfrm>
            <a:off x="1447800" y="2057401"/>
            <a:ext cx="4800600" cy="519113"/>
          </a:xfrm>
          <a:prstGeom prst="rect">
            <a:avLst/>
          </a:prstGeom>
          <a:noFill/>
          <a:ln w="9525">
            <a:noFill/>
            <a:miter lim="800000"/>
            <a:headEnd/>
            <a:tailEnd/>
          </a:ln>
        </p:spPr>
        <p:txBody>
          <a:bodyPr>
            <a:spAutoFit/>
          </a:bodyPr>
          <a:lstStyle/>
          <a:p>
            <a:r>
              <a:rPr lang="en-US" sz="2800" b="1" i="1"/>
              <a:t>carbon and hydrogen only.</a:t>
            </a:r>
          </a:p>
        </p:txBody>
      </p:sp>
      <p:sp>
        <p:nvSpPr>
          <p:cNvPr id="15375" name="Rectangle 19"/>
          <p:cNvSpPr>
            <a:spLocks noChangeArrowheads="1"/>
          </p:cNvSpPr>
          <p:nvPr/>
        </p:nvSpPr>
        <p:spPr bwMode="auto">
          <a:xfrm>
            <a:off x="1447800" y="3108326"/>
            <a:ext cx="9067800" cy="519113"/>
          </a:xfrm>
          <a:prstGeom prst="rect">
            <a:avLst/>
          </a:prstGeom>
          <a:noFill/>
          <a:ln w="9525">
            <a:noFill/>
            <a:miter lim="800000"/>
            <a:headEnd/>
            <a:tailEnd/>
          </a:ln>
        </p:spPr>
        <p:txBody>
          <a:bodyPr>
            <a:spAutoFit/>
          </a:bodyPr>
          <a:lstStyle/>
          <a:p>
            <a:r>
              <a:rPr lang="en-US" sz="2800" b="1" i="1"/>
              <a:t>single bonds only (no double or triple bonds).</a:t>
            </a:r>
            <a:endParaRPr lang="ar-EG" sz="2800" b="1" i="1"/>
          </a:p>
        </p:txBody>
      </p:sp>
    </p:spTree>
    <p:extLst>
      <p:ext uri="{BB962C8B-B14F-4D97-AF65-F5344CB8AC3E}">
        <p14:creationId xmlns:p14="http://schemas.microsoft.com/office/powerpoint/2010/main" val="1810310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3382</Words>
  <Application>Microsoft Office PowerPoint</Application>
  <PresentationFormat>Custom</PresentationFormat>
  <Paragraphs>617</Paragraphs>
  <Slides>82</Slides>
  <Notes>64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82</vt:i4>
      </vt:variant>
    </vt:vector>
  </HeadingPairs>
  <TitlesOfParts>
    <vt:vector size="86" baseType="lpstr">
      <vt:lpstr>Office Theme</vt:lpstr>
      <vt:lpstr>Document</vt:lpstr>
      <vt:lpstr>ChemWindow.Document</vt:lpstr>
      <vt:lpstr>CS ChemDraw Drawing</vt:lpstr>
      <vt:lpstr>    Organic  Chemistry CHE 110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IUPAC system, name each of the following compounds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Dr.Soad</dc:creator>
  <cp:lastModifiedBy>User</cp:lastModifiedBy>
  <cp:revision>12</cp:revision>
  <dcterms:created xsi:type="dcterms:W3CDTF">2019-12-23T18:08:52Z</dcterms:created>
  <dcterms:modified xsi:type="dcterms:W3CDTF">2019-12-28T12:20:27Z</dcterms:modified>
</cp:coreProperties>
</file>