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5" r:id="rId9"/>
    <p:sldId id="266" r:id="rId10"/>
    <p:sldId id="267" r:id="rId11"/>
    <p:sldId id="271" r:id="rId12"/>
    <p:sldId id="272" r:id="rId13"/>
    <p:sldId id="275" r:id="rId14"/>
    <p:sldId id="273" r:id="rId15"/>
    <p:sldId id="274" r:id="rId16"/>
    <p:sldId id="298" r:id="rId17"/>
    <p:sldId id="314" r:id="rId18"/>
    <p:sldId id="315" r:id="rId19"/>
    <p:sldId id="316" r:id="rId20"/>
    <p:sldId id="317" r:id="rId21"/>
    <p:sldId id="318" r:id="rId22"/>
    <p:sldId id="283" r:id="rId23"/>
    <p:sldId id="284" r:id="rId24"/>
    <p:sldId id="286" r:id="rId25"/>
    <p:sldId id="285" r:id="rId26"/>
    <p:sldId id="287" r:id="rId27"/>
    <p:sldId id="289" r:id="rId28"/>
    <p:sldId id="288" r:id="rId29"/>
    <p:sldId id="290" r:id="rId30"/>
    <p:sldId id="291" r:id="rId31"/>
    <p:sldId id="294" r:id="rId32"/>
    <p:sldId id="307" r:id="rId33"/>
    <p:sldId id="311" r:id="rId34"/>
    <p:sldId id="312" r:id="rId35"/>
    <p:sldId id="313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</p:sldIdLst>
  <p:sldSz cx="12192000" cy="6858000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12:37.683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BC54B611-403E-4BA2-AAF1-9F225C86BC58}" emma:medium="tactile" emma:mode="ink">
          <msink:context xmlns:msink="http://schemas.microsoft.com/ink/2010/main" type="writingRegion" rotatedBoundingBox="29972,617 31729,617 31729,1466 29972,1466"/>
        </emma:interpretation>
      </emma:emma>
    </inkml:annotationXML>
    <inkml:traceGroup>
      <inkml:annotationXML>
        <emma:emma xmlns:emma="http://www.w3.org/2003/04/emma" version="1.0">
          <emma:interpretation id="{1C6E853A-FAB2-4B9A-AA99-A35558A3BB4C}" emma:medium="tactile" emma:mode="ink">
            <msink:context xmlns:msink="http://schemas.microsoft.com/ink/2010/main" type="paragraph" rotatedBoundingBox="29972,617 31729,617 31729,1466 29972,1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20B9A-D341-4784-AB10-54C21F6E422A}" emma:medium="tactile" emma:mode="ink">
              <msink:context xmlns:msink="http://schemas.microsoft.com/ink/2010/main" type="line" rotatedBoundingBox="29972,617 31729,617 31729,1466 29972,1466"/>
            </emma:interpretation>
          </emma:emma>
        </inkml:annotationXML>
        <inkml:traceGroup>
          <inkml:annotationXML>
            <emma:emma xmlns:emma="http://www.w3.org/2003/04/emma" version="1.0">
              <emma:interpretation id="{B669A765-08FA-4778-B8BE-D097707003C3}" emma:medium="tactile" emma:mode="ink">
                <msink:context xmlns:msink="http://schemas.microsoft.com/ink/2010/main" type="inkWord" rotatedBoundingBox="29972,1451 29987,1451 29987,1466 29972,1466"/>
              </emma:interpretation>
            </emma:emma>
          </inkml:annotationXML>
          <inkml:trace contextRef="#ctx0" brushRef="#br0">3228-726 0</inkml:trace>
        </inkml:traceGroup>
        <inkml:traceGroup>
          <inkml:annotationXML>
            <emma:emma xmlns:emma="http://www.w3.org/2003/04/emma" version="1.0">
              <emma:interpretation id="{25B50B8D-F3F5-45F8-B8E2-025AB0412149}" emma:medium="tactile" emma:mode="ink">
                <msink:context xmlns:msink="http://schemas.microsoft.com/ink/2010/main" type="inkWord" rotatedBoundingBox="31714,617 31729,617 31729,632 31714,632"/>
              </emma:interpretation>
            </emma:emma>
          </inkml:annotationXML>
          <inkml:trace contextRef="#ctx0" brushRef="#br1" timeOffset="-30351.4209">4970-1560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23:28.348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E703658-4FDD-4742-AC91-C7FCE1D9CB97}" emma:medium="tactile" emma:mode="ink">
          <msink:context xmlns:msink="http://schemas.microsoft.com/ink/2010/main" type="writingRegion" rotatedBoundingBox="2685,2211 4386,9106 1545,9807 -155,2912"/>
        </emma:interpretation>
      </emma:emma>
    </inkml:annotationXML>
    <inkml:traceGroup>
      <inkml:annotationXML>
        <emma:emma xmlns:emma="http://www.w3.org/2003/04/emma" version="1.0">
          <emma:interpretation id="{57150DF8-16F7-4F89-9F42-CA4841991066}" emma:medium="tactile" emma:mode="ink">
            <msink:context xmlns:msink="http://schemas.microsoft.com/ink/2010/main" type="paragraph" rotatedBoundingBox="2685,2211 4386,9106 1545,9807 -155,2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5A5FAA-42A2-4563-93B9-E05BAE261A06}" emma:medium="tactile" emma:mode="ink">
              <msink:context xmlns:msink="http://schemas.microsoft.com/ink/2010/main" type="line" rotatedBoundingBox="2685,2211 4386,9106 1545,9807 -155,2912"/>
            </emma:interpretation>
          </emma:emma>
        </inkml:annotationXML>
        <inkml:traceGroup>
          <inkml:annotationXML>
            <emma:emma xmlns:emma="http://www.w3.org/2003/04/emma" version="1.0">
              <emma:interpretation id="{E48C3F41-3FC4-4398-B36D-BBB50BDBDF64}" emma:medium="tactile" emma:mode="ink">
                <msink:context xmlns:msink="http://schemas.microsoft.com/ink/2010/main" type="inkWord" rotatedBoundingBox="742,2690 879,3244 438,3354 301,2799"/>
              </emma:interpretation>
            </emma:emma>
          </inkml:annotationXML>
          <inkml:trace contextRef="#ctx0" brushRef="#br0">-439-1223 0,'-32'-31'219,"32"62"-125,0 32-79,0 31 17,0-31-32,0-1 15,-31-30 1,31 30 0,0-30-1,0 31 1,-94-63-1,0 0-15,62 31 157,32 0-142,-31-31 79,31 32 234,0-1-312,0 0 78</inkml:trace>
        </inkml:traceGroup>
        <inkml:traceGroup>
          <inkml:annotationXML>
            <emma:emma xmlns:emma="http://www.w3.org/2003/04/emma" version="1.0">
              <emma:interpretation id="{D75B5143-D0C4-478E-82B4-7B8DCF12D55E}" emma:medium="tactile" emma:mode="ink">
                <msink:context xmlns:msink="http://schemas.microsoft.com/ink/2010/main" type="inkWord" rotatedBoundingBox="2146,3476 2810,6169 877,6647 212,3953"/>
              </emma:interpretation>
            </emma:emma>
          </inkml:annotationXML>
          <inkml:trace contextRef="#ctx0" brushRef="#br0" timeOffset="-10583.8217">940-470 0</inkml:trace>
          <inkml:trace contextRef="#ctx0" brushRef="#br0" timeOffset="-6576.4835">972-345 0</inkml:trace>
          <inkml:trace contextRef="#ctx0" brushRef="#br0" timeOffset="-6648.0557">972-345 0</inkml:trace>
          <inkml:trace contextRef="#ctx0" brushRef="#br0" timeOffset="-5887.7411">972-345 0,'-32'32'78,"32"30"-63,0-30 1,0-1 0,0 32-1,0-32-15,0 0 16,0 1-1,0-1-15,0 0 16,0 1 0,0-1-1,32 1-15,-1-32 16,-31 31 0,0 0 15,0 1-16,0-1-15,0 0 16,0 63 0,0-62-16,0-1 15,0 32 1,0 0 0,0-32-16,0 0 15,0 32 1,32-63-16,-1 31 219</inkml:trace>
          <inkml:trace contextRef="#ctx0" brushRef="#br0" timeOffset="-11831.8015">0 0 0</inkml:trace>
          <inkml:trace contextRef="#ctx0" brushRef="#br0" timeOffset="-11456.1374">0 0 0,'31'0'31,"32"63"-15,-63-32-1,0 32-15,0 31 16,0-31-16,0 31 16,0-63-16,0 63 15,0-31-15,0 94 16,0-63-16,0 0 16,0-31-16,63 93 15,-63-93 1,0 0-16,0 0 15,0-1 1,0 32 0</inkml:trace>
          <inkml:trace contextRef="#ctx0" brushRef="#br0" timeOffset="-4448.1414">282 627 0,'31'0'94,"1"0"-79,-1 0 1,32 0 0,-1 0 15,-30 0-16,31 0 17,-32 0-32,32 0 0,-32 0 15,0 0 1,1 0 0,-1 0 15,0 0-31,1 0 203,62 0-187,-63 0 46</inkml:trace>
          <inkml:trace contextRef="#ctx0" brushRef="#br0" timeOffset="-5216.1395">282 627 0</inkml:trace>
          <inkml:trace contextRef="#ctx0" brushRef="#br0" timeOffset="-9439.1958">1035 596 0</inkml:trace>
          <inkml:trace contextRef="#ctx0" brushRef="#br0" timeOffset="-10231.7935">1003 721 0,'0'63'0,"0"31"15,0 0-15,0-31 16,0 0-16,0-1 16,0 32-16,32-31 15,-32-31 1,0-1-1,0 0-15,0 1 16</inkml:trace>
          <inkml:trace contextRef="#ctx0" brushRef="#br0" timeOffset="-11400.32">157 1505 0</inkml:trace>
          <inkml:trace contextRef="#ctx0" brushRef="#br0" timeOffset="-2471.8557">-282 2007 0,'0'31'312,"0"32"-296,0 0 0,0 0-1,0-32 1,0 0-16,0 1 16,0-1-1,0 0-15,0 1 31,0-1-31,0 0 32,-32 1-17,32-1 142,0 0-142,0 1 1,0 31-1,0-32 17</inkml:trace>
          <inkml:trace contextRef="#ctx0" brushRef="#br0" timeOffset="-3592.1824">-282 2038 0,'0'-31'16</inkml:trace>
        </inkml:traceGroup>
        <inkml:traceGroup>
          <inkml:annotationXML>
            <emma:emma xmlns:emma="http://www.w3.org/2003/04/emma" version="1.0">
              <emma:interpretation id="{4875F41F-282B-4A24-AD17-CA237422F7D1}" emma:medium="tactile" emma:mode="ink">
                <msink:context xmlns:msink="http://schemas.microsoft.com/ink/2010/main" type="inkWord" rotatedBoundingBox="3135,7042 3687,9278 1545,9807 993,7571"/>
              </emma:interpretation>
            </emma:emma>
          </inkml:annotationXML>
          <inkml:trace contextRef="#ctx0" brushRef="#br0" timeOffset="4432.1775">2038 3826 0,'-31'0'47,"-1"0"-31,1 0-16,-32-63 15,32 32 1,-1-1 0,1 1-1,0 31 1,-1 0-16,1 0 15,0-31-15,-1-1 16,-30 1 0,62 0-1,-63-1 1,-31 1 31,62 0-32,1 31 17,0 0-32,31-32 15,-63 32 1,0 0 0,1 0-1,-1 0-15,-31 0 16,31 0-1,32 0-15,-32 0 16,0 0-16,32 0 31,0 0-31,-1 0 16,1 0-16,-32 32 16,32-1-1,-1-31-15,32 31 16,-31-31-1,0 32 1,-1-32 15,1 31-15,0 0-16,-1-31 16,32 32-16,-31-1 15,0 0 1,-1-31-1,32 32 1,-31-1 0,0 32-1,-1-32 1,32 1 0,0-1-16,0 0 15,-31 1-15,31 30 16,-32-62-1,32 32 1,0-1-16,0 0 16,0 1-1,0 30 1,0-30 0,0 31 15,0-32 0,0 0-31,0 1 16,0-1-16,0 0 15,0 1 1,0-1 0,0 32-1,0-32 1,0 0-1,32 32 17,-1-31-17,-31 30 1,63-30 0,-32-1-1,-31 32-15,32-32 16,-1 32 15,0-63-15,1 31-1,-32 0-15,31-31 32,0 32-17,32-1 16,-32-31-15,-31 32 0,63-1-1,-31 0 1,-1 1 0,0-32-16,1 0 31,-32 31-16,62-31-15,-30 31 32,-1-31 15,0 0-32,1 0 16,-32 32-15,31-1-16,32-31 16,0 0-1,-32 31 1,32-31 0,-32 0-16,0 0 15,1 32-15,-1-32 16,0 0-16,1 0 15,30 0 1,-30 0 0,-1 0-1,32 0-15,-32 0 16,1 0-16,-1 0 31,32 0-15,-32 0-1,0 0 1,1 0 0,-1 0-1,0 0-15,1 0 16,-1-63-16,1 63 62,-1 0-46,0-63-16,1 63 31,30-31-15,-30 0 0,-32-1-1,31 1 16,0 31 1,-31-31-17,32-1-15,-32 1 47,0-1-47,31 1 16,-31 0-1,0-1 48,0 1-47,0 0-16,0-1 15,0 1 1,0-32-16,0 32 15,0 0 1,0-32 0,0 0 15,0 32-15,0-1-16,0 1 31,0 0-16,0-1 32,0-30-15,0 30 14,0 1-30,0 0 0,0-1-16,0 1 31,0-1-31,-31 1 47,31-32 31,-63 32-47,32 0 32,31-1-48,0 64-15,0-1 16,0-62 15,0-1 172,0 1-187,-32 31 0,1-31-1,31-1 1,-31 1-16,31 0 15,-32-1-15,1 1 16,0 31-16,31-32 16</inkml:trace>
        </inkml:traceGroup>
        <inkml:traceGroup>
          <inkml:annotationXML>
            <emma:emma xmlns:emma="http://www.w3.org/2003/04/emma" version="1.0">
              <emma:interpretation id="{1B28C9EB-E672-4314-B354-A7B8F10B0394}" emma:medium="tactile" emma:mode="ink">
                <msink:context xmlns:msink="http://schemas.microsoft.com/ink/2010/main" type="inkWord" rotatedBoundingBox="3855,6954 3887,7086 3355,7217 3322,7086"/>
              </emma:interpretation>
            </emma:emma>
          </inkml:annotationXML>
          <inkml:trace contextRef="#ctx0" brushRef="#br0" timeOffset="15640.522">2132 3136 0,'31'0'187,"1"0"-171,-1 0-1,1 0 1,30 0 15,-30 0 1,30 0-17,-30 0-15,30 0 16,32 0-16,-62 0 15,-1 0 1,1 0 343</inkml:trace>
        </inkml:traceGroup>
        <inkml:traceGroup>
          <inkml:annotationXML>
            <emma:emma xmlns:emma="http://www.w3.org/2003/04/emma" version="1.0">
              <emma:interpretation id="{1A799752-27DC-40B5-BF04-F070D8A614E8}" emma:medium="tactile" emma:mode="ink">
                <msink:context xmlns:msink="http://schemas.microsoft.com/ink/2010/main" type="inkWord" rotatedBoundingBox="3495,7043 3838,8435 1823,8932 1480,7540"/>
              </emma:interpretation>
            </emma:emma>
          </inkml:annotationXML>
          <inkml:trace contextRef="#ctx0" brushRef="#br0" timeOffset="8312.2288">1035 4296 0,'31'0'15</inkml:trace>
          <inkml:trace contextRef="#ctx0" brushRef="#br0" timeOffset="9329.1235">1066 4296 0,'0'32'235,"-31"-32"-235,-1 31 15,1-31 16,-1 0-31,1 31 16,0 1 78,-1-32-32,1 62 110</inkml:trace>
          <inkml:trace contextRef="#ctx0" brushRef="#br0" timeOffset="7895.8422">972 4296 0</inkml:trace>
          <inkml:trace contextRef="#ctx0" brushRef="#br0" timeOffset="5136.1001">1285 4233 0</inkml:trace>
          <inkml:trace contextRef="#ctx0" brushRef="#br0" timeOffset="951.862">2038 3826 0</inkml:trace>
          <inkml:trace contextRef="#ctx0" brushRef="#br0" timeOffset="11209.2008">878 4233 0,'31'32'343,"0"31"-327,-31-32 0,0 0-1,0 1 1,0-1-16,0 0 31,0 1-15,0-1 62,0 0-63,0 1 1,32-1-16,-1 0 16,-31 32 390</inkml:trace>
          <inkml:trace contextRef="#ctx0" brushRef="#br0" timeOffset="12895.8714">2320 3606 0,'-31'-31'0,"0"0"15,-1 31-15</inkml:trace>
          <inkml:trace contextRef="#ctx0" brushRef="#br0" timeOffset="7200.8473">1285 4233 0,'0'-31'141,"-31"-32"-110,31 32-16,-31 0 17,-1 31-32,1 0 15,0-32-15,-32-30 16,32 30 15,-1 32 16,1-31-16,-32 31-15,32 0 46,-1 0-46,1 0 78,0 0-63,-32 31-15,32 1-1,-1 30-15,1-62 16,31 32 15,0-1-15,-31 0-1,31 32 1,-32-32-16,1 32 16,31-31-1,0 30 1,0-30 15,0-1 0,0 0 1,0 32-1,0-32-15,31 1-1,1-32-15,-1 31 31,32-31-15,-63 31 0,62 1-1,-30-1 1,-1-31-16,-31 32 16,31-1-1,1-31 1,30 31 31,1-31 109,-31 0-156,-1 0 16,0 0-16,1 0 15,-1 0 1,32 0 78,-32 0-94,-31-31 78,0 0-78,0-1 15,0 1 1,0-1 0,94-30-16,-94 30 15,0 1 16,0 0 1,0-1-17,0-30 1,0 30 0,0 1-1,0 0 79,0-1-63,0 1-15,0-32-1,0 32 17,0-1-17,0 1 17,0 0-32</inkml:trace>
          <inkml:trace contextRef="#ctx0" brushRef="#br0" timeOffset="12688.9512">1975 3826 0,'32'0'15,"-1"0"17,0 0-17,1 0 16,-1 0-15,0 0 31,1 0 47,-1 0-94,1 0 31,30 0-15,-30-32-1,-1 1 1,0 31 15,1-31 32,-32-1-1,0 1-46,-32 0 15</inkml:trace>
          <inkml:trace contextRef="#ctx0" brushRef="#br0" timeOffset="4464.4095">1913 3794 0</inkml:trace>
          <inkml:trace contextRef="#ctx0" brushRef="#br0" timeOffset="12151.8754">1975 3826 0</inkml:trace>
          <inkml:trace contextRef="#ctx0" brushRef="#br0" timeOffset="14880.356">2132 3136 0</inkml:trace>
          <inkml:trace contextRef="#ctx0" brushRef="#br0" timeOffset="14128.1782">2226 3544 0,'-31'0'31,"-1"31"-16,32 0 1,0 1 47,-31-1-63,31 0 31,0 1-16,-31-32 1,31 62 0,-32-30-1,32-1 1,0 32 15,0 0 0,0-1 48,0-30-33,0-1-30,0 0 0,0 1-16,0-1 47,63-31-32,-32 31 1,1-31 15,-1 0-31,1 32 16,-1-32 15,0 0 78,1 0-93,-1 0 0,0 0 15,1 0-16,-1 0 64,0-32-79,1 32 125,-32-31-110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6:52.713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AB7FA6B-2535-4648-B948-926A59D540BB}" emma:medium="tactile" emma:mode="ink">
          <msink:context xmlns:msink="http://schemas.microsoft.com/ink/2010/main" type="inkDrawing" rotatedBoundingBox="16878,13711 16984,7471 17268,7476 17163,13715" semanticType="callout" shapeName="Other">
            <msink:sourceLink direction="with" ref="{948F1F39-AD50-407A-B856-FEBC39A646FE}"/>
            <msink:sourceLink direction="with" ref="{A6DD903E-8027-4BE3-A43B-04CA25E35E46}"/>
          </msink:context>
        </emma:interpretation>
      </emma:emma>
    </inkml:annotationXML>
    <inkml:trace contextRef="#ctx0" brushRef="#br0">324 0 0,'-36'36'31,"36"0"-31,0 0 16,-36 1-16,36 35 16,0-35-16,0-1 15,0 0-15,0 37 16,-36-1-16,36-35 15,0-1-15,0 36 16,0 1-16,0 0 16,0-1-16,0 1 15,0-1-15,0 37 16,0-36-16,0-37 16,0 37-16,0 35 15,0 1-15,-37-36 16,37 36-16,0 36 15,0-73-15,0 74 16,0 35-16,0-36 16,0 0-1,0-36-15,0 36 16,0-72-16,0 72 16,0-36-16,0-73 15,0 73-15,0 0 16,0 72-16,0-108 15,0 108-15,0 37 16,0-109-16,0 36 16,0-72-16,0-1 15,-145-36-15,145 73 16,0-36-16,0-1 31,0-35-31,0-1 16,0 37-1,0-1 64,0 1-48,0-1-16,0-35 1,36 71 0,1-71-1,-37 35-15,0 37 16,36 0 0,-36-73-16,0 37 15,36-73-15,-36 36 16,0 0-16,0 1 15,0-1-15,0 0 16,0 37 0,0-1-16,0 1 15,37-37 1,-1 1 31,-36-1-32,0 0 1,0 0-16,36 1 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6:51.553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948F1F39-AD50-407A-B856-FEBC39A646FE}" emma:medium="tactile" emma:mode="ink">
          <msink:context xmlns:msink="http://schemas.microsoft.com/ink/2010/main" type="inkDrawing" rotatedBoundingBox="17199,7511 17214,7511 17214,7526 17199,7526" shapeName="Other">
            <msink:destinationLink direction="with" ref="{0AB7FA6B-2535-4648-B948-926A59D540BB}"/>
          </msink:context>
        </emma:interpretation>
      </emma:emma>
    </inkml:annotationXML>
    <inkml:trace contextRef="#ctx0" brushRef="#br0">0 0 0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6:58.976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A6DD903E-8027-4BE3-A43B-04CA25E35E46}" emma:medium="tactile" emma:mode="ink">
          <msink:context xmlns:msink="http://schemas.microsoft.com/ink/2010/main" type="inkDrawing" rotatedBoundingBox="11720,10081 28485,10346 28480,10657 11715,10392" shapeName="Other">
            <msink:destinationLink direction="with" ref="{0AB7FA6B-2535-4648-B948-926A59D540BB}"/>
          </msink:context>
        </emma:interpretation>
      </emma:emma>
    </inkml:annotationXML>
    <inkml:trace contextRef="#ctx0" brushRef="#br0">0 0 0,'327'0'0,"108"36"16,-36 37-16,-72 36 16,0-109-16,-37 0 15,-36 0-15,72 0 16,74 36-16,-38-36 16,-108 0-16,73 0 15,36 0-15,-73 0 16,37 0-16,-218 73 15,-37-73-15,1 0 16,36 0-16,36 0 16,-36 0-16,108 0 15,74 0-15,-110 0 16,37 0-16,72 0 16,-72 0-1,326 0-15,-109 36 16,-181 37-16,37-73 15,180 0-15,-108 0 16,73 0-16,72 0 16,-37 0-16,-71 0 15,144 0-15,-36 0 16,72 0-16,37 0 16,-145 0-16,-37 0 15,1 0-15,-182 0 16,-73 0-16,110 0 15,-110 0-15,37 0 16,-1-73 0,-108 73-16,0 0 15,36 0-15,-36 0 16,-36 0-16,-37 0 16,0 0-16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6:57.321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B1FF4DB-7DB6-4A9C-A1BB-9D749FC9DF1A}" emma:medium="tactile" emma:mode="ink">
          <msink:context xmlns:msink="http://schemas.microsoft.com/ink/2010/main" type="inkDrawing" rotatedBoundingBox="24965,10512 26597,10523 26597,10559 24964,10548" shapeName="Other"/>
        </emma:interpretation>
      </emma:emma>
    </inkml:annotationXML>
    <inkml:trace contextRef="#ctx0" brushRef="#br0">0 73 0,'290'0'0,"36"0"16,-72 0-16,37 0 15,-182 0-15,-37 0 16,73 0-16,-72 0 16,-37 0-16,0 36 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7:03.768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2D20D2A3-E762-4E8E-9D05-23941563F8EB}" emma:medium="tactile" emma:mode="ink">
          <msink:context xmlns:msink="http://schemas.microsoft.com/ink/2010/main" type="writingRegion" rotatedBoundingBox="8317,13518 5447,6106 8831,4796 11701,12208"/>
        </emma:interpretation>
      </emma:emma>
    </inkml:annotationXML>
    <inkml:traceGroup>
      <inkml:annotationXML>
        <emma:emma xmlns:emma="http://www.w3.org/2003/04/emma" version="1.0">
          <emma:interpretation id="{446FD725-0F27-4691-ACCB-817E73F796AF}" emma:medium="tactile" emma:mode="ink">
            <msink:context xmlns:msink="http://schemas.microsoft.com/ink/2010/main" type="paragraph" rotatedBoundingBox="8317,13518 5447,6106 8831,4796 11701,12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72753B-1240-4938-88EA-4C0F2B8953FD}" emma:medium="tactile" emma:mode="ink">
              <msink:context xmlns:msink="http://schemas.microsoft.com/ink/2010/main" type="line" rotatedBoundingBox="8317,13518 5447,6106 8831,4796 11701,12208"/>
            </emma:interpretation>
          </emma:emma>
        </inkml:annotationXML>
        <inkml:traceGroup>
          <inkml:annotationXML>
            <emma:emma xmlns:emma="http://www.w3.org/2003/04/emma" version="1.0">
              <emma:interpretation id="{D0F9C742-D450-47BE-87B0-EC5DAD43DEBA}" emma:medium="tactile" emma:mode="ink">
                <msink:context xmlns:msink="http://schemas.microsoft.com/ink/2010/main" type="inkWord" rotatedBoundingBox="8483,13454 6970,9545 10187,8299 11701,122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2322 2648 0,'0'-36'15,"0"109"79,0-1-94,0 1 16,0 36-16,0 0 15,0-1 1,0 1-16,0-36 16,0-1-16,0 1 15,0 0-15,0-1 16,0 37-16,0-36 16,72-73-16,-72 72 15,0-36-15,0 37 16,0 0-1,0-1-15,0-36 16,37 37-16,-1 0 16,-36-37-16,0 73 15,0-73 1,36 73-16,-36 0 16,109-37-16,-109 1 15,73 36-15,-73-37 16,0 1-16,36-1 15,-36 1-15,36-37 16,-36 1-16,0-1 16,37 0-16,-37 0 15,36 37 1,-36 0 0,36-1-16,-36-36 15,0 1 1,36 35-16,-36-35 15,0-1 1,0 0-16,0 0 16,37 37-16,-1-73 15,-36 36-15,0 73 32,36-109-32,-36 36 15,37-36-15,-37 37 16,36 35-16,0-35 15,37 71 1,-73-71 0,36-37-1,0 36 1,1-36 31,-1 0-32,36 0-15,-35 0 16,-1 0-16,0 0 16,1 0-16,-1 0 15,0 0 1,37 0 0,-37 0-1,0 0 1,1 0 93</inkml:trace>
          <inkml:trace contextRef="#ctx0" brushRef="#br0" timeOffset="-1439.5193">1161 7112 0,'36'0'78,"0"0"-63,37 0 1,-37 0-16,37 0 16,-1 0-1,-35 0-15,35 0 16,-36 0-1,1 0-15,-1 0 16,37 0-16,-1-37 16,-72 1-1,36 0 1,1-1-16,35-35 16,-72 36-1</inkml:trace>
          <inkml:trace contextRef="#ctx0" brushRef="#br0" timeOffset="4007.3352">2286 2866 0,'0'36'0,"0"1"15,0-1 1,0 0 0,0 1-1,0-1 1,0 36-1,0 1 17,0-37-17,0 1-15,0-1 16,0 36 0,0-35-16,0-1 15,0 0-15,0 1 16,0 35-1,0 1 1,0-1-16,0-35 16,0-1-1,0 0 1,0 0-16,0 1 16,0-1-16,0 0 15,0 37 1,0-37 15,0 0-31,0 1 16,0-1-1,0 0 1,0 37 0,0-37 15,0 0-31,0 1 15,0-1-15,0 0 16,0 1-16,0-1 16,0 36-1,0-35 1,0-1-16,0 37 16,0-1 15,0-36-16,0 1 1,0-1 0,0 0-16,0 1 15,0-1 17,0 0-32,0 0 15,0 1 1,0-1 15,0 0-15,0 1-16,0-1 31,0 0-31,0 0 31,0 1 0,0-1-31,0 0 16,0 37 15,0-37-15,0 0 0,0 1-16,0-1 31,0 0-31,0 1 15,0-1 1,0 0-16,0 0 16,0 1-16,0 35 15,0-35 17,0-1-1,0 0 0,0 0 16,0 1-47,0 35 62,0-35 32,0-1-78,0 0 15,0 0-15,0 37-1,0 0 17,0-37-17,0 36 1,-37-35 31,1-37 171,0 0-139,36 36-64,0 0 32,-37-36-31,37 37-1,0-1 17,-36 0-1,0-36 16,36 36-32,-36 1 17,-1-37 343,1 36-329,0-36 17,-1 0-63,-35 36 31</inkml:trace>
          <inkml:trace contextRef="#ctx0" brushRef="#br0" timeOffset="-1719.5666">1161 7148 0,'0'-36'47</inkml:trace>
          <inkml:trace contextRef="#ctx0" brushRef="#br0" timeOffset="-7431.861">3701 4318 0</inkml:trace>
          <inkml:trace contextRef="#ctx0" brushRef="#br0" timeOffset="-7239.6546">3701 4318 0,'0'-73'125,"36"73"-110</inkml:trace>
          <inkml:trace contextRef="#ctx0" brushRef="#br0" timeOffset="-5454.2251">2286 3918 0,'36'0'31,"73"0"-15,36 0-16</inkml:trace>
          <inkml:trace contextRef="#ctx0" brushRef="#br0" timeOffset="1159.3701">2286 2866 0</inkml:trace>
        </inkml:traceGroup>
        <inkml:traceGroup>
          <inkml:annotationXML>
            <emma:emma xmlns:emma="http://www.w3.org/2003/04/emma" version="1.0">
              <emma:interpretation id="{23B87865-42E5-4B99-9522-5B544D680322}" emma:medium="tactile" emma:mode="ink">
                <msink:context xmlns:msink="http://schemas.microsoft.com/ink/2010/main" type="inkWord" rotatedBoundingBox="6853,9738 5447,6106 8705,4845 10112,8477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9</emma:literal>
                </emma:interpretation>
                <emma:interpretation id="interp5" emma:lang="" emma:confidence="0">
                  <emma:literal>(</emma:literal>
                </emma:interpretation>
              </emma:one-of>
            </emma:emma>
          </inkml:annotationXML>
          <inkml:trace contextRef="#ctx0" brushRef="#br0" timeOffset="29935.9453">72-545 0,'-72'73'16,"-1"-73"-1,37 72-15,-37-35 0,37-1 16,0-36-16,-37 73 15,73-37-15,-36-36 16,-1 36-16,1-36 16,-36 73-16,35-1 15,-108 37 1,109-36-16,0-37 31,-1 0-31,1 1 16,0 71-16,-37-35 15,73 0 1,0-1 0,-72 37-16,72-73 15,0 37 1,0 36-16,-37-37 16,37 1-16,0 36 15,0 0-15,0-1 16,0 1-16,0 0 15,0 0-15,0-36 16,0 72-16,109-73 16,-109 37-16,109 36 15,-73-108-15,37 71 16,-37-35-16,37-37 16,-73 1-16,72 35 15,-35-72-15,-1 36 16,-36 1-16,72-1 15,-35 37 1,-1-73 0,0 36-16,37 0 15,-73 0-15,36 1 16,0-1-16,1-36 16,35 36-1,-35 1 1,-1-37-1,0 0-15,0 0 16,1 0 0,-1 36-16,37-36 31,-1 0-15,1 0-1,-1 0-15,-35 0 16,35 0-1,-36 0-15,37 0 16,0 0-16,-1 0 16,1 0-16,-37 0 15,0 0 1,1 0-16,35 0 16,-36 0-1,1 0 16,-1 0-15,0 0-16,1 0 16,71 0-16,-35 0 15,-37 0 1,37-36-16,-37-37 16,37 37-16,-37-1 15,37-35-15,-37 36 16,0-73-16,37 0 15,-37 36-15,0-36 16,73-72-16,-73 72 16,-36 37-16,0-37 15,0 72-15,73-71 16,-73-1-16,0 0 16,0 0-16,0 36 15,0-72-15,36 0 16,1 109-16,-37-37 15,0 37-15,0 0 16,0-1 62</inkml:trace>
        </inkml:traceGroup>
        <inkml:traceGroup>
          <inkml:annotationXML>
            <emma:emma xmlns:emma="http://www.w3.org/2003/04/emma" version="1.0">
              <emma:interpretation id="{FA89AEAF-F9A2-4AC9-8287-EC3DF3F9233D}" emma:medium="tactile" emma:mode="ink">
                <msink:context xmlns:msink="http://schemas.microsoft.com/ink/2010/main" type="inkWord" rotatedBoundingBox="7110,8412 8059,6352 9095,6829 8146,888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8199.9919">1814 1088 0,'0'-36'0,"0"-37"16,0 37-16,0 0 15,0-1 1,0 1-16</inkml:trace>
          <inkml:trace contextRef="#ctx0" brushRef="#br0" timeOffset="27784.3255">725 2830 0</inkml:trace>
          <inkml:trace contextRef="#ctx0" brushRef="#br0" timeOffset="27751.9702">725 725 0,'0'73'0,"0"36"16,0-37-16,0 37 15,0 73-15,0-110 16,0 1-16,0 108 15,0-108 1,0 72-16,0-36 16,0-37-16,0 73 15,0-72-15,0-37 16,0 37-16,0-1 16,0-35-16,0 72 15,0-37-15,0 1 16,0-1-16,0 1 62</inkml:trace>
        </inkml:traceGroup>
        <inkml:traceGroup>
          <inkml:annotationXML>
            <emma:emma xmlns:emma="http://www.w3.org/2003/04/emma" version="1.0">
              <emma:interpretation id="{345A0B46-198D-4A28-A30F-26401EC7793B}" emma:medium="tactile" emma:mode="ink">
                <msink:context xmlns:msink="http://schemas.microsoft.com/ink/2010/main" type="inkWord" rotatedBoundingBox="9450,6828 9433,6784 9456,6776 9473,6819"/>
              </emma:interpretation>
              <emma:one-of disjunction-type="recognition" id="oneOf3"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:</emma:literal>
                </emma:interpretation>
                <emma:interpretation id="interp11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29968.743">2286 870 0,'-37'-36'15</inkml:trace>
        </inkml:traceGroup>
        <inkml:traceGroup>
          <inkml:annotationXML>
            <emma:emma xmlns:emma="http://www.w3.org/2003/04/emma" version="1.0">
              <emma:interpretation id="{E4FC5227-2D1D-4FC0-B182-19A25D00B31E}" emma:medium="tactile" emma:mode="ink">
                <msink:context xmlns:msink="http://schemas.microsoft.com/ink/2010/main" type="inkWord" rotatedBoundingBox="7203,7668 6538,5949 8626,5140 9292,6860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6592.801">254 0 0,'0'72'32,"0"-36"-17,0 110-15,0 35 16,-37-36-16,1 0 15,36-36-15,-73 73 16,73-74-16,0 38 16,-36-38-16,0 1 15,36-72-15,-36 35 16,36-36 0,0 1 15,36-37 156,0 0-171,37 0-16,-37-73 16,0 73-1,37-72-15,-1 72 16,1 0-16,-37 0 15,37-109-15</inkml:trace>
          <inkml:trace contextRef="#ctx0" brushRef="#br0" timeOffset="26895.9366">834 1306 0,'36'0'31</inkml:trace>
          <inkml:trace contextRef="#ctx0" brushRef="#br0" timeOffset="27338.1475">725 725 0</inkml:trace>
          <inkml:trace contextRef="#ctx0" brushRef="#br0" timeOffset="26079.7064">254 0 0</inkml:trace>
          <inkml:trace contextRef="#ctx0" brushRef="#br0" timeOffset="28496.9502">1814 689 0,'0'-36'16,"0"-1"-16,0-35 15,0-1 1,0 37-16,0-73 16,0 0-1,-73 73-15,73 0 16,0-73-16,0 36 15,-72 37-15,72-37 16,-109-35 0,109 71-1,-36 1-15,-1 36 32,37-36-32,-36 36 15,-109-109-15,72 73 16,1-1-1,35 37-15,-35-36 16,-1 0-16,37 36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35.82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97F9444-E4B5-488B-BF26-A73AF4D0B6D5}" emma:medium="tactile" emma:mode="ink">
          <msink:context xmlns:msink="http://schemas.microsoft.com/ink/2010/main" type="inkDrawing" rotatedBoundingBox="17345,7620 17360,7620 17360,7635 17345,7635" shapeName="Other"/>
        </emma:interpretation>
      </emma:emma>
    </inkml:annotationXML>
    <inkml:trace contextRef="#ctx0" brushRef="#br0">0 0 0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36.04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F03F07A-9531-4DB7-BD8A-66B0A20FC683}" emma:medium="tactile" emma:mode="ink">
          <msink:context xmlns:msink="http://schemas.microsoft.com/ink/2010/main" type="inkDrawing" rotatedBoundingBox="17272,8200 17272,8273 17257,8273 17257,8200" shapeName="Other">
            <msink:destinationLink direction="with" ref="{ED71937A-161A-46B5-8F06-2B7D633B0A69}"/>
          </msink:context>
        </emma:interpretation>
      </emma:emma>
    </inkml:annotationXML>
    <inkml:trace contextRef="#ctx0" brushRef="#br0">0 0 0,'0'73'16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36.67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D71937A-161A-46B5-8F06-2B7D633B0A69}" emma:medium="tactile" emma:mode="ink">
          <msink:context xmlns:msink="http://schemas.microsoft.com/ink/2010/main" type="inkDrawing" rotatedBoundingBox="17096,13605 17214,9033 17284,9035 17165,13607" semanticType="callout" shapeName="Other">
            <msink:sourceLink direction="with" ref="{5F03F07A-9531-4DB7-BD8A-66B0A20FC683}"/>
            <msink:sourceLink direction="with" ref="{E43BB89A-3C3D-4232-A7DD-4385804D5F57}"/>
          </msink:context>
        </emma:interpretation>
      </emma:emma>
    </inkml:annotationXML>
    <inkml:trace contextRef="#ctx0" brushRef="#br0">178 0 0,'0'72'16,"0"-35"-16,0 72 15,0-1-15,0-35 16,-36 0-16,36-1 16,0 1-16,0 36 15,0-1 1,0-35-16,0 72 15,0-36-15,0 0 16,0 72-16,0-36 16,0-36-16,0 36 15,-73 1-15,73-38 16,0 1-16,0-36 16,0-1-16,0 1 15,0 0-15,0 35 16,0 1-16,0-36 15,0 72-15,0-36 16,0-37-16,0 1 16,0 72-16,0-72 15,0 36-15,0 72 16,0-72-16,0-37 16,0 37-16,0 0 15,0 36-15,0-72 16,0-1-16,0 1 15,0-37-15,0 1 16,0-1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36.71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43BB89A-3C3D-4232-A7DD-4385804D5F57}" emma:medium="tactile" emma:mode="ink">
          <msink:context xmlns:msink="http://schemas.microsoft.com/ink/2010/main" type="inkDrawing" rotatedBoundingBox="17163,13607 17163,13643 17148,13643 17148,13607" shapeName="Other">
            <msink:destinationLink direction="with" ref="{ED71937A-161A-46B5-8F06-2B7D633B0A69}"/>
          </msink:context>
        </emma:interpretation>
      </emma:emma>
    </inkml:annotationXML>
    <inkml:trace contextRef="#ctx0" brushRef="#br0">0 0 0,'0'36'0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37.41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4670AD9-B75F-4541-9CAF-89762A3829A8}" emma:medium="tactile" emma:mode="ink">
          <msink:context xmlns:msink="http://schemas.microsoft.com/ink/2010/main" type="inkDrawing" rotatedBoundingBox="25705,5624 25705,5660 25690,5660 25690,5624" shapeName="Other">
            <msink:destinationLink direction="with" ref="{217B2C7C-1FCF-4FA1-B1F4-1925245C522A}"/>
          </msink:context>
        </emma:interpretation>
      </emma:emma>
    </inkml:annotationXML>
    <inkml:trace contextRef="#ctx0" brushRef="#br0">0 36 0,'0'-36'15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5:55:59.106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3004B725-68BA-45E5-90E0-1E26485D4E4C}" emma:medium="tactile" emma:mode="ink">
          <msink:context xmlns:msink="http://schemas.microsoft.com/ink/2010/main" type="inkDrawing" rotatedBoundingBox="14877,3882 14913,3882 14913,3897 14877,3897" shapeName="Other"/>
        </emma:interpretation>
      </emma:emma>
    </inkml:annotationXML>
    <inkml:trace contextRef="#ctx0" brushRef="#br0">0 0 0,'36'0'0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38.12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D680C2E-1370-4F26-840F-37E94CC9FFD3}" emma:medium="tactile" emma:mode="ink">
          <msink:context xmlns:msink="http://schemas.microsoft.com/ink/2010/main" type="inkDrawing" rotatedBoundingBox="25146,6023 25161,6023 25161,6038 25146,6038" shapeName="Other">
            <msink:destinationLink direction="with" ref="{0110B236-C1B2-4AE6-823C-7DB907EE2959}"/>
          </msink:context>
        </emma:interpretation>
      </emma:emma>
    </inkml:annotationXML>
    <inkml:trace contextRef="#ctx0" brushRef="#br0">-544 399 0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37.72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17B2C7C-1FCF-4FA1-B1F4-1925245C522A}" emma:medium="tactile" emma:mode="ink">
          <msink:context xmlns:msink="http://schemas.microsoft.com/ink/2010/main" type="inkDrawing" rotatedBoundingBox="25182,8301 25690,5841 25816,5868 25309,8327" semanticType="callout" shapeName="Other">
            <msink:sourceLink direction="with" ref="{B4670AD9-B75F-4541-9CAF-89762A3829A8}"/>
          </msink:context>
        </emma:interpretation>
      </emma:emma>
    </inkml:annotationXML>
    <inkml:trace contextRef="#ctx0" brushRef="#br0">0 218 0,'0'109'0,"0"36"16,0 72-16,-109-35 15,109-110-15,0 146 16,0-36-16,-36 35 16,-36-72-1,-1 37 1,73-37-16,-36-72 16,36 72-16,-73-73 15,73 37-15,0-36 16,-72-1-16,72-35 15,0-1-15,0 0 110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38.46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110B236-C1B2-4AE6-823C-7DB907EE2959}" emma:medium="tactile" emma:mode="ink">
          <msink:context xmlns:msink="http://schemas.microsoft.com/ink/2010/main" type="inkDrawing" rotatedBoundingBox="25321,5966 26882,7810 26815,7866 25255,6023" semanticType="callout" shapeName="Other">
            <msink:sourceLink direction="with" ref="{CD680C2E-1370-4F26-840F-37E94CC9FFD3}"/>
          </msink:context>
        </emma:interpretation>
      </emma:emma>
    </inkml:annotationXML>
    <inkml:trace contextRef="#ctx0" brushRef="#br0">-435 399 0,'72'0'15,"1"36"1,0 73-16,72 73 16,0-37-16,0 73 15,0-37-15,37 37 16,-37-37-1,36 1-15,-108-74 16,72 38-16,-109-110 16,0 0-16,-36 0 93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41.11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5204458-81B2-49AB-95D5-CC7DFDEDB8D1}" emma:medium="tactile" emma:mode="ink">
          <msink:context xmlns:msink="http://schemas.microsoft.com/ink/2010/main" type="inkDrawing" rotatedBoundingBox="10409,10748 27718,10450 27722,10698 10414,10996" shapeName="Other"/>
        </emma:interpretation>
      </emma:emma>
    </inkml:annotationXML>
    <inkml:trace contextRef="#ctx0" brushRef="#br0">0 416 0,'73'0'15,"-37"0"-15,0 0 16,0-36-16,37 36 31,-37 0-15,1 0-16,35 0 15,-36 0-15,73 0 16,-36 0-16,-1 0 16,74 0-1,-38 0-15,-35 0 0,0 0 16,35 0-16,-35 0 16,72 0-16,-36 0 15,36 0-15,109-73 16,-109 37-16,37 36 15,-1-36-15,-36 36 16,-108 0 0,71 0-16,-35 0 15,36 0 1,-73 0-16,37 0 16,36 0-16,-37 0 15,1 0-15,-37 0 16,0 0-16,37 0 15,-1 0-15,1 0 16,0 0-16,72 0 16,-109 0-1,37 0-15,72 0 16,72-36-16,-108 36 16,73-73-16,-73 73 15,-73-36-15,73 36 16,-73 0-16,37 0 15,-37 0-15,0 0 16,0 0-16,1 0 16,35 0-16,-35 0 15,71 0-15,38 0 16,-38 0-16,-71 0 16,35 0-16,1 0 15,-1 0-15,-35 0 16,35 0-1,-35 0-15,71 0 16,-71 0-16,35 0 16,37 0-16,-36 0 15,36 0-15,36 0 16,-73 0-16,37 0 16,0 0-16,0 0 15,-37 0-15,1 0 16,0 0-16,-37 0 15,36 0-15,1 0 16,36 0 0,-37 0-16,1 0 15,72 0-15,73 0 16,0 0-16,-1 0 16,-72 0-16,109 0 15,-36 0-15,0 0 16,-37 0-16,37 0 15,254-73-15,-363 73 16,72 0-16,-108 0 16,144 0-1,-35 36-15,144 1 16,-144-37 0,108 0-16,-36 0 15,73 0-15,-146 0 16,109 0-16,73 0 15,-109 0-15,73 0 16,-37 0-16,37 0 16,-37 0-16,-36 0 15,72 0-15,-72 0 16,37 0-16,-37 0 16,-37 0-16,37 0 15,-36 0-15,-109 0 16,-36 0-16,108 0 15,-72 0-15,0 0 16,-73 0-16,0 0 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39.52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4586C7D-68C6-4064-841F-ABCED7301F86}" emma:medium="tactile" emma:mode="ink">
          <msink:context xmlns:msink="http://schemas.microsoft.com/ink/2010/main" type="inkDrawing" rotatedBoundingBox="10269,11031 10284,11031 10284,11046 10269,11046" shapeName="Other"/>
        </emma:interpretation>
      </emma:emma>
    </inkml:annotationXML>
    <inkml:trace contextRef="#ctx0" brushRef="#br0">0 0 0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43.42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09F8F27-3D5A-43EA-B0D4-805033AA3E37}" emma:medium="tactile" emma:mode="ink">
          <msink:context xmlns:msink="http://schemas.microsoft.com/ink/2010/main" type="inkDrawing" rotatedBoundingBox="7874,6967 7889,6967 7889,6982 7874,6982" shapeName="Other">
            <msink:destinationLink direction="with" ref="{26522DC8-D3D9-476A-A104-F2EC2BED0732}"/>
          </msink:context>
        </emma:interpretation>
      </emma:emma>
    </inkml:annotationXML>
    <inkml:trace contextRef="#ctx0" brushRef="#br0">0 0 0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42.88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FD9F912-C317-4A8E-A84C-8437238B7B14}" emma:medium="tactile" emma:mode="ink">
          <msink:context xmlns:msink="http://schemas.microsoft.com/ink/2010/main" type="inkDrawing" rotatedBoundingBox="7887,9136 8725,6633 8810,6662 7972,9164" semanticType="callout" shapeName="Other"/>
        </emma:interpretation>
      </emma:emma>
    </inkml:annotationXML>
    <inkml:trace contextRef="#ctx0" brushRef="#br0">835 0 0,'-109'327'0,"109"-110"16,-218 255-16,109-182 15,1-36-15,71-72 16,-35-37-16,72-36 16,-73 72-16,37-72 15,36-36-15,-36-1 16,36-36-16,0 1 31,-37-37-15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42.58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B6BAE3E-150D-4A0E-A158-D934AED51748}" emma:medium="tactile" emma:mode="ink">
          <msink:context xmlns:msink="http://schemas.microsoft.com/ink/2010/main" type="inkDrawing" rotatedBoundingBox="8959,5794 8983,5871 8949,5882 8926,5805" shapeName="Other"/>
        </emma:interpretation>
      </emma:emma>
    </inkml:annotationXML>
    <inkml:trace contextRef="#ctx0" brushRef="#br0">0 0 0,'37'0'31,"-37"73"-15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8:44.01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6522DC8-D3D9-476A-A104-F2EC2BED0732}" emma:medium="tactile" emma:mode="ink">
          <msink:context xmlns:msink="http://schemas.microsoft.com/ink/2010/main" type="inkDrawing" rotatedBoundingBox="7901,6943 9899,9300 9866,9328 7869,6971" semanticType="callout" shapeName="Other">
            <msink:sourceLink direction="with" ref="{A09F8F27-3D5A-43EA-B0D4-805033AA3E37}"/>
          </msink:context>
        </emma:interpretation>
      </emma:emma>
    </inkml:annotationXML>
    <inkml:trace contextRef="#ctx0" brushRef="#br0">0 0 0,'109'72'172,"-37"37"-156,146 181-16,-36-72 15,108 109-15,-145-182 16,73 109-16,-37-37 15,-36-35-15,0-37 16,-36 0-16,-36-36 16,-1 0-16,-35-109 15,-37 36 32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9:24:26.518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419B58AC-E370-458B-90E6-C0ED178B783B}" emma:medium="tactile" emma:mode="ink">
          <msink:context xmlns:msink="http://schemas.microsoft.com/ink/2010/main" type="writingRegion" rotatedBoundingBox="1484,51 5827,897 5130,4474 786,3627"/>
        </emma:interpretation>
      </emma:emma>
    </inkml:annotationXML>
    <inkml:traceGroup>
      <inkml:annotationXML>
        <emma:emma xmlns:emma="http://www.w3.org/2003/04/emma" version="1.0">
          <emma:interpretation id="{4782941C-A786-4667-9FCB-FAC09DAA89B9}" emma:medium="tactile" emma:mode="ink">
            <msink:context xmlns:msink="http://schemas.microsoft.com/ink/2010/main" type="paragraph" rotatedBoundingBox="1484,51 5827,897 5130,4474 786,3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7652C2-EF3C-42C2-BAA3-807684BA38AD}" emma:medium="tactile" emma:mode="ink">
              <msink:context xmlns:msink="http://schemas.microsoft.com/ink/2010/main" type="line" rotatedBoundingBox="1484,51 5827,897 5130,4474 786,3627"/>
            </emma:interpretation>
          </emma:emma>
        </inkml:annotationXML>
        <inkml:traceGroup>
          <inkml:annotationXML>
            <emma:emma xmlns:emma="http://www.w3.org/2003/04/emma" version="1.0">
              <emma:interpretation id="{F6CE65C3-9640-49F9-A07E-1C9EB7E1BAB6}" emma:medium="tactile" emma:mode="ink">
                <msink:context xmlns:msink="http://schemas.microsoft.com/ink/2010/main" type="inkWord" rotatedBoundingBox="1484,51 5827,897 5130,4474 786,3627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2540 509 0,'37'-36'15,"-37"-1"48,0 1-63,0-36 31,0 35-15,0-35 15,0 35-31,0-35 31,-73 36-31,37 36 0,0-37 16,36 1 0,-37-37-1,1 73 1,0-36-1,-1 36 1,37-36-16,-72 0 31,-1-1-31,1-35 16,35 72-16,-35-37 16,36-71-16,-1 108 15,-35-73-15,35 73 16,-71-73-16,71 37 15,-72-36-15,73 72 16,0-37-16,0 1 16,-1 0-1,1 36 17,-37 0-17,1 0-15,-37-73 16,73 73-16,-37-36 0,-36 0 0,37 36 31,35 0-31,1 0 16,0 0-16,-37 0 15,1 0 17,-37 0-32,73 0 15,-1 0-15,-35 0 0,-1 0 16,1 0-16,35 0 15,-35 0-15,35 0 16,-35 0-16,72 36 16,-73-36-1,1 0-15,35 72 16,1-72-16,0 73 16,0-73-1,-37 36-15,37 37 16,-1-73-16,1 36 15,0-36 17,36 36-17,-36 1-15,-1-1 16,1 37 0,-73-1-1,109-36 1,0 1-16,0 35 15,-72 37 1,72-73-16,-37 37 16,1 0-1,36-37-15,0 0 16,-73 37 0,73-1-16,0 1 15,0-1 1,0 1-16,0 0 0,0-1 15,-36-36-15,0 1 16,36 35-16,0 1 16,0-37 15,0 37-31,0-37 16,0 0-16,0 1 15,0-1-15,0 0 16,0 37-16,0-37 15,0 37 1,0-1 0,0 1-1,0-1-15,0-35 16,36 35 0,0 1-1,37-37 1,-37 0-16,37 1 15,-1 35 17,-35 1-32,-1-73 15,-36 72-15,73-35 0,-73-1 16,36 0-16,0-36 16,0 73-16,-36-37 15,73 0 1,-37 37-16,1-73 15,-1 0 1,36 36 0,1 0-1,-37-36 1,1 37-16,35-1 16,-36-36-16,1 0 15,-1 73 1,0-73-1,37 0-15,-37 0 16,0 36-16,1-36 16,35 0-1,1 0 1,-1 36 0,37-36-16,-36 0 15,72 73-15,-109-73 16,73 0-16,-36 0 15,36 0-15,-1 0 16,-71 0-16,35 0 16,1 72-1,36-72 1,-73 0-16,0 0 16,1 0-16,-1 0 15,36 0-15,1-36 31,-37 0-31,1 36 16,-1-37 0,73 1-16,-73 0 15,37 0 1,-1-1 0,1 1-16,-37 0 15,0-1-15,37 1 16,-1 0-1,-35 0-15,-1-1 16,37-35-16,-1 35 16,-72 1-1,73 0-15,-73 0 16,36 36-16,0-73 16,1 37-1,-1-1 1,0 1-1,-36 0-15,36-37 16,-36 37-16,37 0 16,-1-37-16,0 37 15,-36 0 1,37-37 0,-1 0-1,-36 37-15,36 0 0,-36-37 16,0 37 15,0 0-31,0-37 47,0 37-16,0 0-15,0-1-16,0 1 15,0 0 1,0-37 31,0 37 0,0-37-32,0 37-15,-36 0 16,0-1 0,-1 1-1,1 0 1,36 0 31,-36-37-32,-1 73 17,37-36-1,-36 36 0,36-37-31,-36 1 0,0 0 16,36 0-1,-37-1 1,37 1-16,-36 0 16,36-1-1,-36 1 17</inkml:trace>
        </inkml:traceGroup>
        <inkml:traceGroup>
          <inkml:annotationXML>
            <emma:emma xmlns:emma="http://www.w3.org/2003/04/emma" version="1.0">
              <emma:interpretation id="{63FAA90B-7E3B-4944-A365-698C5853CC77}" emma:medium="tactile" emma:mode="ink">
                <msink:context xmlns:msink="http://schemas.microsoft.com/ink/2010/main" type="inkWord" rotatedBoundingBox="2602,1197 4099,1489 3697,3554 2199,326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275.0092">436 836 0,'-36'0'187,"36"-73"-124,0 0-32,0 37-31,0 0 16,0 0-16,0-1 15,0 1 1,0-37-16,0 37 16,0 0-16,0-37 31,0 37-15,0 0-16,0-1 0,36 1 31,0 0 16,0 36-32,1-36 1,-1 36-16,-36-37 16,36 37-16,37-36 15,-1 36 1,-35 0-1,-1 0 1,0 0 93,37 0-109,-73 36 16,36-36 0,-36 37-1,36-1 1,1 0 0,-37 0 15,72 1-31,-72-1 0,73 0 15,-73 1 17,0-1 30,0 0-31,36 37-15,0-37 0,-36 0 31,0 1-32,37 35 1,-37-36-16,0 1 31,0-1-31,0 37 31,0-37 1,0 0-32,0 0 15,0 37 1,0 0 15,-37-73-31,37 36 16,-72 36-1,72-35-15,-36 35 16,36-35-16,-73-1 16,73 0-1,-36-36-15,-1 73 16,1-73-16,-36 0 15,35 72-15,1-72 16,-37 37-16,37-1 16,0-36-1,-37 36-15,37 0 16,-37 1 0,1-37-16,-1 36 15,37 0-15,-37-36 16,1 0-1,36 37 1,-1-37 15,1 36-31,36 0 32,-36-36-32,-1 0 15,37 36 1,0-72 203,0 0-204,73-37 1,-37 73-1,1-36 17,-1 36-32,0 0 47,0 0-47,-36-36 31,73 36-31,-37 0 47,1 0-47,-1 0 15,0 0 1,0 0 0,1 0-1,-1 0 63,0 0-46,1 0-1,-1 0-16,0 0 32,0 36-31,37-36 31,0 36 0,-37-36-16,0 0-15,-36 37-1,36-37-15,1 0 31,-1 0-31,37 0 32,-1 0-32,-36 0 15,37 0 17,-37 0-32,1 0 15,-1 0 1,0 0 15,0 0-15,1-37 15,-37 1-31,0 0 16,36-37-1,-36 37 110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5:56:03.232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E4611CB-661C-48EA-A372-228CD827E4ED}" emma:medium="tactile" emma:mode="ink">
          <msink:context xmlns:msink="http://schemas.microsoft.com/ink/2010/main" type="writingRegion" rotatedBoundingBox="24165,881 32867,-413 33173,1642 24471,2938"/>
        </emma:interpretation>
      </emma:emma>
    </inkml:annotationXML>
    <inkml:traceGroup>
      <inkml:annotationXML>
        <emma:emma xmlns:emma="http://www.w3.org/2003/04/emma" version="1.0">
          <emma:interpretation id="{A4EA7776-E41E-42B3-835C-1C48DA5CA7E8}" emma:medium="tactile" emma:mode="ink">
            <msink:context xmlns:msink="http://schemas.microsoft.com/ink/2010/main" type="paragraph" rotatedBoundingBox="24165,881 32867,-413 33173,1642 24471,2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4EAE7C-936B-4B64-8AED-FAFD9A58DF16}" emma:medium="tactile" emma:mode="ink">
              <msink:context xmlns:msink="http://schemas.microsoft.com/ink/2010/main" type="line" rotatedBoundingBox="24165,881 32867,-413 33173,1642 24471,2938"/>
            </emma:interpretation>
          </emma:emma>
        </inkml:annotationXML>
        <inkml:traceGroup>
          <inkml:annotationXML>
            <emma:emma xmlns:emma="http://www.w3.org/2003/04/emma" version="1.0">
              <emma:interpretation id="{294F466F-7A39-46AD-952C-307B90053551}" emma:medium="tactile" emma:mode="ink">
                <msink:context xmlns:msink="http://schemas.microsoft.com/ink/2010/main" type="inkWord" rotatedBoundingBox="24183,1008 25419,824 25707,2754 24471,29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762-290 0,'36'-36'234,"0"36"-187,-36 36-31,0 36-1,37-35-15,-37-1 31,36 37-31,-36-1 16,0 1-16,0-37 16,73 37-16,-73-37 15,0 0 17,0 0-1,0 1-16,72 35 1,-72-35 0,0-1-16,0 0 15,0 37-15,73 36 16,-37-73 0,-36 0-1,0 0-15,36 37 16,-36 0-16,37-37 15,-37 36 1,0-35-16,36-1 16,-36 0-1,0 1 1,0-1 0,0 0-16,36 0 15,-36 1 1,0-1-1,36 0 1,-36 1 0,0 35 15,37-36-15</inkml:trace>
          <inkml:trace contextRef="#ctx0" brushRef="#br0" timeOffset="46.7809">1379 1560 0,'0'-36'15</inkml:trace>
          <inkml:trace contextRef="#ctx0" brushRef="#br0" timeOffset="-1777.0981">0 0 0,'0'36'391,"0"37"-375,0 0-16,0-1 15,0 1 1,0-37-1,0 37-15,0-37 16,0 0-16,0 0 0,0 37 16,36-37-1,-36 37 1,0-37-16,0 37 16,0-1-16,73 1 15,-73-1-15,0-35 16,72 72-16,-72-37 15,0-36 1,0 1-16,0-1 16,0 0-1,0 37 1,0-1 0,37-72-16</inkml:trace>
          <inkml:trace contextRef="#ctx0" brushRef="#br0" timeOffset="1472.5409">1088 653 0,'-36'0'141,"-36"0"-110,35 0-15,1 0-16,-37 0 15,37 0 1,0 0-16,0 37 16,-37-37-16,37 36 31,-1 0-31,1-36 16,0 0-16,-37 36 15,37 1 16,0-37 32,-1 36-47,1-36-16,-36 36 31,-1 1-16</inkml:trace>
        </inkml:traceGroup>
        <inkml:traceGroup>
          <inkml:annotationXML>
            <emma:emma xmlns:emma="http://www.w3.org/2003/04/emma" version="1.0">
              <emma:interpretation id="{6FA5AA73-102C-4B8C-93AE-BBF1F5958EEA}" emma:medium="tactile" emma:mode="ink">
                <msink:context xmlns:msink="http://schemas.microsoft.com/ink/2010/main" type="inkWord" rotatedBoundingBox="26591,520 31437,-201 31636,1139 26791,18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87.7177">5878-617 0,'0'-36'0,"0"0"31,0-1-31,36 37 31,37 0-15,-73-36-16,36 36 16,1 0-16,35-36 15,-36 36 157,-36 36-172,0 0 16,0 1-1,0-1-15,0 0 16,0 37 0,37-73-1,-37 36 1,0 37 78,36-73 62,-36-73-140,0 1 15,36 72-31,-36-37 15,37-35-15,-1-1 16,-36 37 0,36 0-1,0-1 1,-36 1 0,37 36-16,-37-36 0,36 36 31,0-37-31,37 1 31,-37 36 0,0 0-15,1-36-16,-37 0 16,72 36-1,-72 36 126,0 0-141,0 0 15,0 1 1,0-1 0,0 37-1,0-1 1,0-36 0,0 1 15,0-1-31,0 0 15,0 1 1,37-1 15,-37 0-15,36-36 93,0 0-109,0 0 16,1-36-16,-1 36 16,0-73-16,1 73 15,-1-36 1,0 0-16,0-1 15,-36 1-15,37 36 16</inkml:trace>
          <inkml:trace contextRef="#ctx0" brushRef="#br0" timeOffset="5420.7615">4136 36 0,'37'-36'63</inkml:trace>
          <inkml:trace contextRef="#ctx0" brushRef="#br0" timeOffset="9394.508">4862-508 0,'0'-36'0,"0"0"15,0-1 17,-36 37-1,0 0 63,-1 0-79,1 37 1,0-1-16,-1 36 31,1-72-15,36 37-16,-36-37 15,36 36 1,0 0 0,-36 1 15,36 71-15,0-71-16,-37-37 15,37 36 16,0 0-15,0 1 0,0 35-1,0-36 1,0 1 0,0-1-16,0 0 15,0 1-15,0-1 16,0 0-16,37-36 15,-1 36-15,0-36 32,0 0-32,1 0 15,-1 0-15,37 0 16,-37 0 15,73 0-31,-73-36 16,0-36-16,1 35 15,-37 1 1,0 0-16,72-37 16,-72 37 15,0 0-15,0-1-1,0 1 1,0-37-1,0 1 1,0 36 0,-36-37-1,0 37-15,-37-1 16,37 1 0,-1 0-1,1 36 32,0 0 0,0 36-31,36 0-16,0 1 15,0 35 16,0-35 1,0-1-17,0 0-15,0 0 16,0 37 15,36-73-15,0 0-16,0 0 15,1 0-15,-1 0 16,0 0 0,37 0-1,-73-36 32,0-1-31,0 1-16,0 0 15,0 0-15,0-1 16,0 1 15,36 0-31,-36-1 32,36-35-32,1 72 15,-1-73 1,0 73-1,-36-36 1,37 36-16,35-36 16,37-1-16,-73 37 15,1 0 1,-1-36 15,-36 109 47,0-37-62,36 0-16,37 73 31,-37-36-15,-36-1-1,0-35-15,36 35 16,-36-36 15,0-144 157,0 71-188,0-35 31,0-1-31</inkml:trace>
          <inkml:trace contextRef="#ctx0" brushRef="#br0" timeOffset="5304.9117">2830 327 0,'-36'-37'16,"36"1"-1,-36 36 1,36-36 31,-37 36-32,37-36 1,-36 36-16,36-37 16,-36 37-1,-1 0 1,1 0 15,0 0-15,0 0 31,-1 0 0,37 37-32,0-1 1,0 36-1,0 1-15,0-37 16,0 37 0,37-1-1,-1-72 1,0 73 15,0-73-15,1 0 31,-1 0-32,0 0 17,1 0-17,-1 0 1,-36-36 15,0-1-31,0-35 31,0 36-31,0-1 16,0 1 0,0 0-16,0-1 15,0-35 1,0 36-1,0-1 1,0 1 15,0 109 219,36-73-234,-36 36-16,36 0 16,1 0-1,-1-36 1,0 73-16,1-37 31,-1-36-15,0 37-1,0-37 48,1 0-1,-1 0-30,0 0-32,1 0 46,-1 0-30,-36-37 15,0 1-15,0 0 0,36-1-16,-36-35 15,0 36 1,0-1 15,0 1-31,0 0 16,0-37-16,0 1 15,0 35 1,0-35-16,0-1 16,0 37-16,0-37 15,0 37-15,0-37 16,0 37-16,0 0 15,0 0 1,0-1-16,0 1 16,0-37-1,0 37 63,0 0-31,0 0-47,0 72 250,0 36-250,0-35 16,36 35-16,-36-35 16,0-1-1,0 36 1,0 1-1,37-73-15,-1 73 16,-36-37-16,0 36 16,0-35-1,36-1-15,-36 37 16,37-73 0,-37 36-1,0 0-15,0 0 16,36-36-1,0 37 17,-36-1-32,0 0 31,0 1-31,36 35 16,1-36 30,-1-36-30,-36 37 0,36-37 15,1 0 16,-1 0-32,0 0 1,0 0 0,1 0-16,-1 0 15,0 0 1,1 0 0,-1 0 15,0 0 0,0-73-31,-36 37 31,0 0 1,0-37-17,0 37 16,0-1-15</inkml:trace>
          <inkml:trace contextRef="#ctx0" brushRef="#br0" timeOffset="12373.0541">4028-762 0,'-37'0'47,"-35"0"-32,-1 0-15,-72 0 16,-36 0-16,35 0 15,-71 109-15,72-109 16,-1 36-16,74 1 16,-1-1-16,-36 0 15,73-36-15,-73 36 16,0 37-16,73-73 16</inkml:trace>
        </inkml:traceGroup>
        <inkml:traceGroup>
          <inkml:annotationXML>
            <emma:emma xmlns:emma="http://www.w3.org/2003/04/emma" version="1.0">
              <emma:interpretation id="{9640BDED-FC6E-4BF2-ACDD-4C8D390B4152}" emma:medium="tactile" emma:mode="ink">
                <msink:context xmlns:msink="http://schemas.microsoft.com/ink/2010/main" type="inkWord" rotatedBoundingBox="32184,494 32969,377 33115,1353 32330,1470"/>
              </emma:interpretation>
              <emma:one-of disjunction-type="recognition" id="oneOf2">
                <emma:interpretation id="interp2" emma:lang="" emma:confidence="1">
                  <emma:literal>e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7310.1141">7946-218 0,'37'0'219,"-1"0"-188,0 0-15,1 0-1,35 0 1,-36 0-1,1 0 17,-1 0-17,0 0 1,1 0 0,-1 0 62,0 0-63,0 0-15,1 0 16,-1 0 78,-36-36-94,36 36 15,-36-36 1,0 0 15,0-1-15,0-35-1,0 35 17,0 1-17,0 0 1,0 0 78,0-1-63,0 1 0,0 0-15,-36 36 15,0-37-31,-1 37 31,1-36-15,-36 36 62,35 0-31,1 0-16,-37 36-15,73 1-1,0-1 1,-72 37 15,72-37-31,0 0 16,0 0 15,0 37 16,0-37-16,0 1-31,0-1 16,0 0 0,0 0-1,0 37 16,-36-73-15,36 36 31,0 1-16,0-1-15,0 0-1,0 0 17,0 37 15,0-37-1,0 1 64,36-37-63,0 0-16,0 0 31,1 0-46,-1 0 0,0 0 15,1 0 47,-1 0-15,73 0 15,-73 0-16,0 0-46,1 0-1,-1 0 17,-36-37-17,36 37 32,37-72-16,-73 35 126,36 1-95</inkml:trace>
        </inkml:traceGroup>
        <inkml:traceGroup>
          <inkml:annotationXML>
            <emma:emma xmlns:emma="http://www.w3.org/2003/04/emma" version="1.0">
              <emma:interpretation id="{C16580AA-6268-428A-B89B-DA9199CCA525}" emma:medium="tactile" emma:mode="ink">
                <msink:context xmlns:msink="http://schemas.microsoft.com/ink/2010/main" type="inkWord" rotatedBoundingBox="32257,979 32271,976 32274,992 32259,99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542.6865">7946-218 0</inkml:trace>
        </inkml:traceGroup>
        <inkml:traceGroup>
          <inkml:annotationXML>
            <emma:emma xmlns:emma="http://www.w3.org/2003/04/emma" version="1.0">
              <emma:interpretation id="{3C9D1116-0DEF-4CEB-9F62-80A0621118DE}" emma:medium="tactile" emma:mode="ink">
                <msink:context xmlns:msink="http://schemas.microsoft.com/ink/2010/main" type="inkWord" rotatedBoundingBox="33092,1197 33106,1194 33109,1210 33094,1212"/>
              </emma:interpretation>
              <emma:one-of disjunction-type="recognition" id="oneOf4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\</emma:literal>
                </emma:interpretation>
                <emma:interpretation id="interp11" emma:lang="" emma:confidence="0">
                  <emma:literal>`</emma:literal>
                </emma:interpretation>
                <emma:interpretation id="interp12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7355.8059">8781 0 0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1:22.811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1A9A734F-DA27-40EF-8786-3ADE311DD31B}" emma:medium="tactile" emma:mode="ink">
          <msink:context xmlns:msink="http://schemas.microsoft.com/ink/2010/main" type="writingRegion" rotatedBoundingBox="17896,7956 19485,10181 18506,10880 16917,8654"/>
        </emma:interpretation>
      </emma:emma>
    </inkml:annotationXML>
    <inkml:traceGroup>
      <inkml:annotationXML>
        <emma:emma xmlns:emma="http://www.w3.org/2003/04/emma" version="1.0">
          <emma:interpretation id="{78BA408E-2EFE-4F3F-BDC9-679BEE51BC3D}" emma:medium="tactile" emma:mode="ink">
            <msink:context xmlns:msink="http://schemas.microsoft.com/ink/2010/main" type="paragraph" rotatedBoundingBox="17896,7956 19485,10181 18506,10880 16917,8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622AB7-CBAE-4C34-BD57-34F9FC10277F}" emma:medium="tactile" emma:mode="ink">
              <msink:context xmlns:msink="http://schemas.microsoft.com/ink/2010/main" type="line" rotatedBoundingBox="17896,7956 19485,10181 18506,10880 16917,8654"/>
            </emma:interpretation>
          </emma:emma>
        </inkml:annotationXML>
        <inkml:traceGroup>
          <inkml:annotationXML>
            <emma:emma xmlns:emma="http://www.w3.org/2003/04/emma" version="1.0">
              <emma:interpretation id="{04F700EE-1C59-4D78-BBC8-56E11469704B}" emma:medium="tactile" emma:mode="ink">
                <msink:context xmlns:msink="http://schemas.microsoft.com/ink/2010/main" type="inkWord" rotatedBoundingBox="17449,8275 17530,8388 17006,8763 16925,86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</inkml:trace>
          <inkml:trace contextRef="#ctx0" brushRef="#br0" timeOffset="-34.0081">0 0 0</inkml:trace>
          <inkml:trace contextRef="#ctx0" brushRef="#br0" timeOffset="254.4825">73-36 0,'0'-37'15,"36"37"-15,-36-36 16,73 0 15,-37 0-15,0 36 0,-36-37-1,73 37 1,-37 0-1,1 0-15,35 0 16,1-36 31,-37 0-31</inkml:trace>
        </inkml:traceGroup>
        <inkml:traceGroup>
          <inkml:annotationXML>
            <emma:emma xmlns:emma="http://www.w3.org/2003/04/emma" version="1.0">
              <emma:interpretation id="{F89FAF6E-6C9A-4BEE-9B89-23017695C9FA}" emma:medium="tactile" emma:mode="ink">
                <msink:context xmlns:msink="http://schemas.microsoft.com/ink/2010/main" type="inkWord" rotatedBoundingBox="18298,8519 19485,10181 18506,10880 17319,9217">
                  <msink:destinationLink direction="with" ref="{1332E2E2-17FE-4DB2-A02A-E30B97F083EB}"/>
                </msink:context>
              </emma:interpretation>
            </emma:emma>
          </inkml:annotationXML>
          <inkml:trace contextRef="#ctx0" brushRef="#br0" timeOffset="725.809">1089 36 0,'73'109'16,"-37"-73"-16,0 1 15,-36 35-15,0 1 16,109-1-16,-109 1 15,36 0 1,1 35-16,-1-35 16,-36-37-16,36 73 15,-36-36-15,0 36 16,73-37-16,-73-36 16,0 1-16,0 35 15,72 1-15,-72-37 16,0 0-1</inkml:trace>
          <inkml:trace contextRef="#ctx0" brushRef="#br0" timeOffset="2037.4346">1851 544 0,'0'37'78,"0"35"-78,0 37 16,0 72-16,0 37 16,0-36-16,-36-1 15,36 0-15,-37 1 16,37-146-16,-72 73 16,72-73-1,0 1 16,-36-37 126,-37 0-157,37 0 15,-37-37 1,73 1-16,-109-109 16,37 36-16,35 36 15,-71-35-15,-1-38 16,36 74-16,37 36 15,0-73-15,-1 109 94</inkml:trace>
          <inkml:trace contextRef="#ctx0" brushRef="#br0" timeOffset="1270.0202">1815 581 0,'36'-37'16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2:30.656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B15DE06-A301-4F06-B204-30CB02D54F74}" emma:medium="tactile" emma:mode="ink">
          <msink:context xmlns:msink="http://schemas.microsoft.com/ink/2010/main" type="writingRegion" rotatedBoundingBox="23883,4473 28131,3563 28673,6096 24426,7006"/>
        </emma:interpretation>
      </emma:emma>
    </inkml:annotationXML>
    <inkml:traceGroup>
      <inkml:annotationXML>
        <emma:emma xmlns:emma="http://www.w3.org/2003/04/emma" version="1.0">
          <emma:interpretation id="{9596AB7B-5DDF-4BDF-AE76-9F519CA5D1FB}" emma:medium="tactile" emma:mode="ink">
            <msink:context xmlns:msink="http://schemas.microsoft.com/ink/2010/main" type="paragraph" rotatedBoundingBox="23883,4473 28131,3563 28673,6096 24426,7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243293-8C03-4787-9FB2-B1B728804BCF}" emma:medium="tactile" emma:mode="ink">
              <msink:context xmlns:msink="http://schemas.microsoft.com/ink/2010/main" type="line" rotatedBoundingBox="23883,4473 28131,3563 28673,6096 24426,7006"/>
            </emma:interpretation>
          </emma:emma>
        </inkml:annotationXML>
        <inkml:traceGroup>
          <inkml:annotationXML>
            <emma:emma xmlns:emma="http://www.w3.org/2003/04/emma" version="1.0">
              <emma:interpretation id="{379F3D07-7D7F-4810-A476-A1A524F8883D}" emma:medium="tactile" emma:mode="ink">
                <msink:context xmlns:msink="http://schemas.microsoft.com/ink/2010/main" type="inkWord" rotatedBoundingBox="23883,4473 26847,3838 27389,6371 24426,70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</inkml:trace>
          <inkml:trace contextRef="#ctx0" brushRef="#br0" timeOffset="2729.2576">73-72 0,'-36'0'16,"-1"0"46</inkml:trace>
          <inkml:trace contextRef="#ctx0" brushRef="#br0" timeOffset="2616.0647">73-72 0</inkml:trace>
          <inkml:trace contextRef="#ctx0" brushRef="#br0" timeOffset="4568.07">363-218 0,'0'109'47,"0"-72"-47,0-1 15,0 36-15,0 1 16,73 36-16,-73-37 15,36 1-15,-36-37 16,36 73 0,1-36-16,-1-1 15,-36-35 1,0-1-16,0 36 16,36 37-16,0-72 15,-36 35 1,0-36-1,0 1 17</inkml:trace>
          <inkml:trace contextRef="#ctx0" brushRef="#br0" timeOffset="4048.0671">363-218 0</inkml:trace>
          <inkml:trace contextRef="#ctx0" brushRef="#br0" timeOffset="5264.7774">653 762 0,'0'-36'16,"0"0"-16,0-1 16,73 1-16,-37-37 15,1 37-15,-1 36 16,36-72 78,-35 72-16,-1 0-63,37 36 1,-37-36 0,-36 36-16,36 73 15,0-73-15,-36 37 16,37-37-16,-1 37 16,0-37-16,-36 0 15,37 1 1</inkml:trace>
          <inkml:trace contextRef="#ctx0" brushRef="#br0" timeOffset="5304.8452">1307 944 0</inkml:trace>
          <inkml:trace contextRef="#ctx0" brushRef="#br0" timeOffset="6713.1868">1415 436 0,'0'36'109,"0"0"-109,0 0 16,0 1-1,0-1 1,37-36 0,-37 73 93,0-37 94,36 0-187,0-36 156,-36 36-110</inkml:trace>
          <inkml:trace contextRef="#ctx0" brushRef="#br0" timeOffset="5880.2892">1415 436 0</inkml:trace>
          <inkml:trace contextRef="#ctx0" brushRef="#br0" timeOffset="6784.5862">1524 798 0</inkml:trace>
          <inkml:trace contextRef="#ctx0" brushRef="#br0" timeOffset="7712.9208">1452 182 0</inkml:trace>
          <inkml:trace contextRef="#ctx0" brushRef="#br0" timeOffset="7248.5596">1452 182 0</inkml:trace>
          <inkml:trace contextRef="#ctx0" brushRef="#br0" timeOffset="10296.7415">1778 290 0,'0'37'0,"37"-1"16</inkml:trace>
          <inkml:trace contextRef="#ctx0" brushRef="#br0" timeOffset="9056.0712">1815 399 0</inkml:trace>
          <inkml:trace contextRef="#ctx0" brushRef="#br0" timeOffset="9159.9527">1815 399 0</inkml:trace>
          <inkml:trace contextRef="#ctx0" brushRef="#br0" timeOffset="9712.706">1815 399 0,'36'0'78,"0"0"-31,0 0-32,1 0-15,35 0 16,-72-36 0,37 36 93,-1-73-47,0 73-15</inkml:trace>
          <inkml:trace contextRef="#ctx0" brushRef="#br0" timeOffset="10040.4422">2105 218 0,'-36'0'31,"-1"0"-31,1 0 16,36-36 0,-36 36-16,-1 0 15,1-37 1,0 37 46,-37 0 17</inkml:trace>
          <inkml:trace contextRef="#ctx0" brushRef="#br0" timeOffset="10144.3756">1778 145 0</inkml:trace>
          <inkml:trace contextRef="#ctx0" brushRef="#br0" timeOffset="12768.0848">1887 399 0</inkml:trace>
          <inkml:trace contextRef="#ctx0" brushRef="#br0" timeOffset="13216.9454">1960 363 0,'36'36'0,"37"-36"15,-37 37 1,-36-1-16,36-36 15,0 0 1,1 0-16,-37 36 141</inkml:trace>
          <inkml:trace contextRef="#ctx0" brushRef="#br0" timeOffset="10720.8964">2141 690 0,'36'0'32,"37"0"14,-37 0-30,1 0 0,-1 0 62</inkml:trace>
          <inkml:trace contextRef="#ctx0" brushRef="#br0" timeOffset="10808.3164">2323 653 0,'-37'-36'0</inkml:trace>
          <inkml:trace contextRef="#ctx0" brushRef="#br0" timeOffset="11992.3949">2323-435 0,'0'72'109,"36"-35"-109,0-1 16,0 36-16,1 1 16,-37-37-16,0 37 15,36-1-15,-36 1 16,36 0-16,37-37 16,-73 36-1,0-35-15,0-1 16,0 37-16,0-37 15,36 0 1,-36 0-16,36-36 31,-36 37 219</inkml:trace>
          <inkml:trace contextRef="#ctx0" brushRef="#br0" timeOffset="11407.8218">2323-435 0</inkml:trace>
          <inkml:trace contextRef="#ctx0" brushRef="#br1" timeOffset="56992.739">109 1923 0,'-36'-36'16,"0"0"0,-37-1-1,37-35-15,-37 36 16,73-37-16,-36 73 31</inkml:trace>
          <inkml:trace contextRef="#ctx0" brushRef="#br0" timeOffset="1144.802">-326 109 0,'0'36'32,"0"1"-1,0-1 0,36-36 16,0 0-47,1 0 16,35 36-1,-36-36 1,1 0-16,-1 0 16,0 36-1,1 1 1,-1-37-1,0 0 17,0 0 61,1 0-61,-1 0-32,-36 36 15,0 37 1</inkml:trace>
          <inkml:trace contextRef="#ctx0" brushRef="#br0" timeOffset="1825.0692">-109 690 0</inkml:trace>
          <inkml:trace contextRef="#ctx0" brushRef="#br0" timeOffset="1744.0651">145 690 0,'-36'0'16,"0"0"62,-37 0-47,37 0-15,-37 0 15</inkml:trace>
          <inkml:trace contextRef="#ctx0" brushRef="#br0" timeOffset="3200.369">-181 145 0</inkml:trace>
          <inkml:trace contextRef="#ctx0" brushRef="#br0" timeOffset="3144.0095">-72 0 0,'-37'36'78,"1"1"-78,36-1 16,-36 0-16</inkml:trace>
          <inkml:trace contextRef="#ctx0" brushRef="#br1" timeOffset="56816.6253">363 2431 0,'0'-36'47,"0"0"-47,0-1 16,-36-35 15,0 36-31</inkml:trace>
          <inkml:trace contextRef="#ctx0" brushRef="#br1" timeOffset="73856.5853">327 1887 0,'0'-73'16,"0"37"0,0-36-1,0 35 17,0 1 14,-36 0-30,-37-1 0</inkml:trace>
        </inkml:traceGroup>
        <inkml:traceGroup>
          <inkml:annotationXML>
            <emma:emma xmlns:emma="http://www.w3.org/2003/04/emma" version="1.0">
              <emma:interpretation id="{7982E7ED-8D43-4B88-9B7E-7BB6A179C8E0}" emma:medium="tactile" emma:mode="ink">
                <msink:context xmlns:msink="http://schemas.microsoft.com/ink/2010/main" type="inkWord" rotatedBoundingBox="27230,3943 28169,3742 28447,5043 27508,52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568.412">3048 73 0,'-36'0'16</inkml:trace>
          <inkml:trace contextRef="#ctx0" brushRef="#br0" timeOffset="14471.9029">3085 73 0</inkml:trace>
          <inkml:trace contextRef="#ctx0" brushRef="#br0" timeOffset="14352.2822">3157 109 0</inkml:trace>
          <inkml:trace contextRef="#ctx0" brushRef="#br0" timeOffset="14183.7715">3193 145 0,'0'-36'31</inkml:trace>
          <inkml:trace contextRef="#ctx0" brushRef="#br0" timeOffset="14320.301">3193 109 0</inkml:trace>
          <inkml:trace contextRef="#ctx0" brushRef="#br0" timeOffset="15233.0967">3012 73 0,'-36'0'78,"36"36"-47,0 0-15,0 1 0,0-1 15,36 0 0,37 0-15,-37 1 15,0-1 0,-36 0 1,36-36 30,1 0 110,-37-36-156,36-37-1,-36 37 16,0 0-31,0 0 16,0-1 0</inkml:trace>
          <inkml:trace contextRef="#ctx0" brushRef="#br0" timeOffset="16385.0115">3266-181 0,'0'-37'0,"0"1"16,0-36 0,0-1-1,0 37 1,0-37-16,0 37 16,0 0-16,0-1 15,0 1 1,0 109 249,0-37-265,0 0 16,0 37-16,36 36 16,-36-37-16,37 37 15,-37-73-15,0 37 16,36-37 0,0 37-16,-36-37 15,0 37 1,36-1-1,1 1 1,-37-37-16,0 0 16,0 1-1,36-1 1,-36 0 15,36 0 16,1-36 62,-1 0-93,0 0 0,37 0-16,-1 0 15,37 0-15,-73 0 16,37 0 15,-146 0 188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1:40.169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E18A540C-B5F8-41F2-AD46-FE3D57C4742F}" emma:medium="tactile" emma:mode="ink">
          <msink:context xmlns:msink="http://schemas.microsoft.com/ink/2010/main" type="writingRegion" rotatedBoundingBox="18350,13347 16380,14373 15864,13382 17834,12357"/>
        </emma:interpretation>
      </emma:emma>
    </inkml:annotationXML>
    <inkml:traceGroup>
      <inkml:annotationXML>
        <emma:emma xmlns:emma="http://www.w3.org/2003/04/emma" version="1.0">
          <emma:interpretation id="{59686187-8599-43E4-8B8E-225DDE12C828}" emma:medium="tactile" emma:mode="ink">
            <msink:context xmlns:msink="http://schemas.microsoft.com/ink/2010/main" type="paragraph" rotatedBoundingBox="18350,13347 16380,14373 15864,13382 17834,12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0133B0-FC41-41E6-BB3A-A81C7DF9B1E8}" emma:medium="tactile" emma:mode="ink">
              <msink:context xmlns:msink="http://schemas.microsoft.com/ink/2010/main" type="line" rotatedBoundingBox="18350,13347 16380,14373 15864,13382 17834,12357"/>
            </emma:interpretation>
          </emma:emma>
        </inkml:annotationXML>
        <inkml:traceGroup>
          <inkml:annotationXML>
            <emma:emma xmlns:emma="http://www.w3.org/2003/04/emma" version="1.0">
              <emma:interpretation id="{1C342D64-7CC9-495F-98A2-79668092EA53}" emma:medium="tactile" emma:mode="ink">
                <msink:context xmlns:msink="http://schemas.microsoft.com/ink/2010/main" type="inkWord" rotatedBoundingBox="18350,13347 16380,14373 15864,13382 17834,123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1053 4028 0</inkml:trace>
          <inkml:trace contextRef="#ctx0" brushRef="#br0" timeOffset="2103.929">1053 4028 0,'0'36'62,"0"0"-30,0 1-32,0 35 15,0-36 1,0 1-1,0-1-15,0 0 16,0 37 31,0-37-16,0 0-15,-37 1-1,1-37-15,36 36 16,-36-36 0,0 0 62,-1 0-63,-35 0 1,35-36-16,-35-1 16,-1 1-1,37 0-15,0 0 16,-1-1 0,1 1 30,-36 36-30,-1 0 0,37-36-1,-1 36-15,-35 0 16,36 0-16,-73 0 16,36 0-16,37 0 31,-37 0 0,37 0-15,0 0-16,-1 0 15,1 36-15,0-36 16,-37 73-16,37-37 16,0 0-16,-1 0 15,1 1-15,0-1 16,0 37-1,-37-37-15,73 0 16,0 0-16,0 1 16,0-1-1,0 37 1,0-1-16,0 1 16,0-37-1,0 0 1,0 1-16,0-1 15,0 0 17,0 0-17,36 37-15,1-73 16,-1 0 0,36 0-1,1 73-15,36-73 47,-73 0-31,37 0 15,-37 0-15,0 0-16,1 0 15,-1 0 1,36 0-1,-72-37 1,0 1 15,0 0-15,0-1 15,0-35-15,0 36-1,0-1-15,0 1 16,0 0 15,0-1 16,0 1 47,-36 36-47,0-36-47,0 36 31,-1 0-15,1 0-16,0 0 15,-1 0 1,1 0 0,-36 0 15,35 0-16,1 0-15,0 0 16,-37 0 0,1 36-1,35-36 1,1 0-16,0 0 16,-1 0-1,1 36-15,-36 1 94,35-37 0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1:19.176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597E29E-7889-4C19-96AF-E564F5B028FE}" emma:medium="tactile" emma:mode="ink">
          <msink:context xmlns:msink="http://schemas.microsoft.com/ink/2010/main" type="writingRegion" rotatedBoundingBox="13426,2358 14021,2358 14021,2482 13426,2482"/>
        </emma:interpretation>
      </emma:emma>
    </inkml:annotationXML>
    <inkml:traceGroup>
      <inkml:annotationXML>
        <emma:emma xmlns:emma="http://www.w3.org/2003/04/emma" version="1.0">
          <emma:interpretation id="{F9F2CC15-0E6C-4C52-88AA-831BC9DCFC13}" emma:medium="tactile" emma:mode="ink">
            <msink:context xmlns:msink="http://schemas.microsoft.com/ink/2010/main" type="paragraph" rotatedBoundingBox="13426,2358 14021,2358 14021,2482 13426,2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32E684-5AE4-480D-BA4A-221E9513AADE}" emma:medium="tactile" emma:mode="ink">
              <msink:context xmlns:msink="http://schemas.microsoft.com/ink/2010/main" type="line" rotatedBoundingBox="13426,2358 14021,2358 14021,2482 13426,2482"/>
            </emma:interpretation>
          </emma:emma>
        </inkml:annotationXML>
        <inkml:traceGroup>
          <inkml:annotationXML>
            <emma:emma xmlns:emma="http://www.w3.org/2003/04/emma" version="1.0">
              <emma:interpretation id="{C9285713-BB06-4F4D-AE7E-4D779E061BB5}" emma:medium="tactile" emma:mode="ink">
                <msink:context xmlns:msink="http://schemas.microsoft.com/ink/2010/main" type="inkWord" rotatedBoundingBox="13426,2467 13441,2467 13441,2482 13426,2482"/>
              </emma:interpretation>
            </emma:emma>
          </inkml:annotationXML>
          <inkml:trace contextRef="#ctx0" brushRef="#br0">-3519-6205 0</inkml:trace>
        </inkml:traceGroup>
        <inkml:traceGroup>
          <inkml:annotationXML>
            <emma:emma xmlns:emma="http://www.w3.org/2003/04/emma" version="1.0">
              <emma:interpretation id="{786EE552-A53E-4CAF-B8F0-80AD35ECC8D4}" emma:medium="tactile" emma:mode="ink">
                <msink:context xmlns:msink="http://schemas.microsoft.com/ink/2010/main" type="inkWord" rotatedBoundingBox="14006,2358 14021,2358 14021,2373 14006,23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127112.7484">-2939-6314 0</inkml:trace>
          <inkml:trace contextRef="#ctx0" brushRef="#br1" timeOffset="127176.7005">-2939-6314 0</inkml:trace>
          <inkml:trace contextRef="#ctx0" brushRef="#br1" timeOffset="127039.7653">-2939-6314 0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3:32.24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332E2E2-17FE-4DB2-A02A-E30B97F083EB}" emma:medium="tactile" emma:mode="ink">
          <msink:context xmlns:msink="http://schemas.microsoft.com/ink/2010/main" type="inkDrawing" rotatedBoundingBox="20446,7049 21110,11188 18351,11630 17687,7491" hotPoints="20008,11619 18112,10016 18606,7583 20502,9186" semanticType="enclosure" shapeName="Ellipse">
            <msink:sourceLink direction="with" ref="{F89FAF6E-6C9A-4BEE-9B89-23017695C9FA}"/>
            <msink:sourceLink direction="with" ref="{BFEBCDB2-155D-4940-B2A3-4B47EB4286AC}"/>
          </msink:context>
        </emma:interpretation>
      </emma:emma>
    </inkml:annotationXML>
    <inkml:trace contextRef="#ctx0" brushRef="#br0">1966 77 0,'0'-36'16,"0"0"-1,-36 36 1,-36 0 0,-1 0-1,0 0-15,1 0 32,-1 0-32,37 0 15,0 0 1,-37 0-16,1 0 15,-37 72 1,72-72-16,1 36 16,-36-36-16,-1 37 15,37-1-15,-37 0 16,37-36-16,0 37 16,-1-1-16,37 0 15,-72-36-15,35 73 16,-35-1-16,36-35 15,-1-1-15,1 0 16,-37 73 0,73-36-16,-72-37 15,72 0-15,-36 37 16,-1-37-16,-35 73 16,35-73-16,37 37 15,0-37 1,-36 0-16,0 73 15,36-36 1,-73-1-16,73 1 16,0 36-1,0-73-15,0 37 16,-36-1 0,36 1-16,0-1 15,0 1-15,0-37 16,0 37-16,0-37 15,0 73-15,0-73 16,0 37 0,36-37-1,-36 37 1,109 35 0,-36-35-16,-73-37 15,36 1-15,-36-1 16,0 0-1,73 37-15,-37-37 16,0 37 0,0-73-16,1 108 15,-1-71-15,-36-1 16,73 0-16,-73 1 16,36-1-16,0 36 15,0-35-15,-36-1 16,37 0-16,35 37 15,-72-37 1,73-36 0,-37 109-16,0-109 15,1 36-15,-1 1 16,0-1-16,1-36 16,35 36-1,-72 0-15,36-36 16,37 37-16,-37-1 15,1-36-15,-1 36 16,0-36 0,0 37-1,1-37 1,-1 36 0,0-36-1,1 0 16,-1 0-31,0 0 16,37 0 0,-1 0-1,37 0-15,-36 0 16,-1 0-16,-35 0 16,-1 0-1,0 0-15,37 0 47,-37-36-47,0 36 16,37 0-1,-37-73-15,0 73 16,1-73 0,-1 37-1,0 0 1,-36 0-16,37-1 15,-37 1-15,72 0 16,-72-37 0,73 1-1,-73 35-15,0 1 16,0-37-16,72 1 16,-72 36-1,0-37 1,0 37-1,0-1-15,0 1 16,0 0-16,0 0 16,0-37-16,0 37 15,0-73 1,0 36 0,0 37-1,0 0-15,0-37 16,0 37-16,0 0 15,0-1 1,0-35-16,-36-1 31,36 1-31,0 35 16,-36-35-16,36 35 16,0-35-16,0-1 15,-37 37-15,37 0 16,-36-37-16,-36-36 15,72 73-15,0 0 16,0-1 0,-37 37-16,37-36 15,0 0 1,-36 0 0,0-37-1,-1 73 1,37-73-16,0 1 15,0 36 17,-36-37-32,0 37 31,0-1-15,36 1-1,-37-36 1,1-37-1,0 36 1,36 37-16,-37-37 16,37 37-1,-108-73-15,108 37 63,0 35-16,-37 1-16,37 0-15,-36-1-1,0 37-15,36-36 16,-37 0-16,37-37 15,-36 73-15,-36-72 16,35-1-16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3:30.03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FEBCDB2-155D-4940-B2A3-4B47EB4286AC}" emma:medium="tactile" emma:mode="ink">
          <msink:context xmlns:msink="http://schemas.microsoft.com/ink/2010/main" type="writingRegion" rotatedBoundingBox="19993,7329 20008,7329 20008,7344 19993,7344">
            <msink:destinationLink direction="with" ref="{1332E2E2-17FE-4DB2-A02A-E30B97F083EB}"/>
          </msink:context>
        </emma:interpretation>
      </emma:emma>
    </inkml:annotationXML>
    <inkml:traceGroup>
      <inkml:annotationXML>
        <emma:emma xmlns:emma="http://www.w3.org/2003/04/emma" version="1.0">
          <emma:interpretation id="{994A97DA-25F4-4D43-BD78-2B79FB84195B}" emma:medium="tactile" emma:mode="ink">
            <msink:context xmlns:msink="http://schemas.microsoft.com/ink/2010/main" type="paragraph" rotatedBoundingBox="19993,7329 20008,7329 20008,7344 19993,7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180741-467F-4423-B964-BED01572641D}" emma:medium="tactile" emma:mode="ink">
              <msink:context xmlns:msink="http://schemas.microsoft.com/ink/2010/main" type="line" rotatedBoundingBox="19993,7329 20008,7329 20008,7344 19993,7344"/>
            </emma:interpretation>
          </emma:emma>
        </inkml:annotationXML>
        <inkml:traceGroup>
          <inkml:annotationXML>
            <emma:emma xmlns:emma="http://www.w3.org/2003/04/emma" version="1.0">
              <emma:interpretation id="{23F6207A-65E3-45C7-8847-51A8FFF5E700}" emma:medium="tactile" emma:mode="ink">
                <msink:context xmlns:msink="http://schemas.microsoft.com/ink/2010/main" type="inkWord" rotatedBoundingBox="19993,7329 20008,7329 20008,7344 19993,7344"/>
              </emma:interpretation>
            </emma:emma>
          </inkml:annotationXML>
          <inkml:trace contextRef="#ctx0" brushRef="#br0">1966 113 0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2:49.272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57B8C79-E989-4BED-AEE2-89DD74B19FD8}" emma:medium="tactile" emma:mode="ink">
          <msink:context xmlns:msink="http://schemas.microsoft.com/ink/2010/main" type="writingRegion" rotatedBoundingBox="11417,4084 18970,4262 18898,7317 11345,7139"/>
        </emma:interpretation>
      </emma:emma>
    </inkml:annotationXML>
    <inkml:traceGroup>
      <inkml:annotationXML>
        <emma:emma xmlns:emma="http://www.w3.org/2003/04/emma" version="1.0">
          <emma:interpretation id="{D27FEBEA-EB17-48A9-A89E-76F03480F88E}" emma:medium="tactile" emma:mode="ink">
            <msink:context xmlns:msink="http://schemas.microsoft.com/ink/2010/main" type="paragraph" rotatedBoundingBox="11417,4084 17043,4217 17006,5791 11380,5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A88FBA-BD11-4B93-84D3-42241C0FF3EB}" emma:medium="tactile" emma:mode="ink">
              <msink:context xmlns:msink="http://schemas.microsoft.com/ink/2010/main" type="line" rotatedBoundingBox="11417,4084 17043,4217 17006,5791 11380,5659"/>
            </emma:interpretation>
          </emma:emma>
        </inkml:annotationXML>
        <inkml:traceGroup>
          <inkml:annotationXML>
            <emma:emma xmlns:emma="http://www.w3.org/2003/04/emma" version="1.0">
              <emma:interpretation id="{0514436D-5A95-4935-806E-70C0ECB9C30C}" emma:medium="tactile" emma:mode="ink">
                <msink:context xmlns:msink="http://schemas.microsoft.com/ink/2010/main" type="inkWord" rotatedBoundingBox="11415,4160 13526,4210 13493,5628 11382,55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-5479-3810 0</inkml:trace>
          <inkml:trace contextRef="#ctx0" brushRef="#br0" timeOffset="-247.8486">-5479-3810 0</inkml:trace>
          <inkml:trace contextRef="#ctx0" brushRef="#br0" timeOffset="1408.5135">-5551-3592 0,'0'36'16,"36"-72"343,-36-1-343,36 1 62</inkml:trace>
          <inkml:trace contextRef="#ctx0" brushRef="#br0" timeOffset="1616.9039">-5479-3665 0</inkml:trace>
          <inkml:trace contextRef="#ctx0" brushRef="#br0" timeOffset="1447.9852">-5479-3665 0</inkml:trace>
          <inkml:trace contextRef="#ctx0" brushRef="#br0" timeOffset="5632.6049">-5479-3701 0,'0'-73'32,"0"37"-1,0 0 16,37 36-47,-1 0 15,0-37-15,0 37 16,37 0 31,-37 0 109,37 0-140,-73-36-1,36 36-15,0 0 16,-72 0 437,0 0-406,-37 0-31,1 0-1,35 0 1,1 0-16,0 0 16,0 0-16,-1 36 15,1 1 1,36-1 124,0 0-124,0 1 0,0-1-1,0 0 1,0 0 15,0 37 16,0-37-16,0 1 16,36-37-31,37 36 62,-1-36-62,1 0 62,-37-36-47,1-1-15,-37 1-1,0 0 1,0-1-16,36-35 15,-36 36 1,0-1-16,0 1 16,36 36-1,-36-36-15,0-1 16,0 1 0,0 0 30,0 0-46,0-1 16,73 1 0,-73 0-16,0-1 31,0 1-15,36-36-16,-36-1 31,0 37-16,0-1 1,0 1 0,0 0-1,0 0 1,0 108 296,0-36-312,0 1 16,0 35 0,0-35-1,0-1-15,0 0 16,0 37 0,0-37-1,0 0 1,0 1-16,0-1 15,0 0-15,0 0 16,0 1 0,0 35 46,0 1-46,0-37 15,0 0-15,0 1-1,0-1 1,0 37 0,0-1-1,36 1 16,37-37-15,-73 0-16,0 1 16,36-1 31,0 0-32,1-36 1,35 0-1,1 0 1,-37 0 0,0 0-16,1 0 15,-1 0-15,0 0 16,1 0 15,-1-36-31,-36 0 31,36 36-31,0-37 16,-36 1 31,0 0-31,0-1 46,0 1-46,0 0-1,0 0 1,-36-1 0,0 37 15,-37 0 0,37 0-15,0 0 77,-1 0-61,1 0-17,36 37 17,0-1 46,0 0-63,0 0 1,0 37 0,36-37-1,37-36 1,-37 73-1,1-73 1,-1 0 0,36 36-16,1-36 15,-37 0 1,1 0 0,-1 0 15,0 0-16,0 0 1,1 0 0,-1 0 15,0 0-15,-72 0 202</inkml:trace>
          <inkml:trace contextRef="#ctx0" brushRef="#br0" timeOffset="7311.99">-3773-3411 0,'36'0'125,"0"0"-110,1 0 32,-1 0 31</inkml:trace>
          <inkml:trace contextRef="#ctx0" brushRef="#br0" timeOffset="6455.8612">-3519-3810 0</inkml:trace>
          <inkml:trace contextRef="#ctx0" brushRef="#br0" timeOffset="6332.6794">-3519-3810 0</inkml:trace>
          <inkml:trace contextRef="#ctx0" brushRef="#br0" timeOffset="8191.9136">-3882-3157 0,'0'-36'15</inkml:trace>
          <inkml:trace contextRef="#ctx0" brushRef="#br0" timeOffset="8136.9291">-3556-3411 0,'0'36'47,"37"1"-31,-37-1 15,0 0 0,0 1-15,0-1 0,0 0-1,0 0 16,0 37 63,-37-73 47,1 0-94,0 0-16,0-36-31,-1 36 31,1 0 47,0-37-46,-1 37 61</inkml:trace>
          <inkml:trace contextRef="#ctx0" brushRef="#br0" timeOffset="10424.9502">-3737-3375 0,'-36'0'0,"-1"0"15</inkml:trace>
          <inkml:trace contextRef="#ctx0" brushRef="#br0" timeOffset="10375.9408">-3519-3774 0,'-37'0'63,"37"37"-48,-36-1 1,0 0 15,-37-36-15,73 36 281,0 37-282,0-37 1,0 1-16,0-1 16,0 36 46</inkml:trace>
          <inkml:trace contextRef="#ctx0" brushRef="#br0" timeOffset="9592.1543">-3447-3883 0</inkml:trace>
          <inkml:trace contextRef="#ctx0" brushRef="#br0" timeOffset="9320.373">-3447-3883 0</inkml:trace>
          <inkml:trace contextRef="#ctx0" brushRef="#br0" timeOffset="9199.8162">-3447-3883 0</inkml:trace>
        </inkml:traceGroup>
        <inkml:traceGroup>
          <inkml:annotationXML>
            <emma:emma xmlns:emma="http://www.w3.org/2003/04/emma" version="1.0">
              <emma:interpretation id="{895661D6-1232-4DCB-AE50-DF67EE31FB50}" emma:medium="tactile" emma:mode="ink">
                <msink:context xmlns:msink="http://schemas.microsoft.com/ink/2010/main" type="inkWord" rotatedBoundingBox="13901,4143 17043,4217 17006,5791 13864,5717"/>
              </emma:interpretation>
            </emma:emma>
          </inkml:annotationXML>
          <inkml:trace contextRef="#ctx0" brushRef="#br0" timeOffset="11025.6608">-3048-4354 0</inkml:trace>
          <inkml:trace contextRef="#ctx0" brushRef="#br0" timeOffset="12232.4902">-3048-4354 0,'37'0'47,"-37"72"-32,0 1-15,0 36 16,0 0-16,0-37 16,0 1-16,0-37 15,0 37-15,0-37 16,0 36-16,0-35 15,0-1-15,0 73 16,0-37-16,0 1 16,0 0-16,0-37 15,0 0 1,0 0-16,0 1 16,0-1-1,0-109 235,36 1-234,0-37-16,-36 73 15,0-37 1,37 1-16,-1 35 16,0-35-16,0 35 31,1-35 0,-1 72-15,-36-36-16,36 36 15,1 0 17,-1 0 77,0 0-93,0 0-16,1 0 15,-37 36 1,0 0 0,0 0-16,36 37 15,-36-37 16,0 37-15,0-37 0,0 0-1,0 1-15,0-1 16,0 37-16,0-37 16,0 0-16,0 0 15,73 1-15</inkml:trace>
          <inkml:trace contextRef="#ctx0" brushRef="#br0" timeOffset="12280.4935">-2394-3084 0,'0'-37'47</inkml:trace>
          <inkml:trace contextRef="#ctx0" brushRef="#br0" timeOffset="13410.2767">-2104-3012 0,'0'-36'16,"0"0"-16,0-37 16</inkml:trace>
          <inkml:trace contextRef="#ctx0" brushRef="#br0" timeOffset="13360.7819">-1886-3629 0,'-37'73'109,"37"36"-93,0-73-1,-36 37-15,0-1 16,36-35-16,0-1 15,0 0-15,0 37 16,0-37 47,0 0-63,-37 1 187</inkml:trace>
          <inkml:trace contextRef="#ctx0" brushRef="#br0" timeOffset="12863.852">-1886-3629 0</inkml:trace>
          <inkml:trace contextRef="#ctx0" brushRef="#br0" timeOffset="14728.6642">-2032-4173 0,'0'-36'547</inkml:trace>
          <inkml:trace contextRef="#ctx0" brushRef="#br0" timeOffset="14159.9168">-2032-4173 0</inkml:trace>
          <inkml:trace contextRef="#ctx0" brushRef="#br0" timeOffset="15712.0036">-1669-3375 0</inkml:trace>
          <inkml:trace contextRef="#ctx0" brushRef="#br0" timeOffset="16464.6471">-1451-3483 0,'-36'0'16</inkml:trace>
          <inkml:trace contextRef="#ctx0" brushRef="#br0" timeOffset="16145.3707">-1487-3375 0,'36'0'16,"0"0"-1,37 0 1,-37 0-1,0 0 1</inkml:trace>
          <inkml:trace contextRef="#ctx0" brushRef="#br0" timeOffset="16735.9965">-1524-3338 0,'0'36'31,"0"0"0</inkml:trace>
          <inkml:trace contextRef="#ctx0" brushRef="#br0" timeOffset="17264.6825">-1342-3084 0,'36'36'16,"0"-36"46,1 0-46,-1 0 46,0-36-62</inkml:trace>
          <inkml:trace contextRef="#ctx0" brushRef="#br0" timeOffset="17848.9677">-907-4245 0</inkml:trace>
          <inkml:trace contextRef="#ctx0" brushRef="#br0" timeOffset="17303.7198">-1161-3084 0,'0'-37'15</inkml:trace>
          <inkml:trace contextRef="#ctx0" brushRef="#br0" timeOffset="18553.2271">-907-4245 0,'0'72'78,"0"-36"-63,0 37-15,0 0 16,0-37-16,0 0 16,0 73-16,0-73 15,0 37-15,0-1 16,0-35 0,0-1-16,0 37 15,0-37 1,0 0-1,0 37 1,0-37 47,0 0-48,0 1-15,0 35 16,0-36-1,0 1-15,0 35 94,0-35-63,0-1-15,0 0-16</inkml:trace>
          <inkml:trace contextRef="#ctx0" brushRef="#br0" timeOffset="19496.5835">-435-3520 0,'0'-36'125,"0"0"-78,0-1 15,-36 37-46,-1-36 15,1 36 63</inkml:trace>
          <inkml:trace contextRef="#ctx0" brushRef="#br0" timeOffset="19672.4173">-580-3665 0,'-36'0'94,"36"36"-63,0 37-15,-37-73 15</inkml:trace>
          <inkml:trace contextRef="#ctx0" brushRef="#br0" timeOffset="20424.3701">-653-3483 0,'0'36'16,"0"0"-16,0 0 16,0 1-16,0-1 46,37 0 17,35-36 78,-36 0-63,1 0-63,35-36 17,-72 0 14,0-1-14,0 1-17,0 0-15,0 0 16,37-1 0,-1 1-16,-36-37 31,0 37-16,0-36 1,0 35 0,36-35-1,-36 35 1,0-35 0,36-1-1</inkml:trace>
          <inkml:trace contextRef="#ctx0" brushRef="#br0" timeOffset="21513.1023">-254-4173 0,'0'-36'15,"0"0"-15,0-37 47,0 37-31,0-1-16,0 1 16,0 0 62,0 72 62,0 0-124,0 1-16,0-1 16,0 0-16,0 1 15,0 35 1,0-36-16,0 1 15,0-1-15,0 0 16,0 1-16,0 35 16,0-36-16,0 1 15,0-1-15,0 0 16,0 37 0,0-1-1,0-35-15,0-1 16,0 0-1,0 1 17,0-1-17,0 0-15,0 0 47,37-36-31,35 0 78,-35 0-48,-1 0-30,0 0 31,0 0-31,1 0 62,-1 0-78</inkml:trace>
          <inkml:trace contextRef="#ctx0" brushRef="#br0" timeOffset="23632.9751">-1524-3375 0,'0'37'16,"37"-1"31,-1 0-32,0 1 1</inkml:trace>
          <inkml:trace contextRef="#ctx0" brushRef="#br0" timeOffset="23321.018">-1233-3375 0,'-37'0'16,"1"0"15,0 0-31,0 0 16,-1 0-16,1 0 16,-37 0 15</inkml:trace>
          <inkml:trace contextRef="#ctx0" brushRef="#br0" timeOffset="23479.971">-1524-3375 0</inkml:trace>
          <inkml:trace contextRef="#ctx0" brushRef="#br0" timeOffset="22856.7066">-1451-3483 0,'73'0'172,"-37"0"-126,0 0 1,0 36-31,-36 0 15,37-36-31</inkml:trace>
          <inkml:trace contextRef="#ctx0" brushRef="#br0" timeOffset="24287.8983">-1415-3229 0,'73'72'31,"-37"-36"-15,0 1 31,1-37 78,-1 36-110,-36 0 17,36-36 30,1 0-62,35 0 31,-36 0-15,1 0 78</inkml:trace>
        </inkml:traceGroup>
      </inkml:traceGroup>
    </inkml:traceGroup>
    <inkml:traceGroup>
      <inkml:annotationXML>
        <emma:emma xmlns:emma="http://www.w3.org/2003/04/emma" version="1.0">
          <emma:interpretation id="{1A99B9FA-C278-424E-9FA2-46C6EF7CF0DF}" emma:medium="tactile" emma:mode="ink">
            <msink:context xmlns:msink="http://schemas.microsoft.com/ink/2010/main" type="paragraph" rotatedBoundingBox="16588,4867 19299,5624 18763,7547 16051,67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68C358-35C7-44B7-95B1-5B72082C417D}" emma:medium="tactile" emma:mode="ink">
              <msink:context xmlns:msink="http://schemas.microsoft.com/ink/2010/main" type="inkBullet" rotatedBoundingBox="16290,5935 16985,6129 16835,6666 16140,6472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-81639.4209">908-3447 0</inkml:trace>
        <inkml:trace contextRef="#ctx0" brushRef="#br0" timeOffset="-83784.1846">-435-2649 0,'-36'-36'0</inkml:trace>
        <inkml:trace contextRef="#ctx0" brushRef="#br0" timeOffset="-83896.405">-399-2395 0</inkml:trace>
      </inkml:traceGroup>
      <inkml:traceGroup>
        <inkml:annotationXML>
          <emma:emma xmlns:emma="http://www.w3.org/2003/04/emma" version="1.0">
            <emma:interpretation id="{45B52958-6F1E-4239-A63D-D764D27552A3}" emma:medium="tactile" emma:mode="ink">
              <msink:context xmlns:msink="http://schemas.microsoft.com/ink/2010/main" type="line" rotatedBoundingBox="17283,5061 19299,5624 18763,7547 16746,6983"/>
            </emma:interpretation>
          </emma:emma>
        </inkml:annotationXML>
        <inkml:traceGroup>
          <inkml:annotationXML>
            <emma:emma xmlns:emma="http://www.w3.org/2003/04/emma" version="1.0">
              <emma:interpretation id="{FAE94034-9306-4E31-BEDE-D0AD51279937}" emma:medium="tactile" emma:mode="ink">
                <msink:context xmlns:msink="http://schemas.microsoft.com/ink/2010/main" type="inkWord" rotatedBoundingBox="17283,5061 19299,5624 18763,7547 16746,698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82119.067">291-3084 0,'36'0'47,"-36"109"-32,0-37 1,0 37-16,0 0 15,0 0-15,0-37 16,0 37-16,0 36 16,0-72-1,0-1-15,0 37 16,0-36-16,0-1 16,0 1-16,0 0 15,0-1 1,0-36-1</inkml:trace>
          <inkml:trace contextRef="#ctx0" brushRef="#br0" timeOffset="-82952.0733">-72-2141 0</inkml:trace>
          <inkml:trace contextRef="#ctx0" brushRef="#br0" timeOffset="-83008.0515">-508-2685 0,'-36'0'47,"0"0"-32,0 36 16,-1 0-31,1-36 16,36 37-16,0-1 16,0 0-1,-36 37 1,36-37 15,0 0-31,0 1 16,0 35-1,0 1 17,72-73 124,-35 0-140,-1 0-1,36 0-15,1 0 16,-37 36-16,1-36 15,-1 0-15,0 0 16,0 0 0,1 0 46,-1 0-46,0 0 46,1 0-46,-1 0 15</inkml:trace>
          <inkml:trace contextRef="#ctx0" brushRef="#br0" timeOffset="-82527.8782">291-3084 0</inkml:trace>
          <inkml:trace contextRef="#ctx0" brushRef="#br0" timeOffset="-81231.6743">908-3447 0,'0'36'31,"0"73"-15,0 36-16,0 0 15,0-36-15,0 109 16,0-73-16,0 0 16,0 37-16,0-1 15,0-36-15,0-36 16,0 36-16,0-109 16,0 37-16,0-37 15,0 37-15,0-37 47</inkml:trace>
          <inkml:trace contextRef="#ctx0" brushRef="#br0" timeOffset="-80034.3383">218-2395 0,'36'0'32,"1"0"-17,35 0 17,1 0-17,-37 0 1,0 0-1,37 0 1,-37 0-16,1 0 16,-1 0-16,0 0 15,0 0-15,37 0 16,0 0 0</inkml:trace>
          <inkml:trace contextRef="#ctx0" brushRef="#br0" timeOffset="-80559.7514">218-2395 0</inkml:trace>
          <inkml:trace contextRef="#ctx0" brushRef="#br0" timeOffset="-79015.3283">1162-2395 0,'72'0'203,"-36"0"-188,-36-36-15,37 36 32,-1 0-17,0 0-15,37 0 188,-37 0-141,0 0-32</inkml:trace>
          <inkml:trace contextRef="#ctx0" brushRef="#br0" timeOffset="-77126.2506">1561-2431 0,'0'36'31,"0"0"31,0 1-46,0-1 0,0 37 15,0-37 0,0 0-31,0 0 16,0 1-1,-37-37 17,37 72-17,-36-72 1,36 37-1,-36-37 1,0 72 0,-1 1 15,1-37-15,0 0 15,-1 1-16,37-1-15,-36 0 16,72-36 562,1 0-515,-1 0-48,0 0 17,1 0-17,-1 0 1,0 0-1,0 0 1,37 0 15,-37 0-15,1 0 31,-1 0 47,0 0-32,0 0-62,1 0 0,-1 0 16,0 0 46,37 0 1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3:47.70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FA62007-E29C-476A-A3CD-3C1CB20786AE}" emma:medium="tactile" emma:mode="ink">
          <msink:context xmlns:msink="http://schemas.microsoft.com/ink/2010/main" type="inkDrawing" rotatedBoundingBox="21638,11463 21827,5497 25352,5609 25164,11574" hotPoints="23640,11825 21733,8925 23309,5833 25216,8733" semanticType="enclosure" shapeName="Ellipse"/>
        </emma:interpretation>
      </emma:emma>
    </inkml:annotationXML>
    <inkml:trace contextRef="#ctx0" brushRef="#br0">1429 224 0,'-72'36'16,"72"1"-16,-37-37 15,1 0 1,0 36 0,-37 0-1,37 1 1,-37-1 0,37 0-16,36 0 15,-36-36-15,-146 146 47,182-110-47,-36 0 0,-36 73 16,35-73-1,-35 37-15,72-37 16,-73 73-16,37-73 16,0 37-16,-1 36 15,-35-37-15,72 1 16,-37-1-16,-35 37 15,72-36-15,-36-1 16,-37-35 0,73-1-16,0 37 15,-36-37-15,36 0 16,0 0 0,-37 37-1,37-37-15,0 1 16,0 35-16,0-36 15,0 1 1,0 35-16,0-35 16,0 35-16,0 1 15,0-1-15,0 1 16,0-1-16,-36 1 16,36 36-16,0 0 15,0-73-15,0 73 16,0 0-16,0-37 15,0 1 1,0-1 0,0 1-16,0 0 15,0-1 1,36 37-16,-36-36 16,37-37-16,-37 36 15,36-35-15,0 72 31,-36-73-31,0 36 16,37-72-16,-37 73 16,0 0-16,36-1 15,-36-36 17,36 1-17,-36-1 1,36 0-16,1 1 15,-37 35 1,36-36-16,-36 1 16,36-1-16,1 0 15,-37 37-15,36-1 16,0 1 0,-36-37-1,36 1-15,1 35 16,-1-36-1,0-36-15,-36 37 16,37 35-16,-37-35 16,36 35-1,0-72-15,-36 36 16,36 1 0,-36-1-16,37-36 15,-1 73-15,0-37 16,1 0-16,35 37 15,-72-37 1,36-36 31,1 0-47,-1 36 47,0-36 0,1 0-32,-1 0-15,0 0 16,73 0-16,-73 0 16,37 0-16,-37 0 15,37 0-15,-1 0 16,-35 0-16,-1 0 15,0 0-15,37 0 32,-37 0-17,37-36 1,-37 36 0,0 0-16,37-36 15,36-1 1,-109 1-16,36 36 15,-36-36-15,36 36 16,37-36-16,-37-1 16,0 37-16,37-36 15,-73 0-15,36 36 16,37-37 0,36-71-1,-37 35 1,1 0-16,-1 1 15,37-1 1,-73 37-16,1 36 16,-1-73-16,0 73 15,-36-36 1,0-36-16,37 72 16,-37-37-16,72 1 15,-72 0 1,0-73-16,73 36 15,-73 1-15,36 35 16,0-71-16,-36 71 16,0-35-1,37-1 1,-37 1 0,0 35-1,0-35-15,0 35 16,0 1-16,0 0 15,0-37-15,0 1 16,0-1 0,0-72-1,0 109 1,0-1-16,0 1 16,0 0-16,0 0 15,0-1-15,0-35 16,0-1-16,0 37 15,0 0-15,0-37 16,0 37-16,-37-37 16,1-72-1,36 72 1,0 1-16,-109-37 16,109 73-16,0-37 15,0 37-15,0 0 16,-72-1-16,72 1 15,0 0 1,0-37 0,0-36-1,-73 37-15,73 35 16,0-35-16,0-1 16,-36 73-16,-1-36 15,37 0-15,0-1 16,-72-35-16,72 36 15,0-37 1,0 37 0,-73-37-16,73 37 15,0 0 1,0-1-16,0 1 16,-36-37-16,0 1 15,36 36-15,-37-37 16,1 37-16,36-1 15,0 1-15,-36 36 16,0-36-16,36 0 16,0-1-16,-73-35 15,73-1 1,-73 1-16,73 35 16,-72 1-16,72 0 15,0-1-15,-36 1 31,-1-36-15,1 35 0,36 1-1,-73 0 1,-35-37 0,71 37-16,-72 0 15,37-1 1,72 1-1,-73 36 1,1-36-16,35 36 16,1-37-16,0 37 15,0 0 1,-37 0 0,0 0-16,1 0 15,-1 0-15,37 0 16,0 0-16,-1 0 156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4:13.47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D540F7D-F545-48B2-A890-6048FE838DC9}" emma:medium="tactile" emma:mode="ink">
          <msink:context xmlns:msink="http://schemas.microsoft.com/ink/2010/main" type="inkDrawing" rotatedBoundingBox="21030,4125 27169,4400 27105,5842 20965,5566" semanticType="enclosure" shapeName="Other">
            <msink:destinationLink direction="with" ref="{E7A58392-CEF9-4328-8C4F-988A719EEFD3}"/>
          </msink:context>
        </emma:interpretation>
      </emma:emma>
    </inkml:annotationXML>
    <inkml:trace contextRef="#ctx0" brushRef="#br0">5661 1053 0,'0'-36'203,"0"0"-188,-37-1-15,1 1 16,0 0-16,0 36 16,-37-37-16,73 1 15,-73 0 1,37 0-1,0-1 1,0 1-16,36-37 16,-73 73-16,37-36 47,-37 0-32,-36 0 1,37 36 15,35 0-31,1-37 16,-36 37-16,-1 0 15,37 0-15,-37 0 16,37-36-16,36 0 16,-109 36-16,36-37 15,37 37-15,0 0 16,-37 0-16,1-36 15,-37 36-15,0 0 16,36 0-16,1-36 16,-1 36-16,-72 0 15,73-36-15,-37 36 16,-36 0-16,-1-73 16,74 73-16,-1 0 15,37 0-15,-37-73 16,37 73-16,0 0 15,0 0 1,-37 0-16,37 0 16,-37 0-16,37 0 15,-37-36-15,1 36 16,-1 0-16,1 0 16,-37 0-16,72 0 15,-35 0 1,36 0-1,-1-36-15,1 36 16,0 0 0,-109 0-16,-37 0 15,146 0-15,0 72 16,-37-72-16,0 0 16,1 0-16,-1 73 15,1-73 1,35 0-1,1 0 1,0 0 0,0 73-16,-37-73 31,73 36-31,-73 0 16,1 0-1,-1 1 1,37 35-16,0-72 15,-1 0-15,1 37 16,0-37-16,36 36 16,-36 0-1,-1 0 1,1-36 0,0 37-16,-1-1 15,37 0 1,-36-36-16,-36 73 15,72-37-15,0 37 16,-73-37 0,73 37-16,-73 35 15,73-71 1,-36 35 0,36-35-1,0-1-15,0 0 16,0 0-16</inkml:trace>
    <inkml:trace contextRef="#ctx0" brushRef="#br0" timeOffset="1703.881">6132 1634 0,'-36'-37'15,"36"1"-15,0 0 16,-36 36-16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4:15.29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7A58392-CEF9-4328-8C4F-988A719EEFD3}" emma:medium="tactile" emma:mode="ink">
          <msink:context xmlns:msink="http://schemas.microsoft.com/ink/2010/main" type="inkDrawing" rotatedBoundingBox="26380,4862 26797,5278 26778,5297 26361,4880" semanticType="callout" shapeName="Other">
            <msink:sourceLink direction="with" ref="{ED540F7D-F545-48B2-A890-6048FE838DC9}"/>
          </msink:context>
        </emma:interpretation>
      </emma:emma>
    </inkml:annotationXML>
    <inkml:trace contextRef="#ctx0" brushRef="#br0">399 435 0,'-36'-72'16,"-1"36"-16,-108-110 15,73 110-15,35 0 16,-35-73-16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8:06.277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A543E4B7-8743-45E4-B399-0DCD2DB4C6F1}" emma:medium="tactile" emma:mode="ink">
          <msink:context xmlns:msink="http://schemas.microsoft.com/ink/2010/main" type="inkDrawing" rotatedBoundingBox="13994,12123 14999,5572 15956,5719 14951,12270" semanticType="callout" shapeName="Other">
            <msink:sourceLink direction="with" ref="{3C5C1607-75CE-4508-A8A6-2A1B22A57E98}"/>
          </msink:context>
        </emma:interpretation>
      </emma:emma>
    </inkml:annotationXML>
    <inkml:trace contextRef="#ctx0" brushRef="#br0">0 6532 0,'0'-37'0,"0"-71"15,0 71 1,0-35-16,0-37 16,0 73-16,36-1 15,-36 1-15,36-37 16,-36 1-16,0 36 16,73-73-16,-73 72 15,0-35-15,0-1 16,0 37-16,0-73 15,0 73-15,0 0 16,36-73-16,0 36 16,-36 1-1,0 35-15,0-35 16,0-1-16,0-36 16,0 37-1,73-37-15,-73 0 16,36 0-16,-36 0 15,0 37-15,0-110 16,37 146-16,-1-73 16,0-36-16,-36 36 15,0 73-15,109-73 16,-109 36-16,36-35 16,1-38-16,-1 74 15,-36 36-15,0-73 16,0 36-16,0 1 15,72-74-15,-72 74 16,37-37-16,-37 36 16,0 1-16,36-110 15,-36 110-15,36-1 16,-36-36-16,0-36 16,0 0-1,0 73 1,0-37-1,0 36 1,0 1-16,0-1 16,37 37-16,-37-37 15,0 1-15,36-1 16,-36 37-16,0-37 16,0 37-1,0-37-15,0 37 16,0 0-1,0-37 1,0 37 0,0 0-16,0-1 15,0 1-15,0 0 32,0-1 108,-36 37-46,-1 0-78,37 37-1,-36-37 1,36 36-16,-36 0 15,-1 37-15,1-1 16,-36 37 0,-1-72-1,73-1-15,-73 73 16,73-73 0,-36-36-1,0 73-15,36-37 16,0-109 234,0 37-235,0 0-15,36-1 16,0-35-16,1 36 16,-1-1-16,0 1 15,-36 0-15,37 36 16,-1-37-16,0 1 16,-36 0-16,36-37 15,1 73 1,-37-72-1,72-1 1,1 1 0,-37-1-1,0 73 32,1-73-47,-37 37 16,36-73-1,0 109 1,1 0 203,-37 37-204,0 35 1,0 1 0,0-1-16,0-35 15,36 35-15,36 73 16,-72-108-16,0-1 16,0 0-16,0 37 15,0-37-15,37 37 16,-1-1-16,0-36 15,-36 1 298,37-37-94,-74 0-204,1 0 1,0 0 0,-37 0-16,37 0 15,-37 0 1,37 0-1,0 0 1,-1 0 0,1 0-1,-73 0 1,73 0 0,-37 0-16,1 0 15,-1 0-15,37 0 16,0 0 62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5:46.72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4A50F70-84DA-4FF1-9E8B-F147B0D26396}" emma:medium="tactile" emma:mode="ink">
          <msink:context xmlns:msink="http://schemas.microsoft.com/ink/2010/main" type="writingRegion" rotatedBoundingBox="19739,8200 19972,8200 19972,8527 19739,8527"/>
        </emma:interpretation>
      </emma:emma>
    </inkml:annotationXML>
    <inkml:traceGroup>
      <inkml:annotationXML>
        <emma:emma xmlns:emma="http://www.w3.org/2003/04/emma" version="1.0">
          <emma:interpretation id="{D6D3F87F-D681-4C63-93E7-0338B1686779}" emma:medium="tactile" emma:mode="ink">
            <msink:context xmlns:msink="http://schemas.microsoft.com/ink/2010/main" type="paragraph" rotatedBoundingBox="19739,8200 19972,8200 19972,8527 19739,8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31E8B1-12B2-40AC-959C-0BFE56820CC0}" emma:medium="tactile" emma:mode="ink">
              <msink:context xmlns:msink="http://schemas.microsoft.com/ink/2010/main" type="line" rotatedBoundingBox="19739,8200 19972,8200 19972,8527 19739,8527"/>
            </emma:interpretation>
          </emma:emma>
        </inkml:annotationXML>
        <inkml:traceGroup>
          <inkml:annotationXML>
            <emma:emma xmlns:emma="http://www.w3.org/2003/04/emma" version="1.0">
              <emma:interpretation id="{7FBB76D0-BF1F-45F8-985D-1FD49B62919D}" emma:medium="tactile" emma:mode="ink">
                <msink:context xmlns:msink="http://schemas.microsoft.com/ink/2010/main" type="inkWord" rotatedBoundingBox="19739,8200 19972,8200 19972,8527 19739,8527">
                  <msink:destinationLink direction="with" ref="{CC5EB70F-7637-4949-9780-D0C826D5A5DD}"/>
                  <msink:destinationLink direction="with" ref="{5FC636CA-7957-4C4A-AF52-77AC6437845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-1016 3992 0</inkml:trace>
          <inkml:trace contextRef="#ctx0" brushRef="#br0" timeOffset="619.333">-1016 3992 0,'-36'109'16</inkml:trace>
          <inkml:trace contextRef="#ctx0" brushRef="#br0" timeOffset="620.3312">-1161 4210 0,'-73'109'31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5:47.785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956585E5-7360-432D-B590-B6FD6B40E7AA}" emma:medium="tactile" emma:mode="ink">
          <msink:context xmlns:msink="http://schemas.microsoft.com/ink/2010/main" type="inkDrawing" rotatedBoundingBox="12043,14491 19504,8594 19595,8709 12134,14606" semanticType="callout" shapeName="Other">
            <msink:destinationLink direction="with" ref="{A86E9190-6D3F-4CA9-B068-BEEB72909C81}"/>
            <msink:destinationLink direction="with" ref="{CC5EB70F-7637-4949-9780-D0C826D5A5DD}"/>
            <msink:destinationLink direction="with" ref="{3650594F-1F77-488E-B2AE-65FC2F8BF13B}"/>
          </msink:context>
        </emma:interpretation>
      </emma:emma>
    </inkml:annotationXML>
    <inkml:trace contextRef="#ctx0" brushRef="#br0">7480 0 0,'-3919'3085'500,"3847"-3013"-500,-73-36 0,36 73 16,-36-36-16,0 36 16,-1 0-16,1-1 15,36-35-15,1 36 16,-38-37-16,-71 110 16,72-110-16,72 1 15,0-37-15,-35 73 16,-1 0-16,0-36 15,-36 72-15,36-36 16,-73-1-16,1 1 16,108 0-1,-35 36-15,71-72 0,-72-1 16,73-72 0,-36 73-16,-37-37 15,72 1-15,-35 71 16,36-71-16,-37-1 15,37-36-15,36 36 16,-37-36-16,37 37 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5:50.84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86E9190-6D3F-4CA9-B068-BEEB72909C81}" emma:medium="tactile" emma:mode="ink">
          <msink:context xmlns:msink="http://schemas.microsoft.com/ink/2010/main" type="inkDrawing" rotatedBoundingBox="16769,10802 20363,14067 20312,14123 16719,10858" semanticType="callout" shapeName="Other">
            <msink:sourceLink direction="with" ref="{956585E5-7360-432D-B590-B6FD6B40E7AA}"/>
          </msink:context>
        </emma:interpretation>
      </emma:emma>
    </inkml:annotationXML>
    <inkml:trace contextRef="#ctx0" brushRef="#br0">0 0 0,'109'73'16,"36"36"-16,-36-37 15,-37 37-15,37 0 16,72 72 0,-35-72-16,-38 0 0,146 145 15,-108-109-15,35-36 16,37 145 0,-37-145-16,109 145 15,-72-73-15,-36-36 16,72 109-16,-73-72 15,-36-37-15,37 36 16,-110-108-16,-36-37 16,37 37-16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5:54.69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108E092C-FCFB-45F4-966B-3155AE3D874E}" emma:medium="tactile" emma:mode="ink">
          <msink:context xmlns:msink="http://schemas.microsoft.com/ink/2010/main" type="inkDrawing" rotatedBoundingBox="8201,13353 8216,13353 8216,13368 8201,13368" shapeName="Other">
            <msink:destinationLink direction="with" ref="{DEFF2924-9E9E-4E21-8171-31D488096521}"/>
          </msink:context>
        </emma:interpretation>
      </emma:emma>
    </inkml:annotationXML>
    <inkml:trace contextRef="#ctx0" brushRef="#br0">0 0 0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5:59.042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EFF2924-9E9E-4E21-8171-31D488096521}" emma:medium="tactile" emma:mode="ink">
          <msink:context xmlns:msink="http://schemas.microsoft.com/ink/2010/main" type="inkDrawing" rotatedBoundingBox="11103,5057 11221,13459 8203,13502 8084,5100" semanticType="callout" shapeName="Other">
            <msink:sourceLink direction="with" ref="{108E092C-FCFB-45F4-966B-3155AE3D874E}"/>
            <msink:sourceLink direction="with" ref="{6A360BA8-651A-4C82-ADE4-51BB28D147EF}"/>
          </msink:context>
        </emma:interpretation>
      </emma:emma>
    </inkml:annotationXML>
    <inkml:trace contextRef="#ctx0" brushRef="#br0">0 8273 0,'36'0'109,"0"36"-93,0-36-1,-36 36 17,0 1-32,37-1 47,35-36 234,-35 0-219,-1 0-46,0-36 0,-36-1 30,0 1-46,36 0 16,-36-37 15,0 1-15,0-1 0,73 37-1,-73-37 1,0 37-16,0 0 15,0-1-15,0 1 16,73-36-16,-73 35 16,36 1-16,-36 0 15,0-37 1,0 1 0,36-1-16,-36 0 15,0 1 1,0-1-16,0 1 15,0 35 1,36-35-16,-36 36 16,0-1-16,0-72 15,0 73-15,0-73 16,0 37-16,0-1 16,0 1-16,0-1 15,0 0-15,0 1 16,0-1-16,0 1 15,0 35-15,0-71 16,37 35-16,-37-36 16,0 73-16,0-37 15,0-108-15,36 108 16,-36-36-16,73-36 16,-73 109-16,0-73 15,0 37-15,0-1 16,0-36-1,0 37-15,0-37 0,0 36 16,0 1 0,0-1-16,0 0 15,72-35-15,-72 35 16,0-72-16,0 72 16,0-72-16,0 0 15,0 72-15,0 1 16,0-37-16,0 73 15,0-109-15,0 36 16,0 36-16,0 37 16,0-37-16,0-36 15,36 1-15,-36-1 16,37 36-16,-37-36 16,0 0-16,36 1 15,-36 35-15,36-36 16,1 0-16,-37 73 15,0-37-15,72-35 16,-72 35-16,0 0 16,36 1-16,1-1 15,-37 1-15,0 35 16,0 1-16,0 0 16,36 0 15,-36-1-16,0 1 1,0 0-16,36-37 16,-36 37-16,0 0 15,37-37-15,-37 0 16,0 1-16,0-1 16,0 37-16,0 0 15,0-1 1,0-35 15,0-1 0,0 37-15,0-37-16,36 73 62,-36-36-62,0 0 16,0 0 0,0-1-1,0-35 17,0 144 280,0-35-296,0-1-16,0 0 15,0 0-15,0 1 16,0-1-16,0 0 16,0 1-1,0-1-15,0 36 16,0 1-1,0 0 1,0-37 0,0 73-1,0-73 1,0 0-16,0 1 16,0-1-16,0 36 15,0-35-15,0-1 16,0 0-16,0 37 15,0-1-15,0 1 16,0 0-16,0-37 16,0 36-16,0 1 15,0 0-15,0 35 16,0-71 0,0 35-16,0 37 15,0-73 16,0 110-15,0-110-16,0 36 16,0-35-16,0 35 15,0 1-15,0 36 16,0-73-16,0 0 16,0 146-16,0-110 15,0 1-15,0 36 16,0 0-16,0-1 15,0 1-15,0-72 16,0 35-16,0 37 16,0-36-16,0-1 15,0-36-15,0 73 16,0 0-16,0-36 16,0-1-16,0 1 15,0-1-15,0 37 16,0-36-16,0-1 15,0 1-15,0 72 16,0-72-16,0-37 16,0 109-16,72-109 15,-72 73 1,0-36-16,0-37 16,0 0-16,0 73 15,0-72-15,73 35 16,-73-36-16,36 1 15,-36 35-15,0-35 16,0 35-16,0-36 16,0 37-16,0-37 15,37 37-15,-37-37 16,0 73-16,36-36 16,-36-37-16,0 36 15,0 1-15,0 0 16,36-37-16,-36 36 15,0 1-15,36-37 16,-36 1-16,0-1 16,0 0-16,0 37 15,37 36 1,-37-73 0,0 36-16,0 1 15,0-37-15,0 1 16,36 35-16,-36-36 15,36 37 1,-36-37 0,0 1-16,37-1 15,-37 0 1,0 37 0,36-1-1,0-72 1,-36 37-1,0-1-15,0 36 16,0 1 0,36-73 15,1 0-31,-37 36 16,0 1-1,36-1 1,0-36 124,37 0-61,-37 0-17,0 0-46,37 0-1,-37 0 17,1 0 14,-1 0-14,36 0-1,-35 0 0,35-36-15,-35 36 15,-1 0 16,0 0-16,0 0-15,1-73-16,-1 73 15,0-73 1,1 73-16,35-36 16,1 0-1,-37-37 1,0 73 140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5:50.392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CC5EB70F-7637-4949-9780-D0C826D5A5DD}" emma:medium="tactile" emma:mode="ink">
          <msink:context xmlns:msink="http://schemas.microsoft.com/ink/2010/main" type="inkDrawing" rotatedBoundingBox="15182,9557 15902,10073 15880,10104 15160,9588" semanticType="callout" shapeName="Other">
            <msink:sourceLink direction="with" ref="{956585E5-7360-432D-B590-B6FD6B40E7AA}"/>
            <msink:sourceLink direction="with" ref="{7FBB76D0-BF1F-45F8-985D-1FD49B62919D}"/>
          </msink:context>
        </emma:interpretation>
      </emma:emma>
    </inkml:annotationXML>
    <inkml:trace contextRef="#ctx0" brushRef="#br0">-5806 5371 0,'73'36'16,"36"73"-16,0-72 15,0 35-15,-109-36 16,108 37-16,38 36 16,-74-73-16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5:50.265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3650594F-1F77-488E-B2AE-65FC2F8BF13B}" emma:medium="tactile" emma:mode="ink">
          <msink:context xmlns:msink="http://schemas.microsoft.com/ink/2010/main" type="inkDrawing" rotatedBoundingBox="13269,7989 14761,9253 14688,9339 13196,8075" semanticType="callout" shapeName="Other">
            <msink:sourceLink direction="with" ref="{956585E5-7360-432D-B590-B6FD6B40E7AA}"/>
            <msink:sourceLink direction="with" ref="{57D89B04-832D-46EC-96CF-9E4C06215383}"/>
          </msink:context>
        </emma:interpretation>
      </emma:emma>
    </inkml:annotationXML>
    <inkml:trace contextRef="#ctx0" brushRef="#br0">-7729 3811 0,'37'0'125,"71"72"-109,-108 1-16,109 36 16,-36-37-16,-1 37 15,1-72-15,0 35 16,-1 1 0,37-1-16,-73-35 0,37-1 15,-1 36-15,-35-35 16,108 72-1,-36-73-15,-73 0 16,145 109-16,-108-108 16,-73-1-16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6:05.321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519C50E-EFA9-421D-840A-2BBEAA60E8AC}" emma:medium="tactile" emma:mode="ink">
          <msink:context xmlns:msink="http://schemas.microsoft.com/ink/2010/main" type="writingRegion" rotatedBoundingBox="8461,4780 8782,6433 6967,6785 6646,5132"/>
        </emma:interpretation>
      </emma:emma>
    </inkml:annotationXML>
    <inkml:traceGroup>
      <inkml:annotationXML>
        <emma:emma xmlns:emma="http://www.w3.org/2003/04/emma" version="1.0">
          <emma:interpretation id="{897A6C79-08BC-4156-8150-7AB92B601C47}" emma:medium="tactile" emma:mode="ink">
            <msink:context xmlns:msink="http://schemas.microsoft.com/ink/2010/main" type="paragraph" rotatedBoundingBox="8461,4780 8782,6433 6967,6785 6646,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0CAE3F-E7F7-48AC-BD4B-578D5C9D443D}" emma:medium="tactile" emma:mode="ink">
              <msink:context xmlns:msink="http://schemas.microsoft.com/ink/2010/main" type="line" rotatedBoundingBox="8461,4780 8782,6433 6967,6785 6646,5132"/>
            </emma:interpretation>
          </emma:emma>
        </inkml:annotationXML>
        <inkml:traceGroup>
          <inkml:annotationXML>
            <emma:emma xmlns:emma="http://www.w3.org/2003/04/emma" version="1.0">
              <emma:interpretation id="{6A360BA8-651A-4C82-ADE4-51BB28D147EF}" emma:medium="tactile" emma:mode="ink">
                <msink:context xmlns:msink="http://schemas.microsoft.com/ink/2010/main" type="inkWord" rotatedBoundingBox="8200,4831 8418,5957 7330,6168 7111,5042">
                  <msink:destinationLink direction="with" ref="{DEFF2924-9E9E-4E21-8171-31D48809652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 0 0,'0'36'359,"0"1"-343,0-1-1,0 37-15,0-37 16,0 0-16,0 0 15,0 1 1,0-1-16,0 37 16,0-37-1,0 0 1,0 0-16,0 1 16,0-1-1,0 0-15,0 1 16,0-1-1,0 0 1,0 0 31,0 1-31,0 72-16,37-73 15,-37 0-15,0 0 16,0 1-16,0-1 15,0 0 32</inkml:trace>
          <inkml:trace contextRef="#ctx0" brushRef="#br0" timeOffset="639.8217">303 218 0</inkml:trace>
          <inkml:trace contextRef="#ctx0" brushRef="#br0" timeOffset="-927.5774">12 0 0</inkml:trace>
          <inkml:trace contextRef="#ctx0" brushRef="#br0" timeOffset="1136.7596">303 218 0,'0'-36'172,"36"36"-110,37-37-46,-73 1 31,36 36-32,36 0 1,-35 0-1</inkml:trace>
          <inkml:trace contextRef="#ctx0" brushRef="#br0" timeOffset="2616.631">593 109 0,'36'0'47,"1"0"-16,35 0 0,-72 36 16,0 1-31,0-1-1,0 0 1,0 0-16,0 1 31,0-1-15,0 0 15,0 37-15,0-37-1,-36-36 16,36 36 32,-73 1-47,73-1-1,-72 0 1,72 1-16,-73 35 15,109-72 360,1 0-359,-1 0-16,0 0 31,1 0-15,-1 0-16,0 0 16,0 0-1,37 0 16,-37 0 1,1 0-1,35 0-15,-36 0 30,1 0-30,-1 0 15,-72 0 251</inkml:trace>
        </inkml:traceGroup>
        <inkml:traceGroup>
          <inkml:annotationXML>
            <emma:emma xmlns:emma="http://www.w3.org/2003/04/emma" version="1.0">
              <emma:interpretation id="{57D89B04-832D-46EC-96CF-9E4C06215383}" emma:medium="tactile" emma:mode="ink">
                <msink:context xmlns:msink="http://schemas.microsoft.com/ink/2010/main" type="inkWord" rotatedBoundingBox="8735,6193 8782,6433 6966,6785 6920,6545">
                  <msink:destinationLink direction="with" ref="{3650594F-1F77-488E-B2AE-65FC2F8BF13B}"/>
                </msink:context>
              </emma:interpretation>
              <emma:one-of disjunction-type="recognition" id="oneOf1"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4945.3326">1464 1234 0,'-36'0'469,"-1"0"-438,-35 0-15,35 0 0,1 0-1,0 0-15,-73 72 31,73-72-15,-37 0 15,73 37-31,-36-37 16,-37 0 31,73 36-47,-36-36 15,0 36-15,-1-36 16,1 37 0,0-37-16,-37 36 15,1-36 1,-1 36 0,37 0-1,0-36-15,-1 0 16,1 0-16,-37 0 15,37 0-15,0 0 16,0 37-16,-1-1 31,1-36-15,-37 0 0,37 0-1,-36 73 48,35-73 15,1 0-63,0 0 1,-1 0-16,-35 72 31</inkml:trace>
        </inkml:traceGroup>
        <inkml:traceGroup>
          <inkml:annotationXML>
            <emma:emma xmlns:emma="http://www.w3.org/2003/04/emma" version="1.0">
              <emma:interpretation id="{AF58FE35-DB71-4B97-B3A6-B8686B72ECB4}" emma:medium="tactile" emma:mode="ink">
                <msink:context xmlns:msink="http://schemas.microsoft.com/ink/2010/main" type="inkWord" rotatedBoundingBox="8743,6234 8747,6252 8712,6258 8709,624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03.8091">1428 1234 0,'36'0'16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04:15.12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FC636CA-7957-4C4A-AF52-77AC64378450}" emma:medium="tactile" emma:mode="ink">
          <msink:context xmlns:msink="http://schemas.microsoft.com/ink/2010/main" type="inkDrawing" rotatedBoundingBox="20973,5697 27194,5850 27147,7779 20925,7626" semanticType="callout" shapeName="Other">
            <msink:sourceLink direction="with" ref="{7FBB76D0-BF1F-45F8-985D-1FD49B62919D}"/>
          </msink:context>
        </emma:interpretation>
      </emma:emma>
    </inkml:annotationXML>
    <inkml:trace contextRef="#ctx0" brushRef="#br0">0 1489 0,'0'36'0,"0"36"15,0-35 1,0 35 0,0 1-1,0-37-15,0 37 16,0-37-16,0 0 15,0 1-15,0 35 16,36 1-16,-36-37 16,37 37-16,-1-73 15,-36 72-15,36-36 16,37 73-16,-73-36 16,72-1-1,37 37 1,-72-72-16,-1-1 15,-36 0-15,72 0 16,-72 1-16,37-37 16,35 72-16,-35-35 31,-1-37-15,0 36-1,0-36 1,1 36-16,35 0 15,-35-36 1,-1 37 0,0-37-16,37 0 15,-73 36-15,72 0 16,1-36-16,-1 37 16,-35-1-16,-1-36 15,37 0-15,-1 0 16,-36 36-1,1-36 1,72 0 0,-37 36-1,-36-36 1,73 0-16,-36 0 16,-37 37-1,0-37-15,1 0 16,35 0-16,-35 0 15,35 36-15,1-36 16,-1 0-16,-35 0 16,35 0-16,-36 0 15,1 36-15,-1-36 16,0 0 0,1 0-16,-1 0 15,36 0 1,1 0-1,0 0-15,-37 0 16,0 0-16,73 0 16,-73 0-16,37 0 15,-37 0 1,0 0-16,1 0 31,-1 0-31,0 0 31,1 0-31,35 0 16,1 0 15,-37 0-15,0 0-16,1 0 16,-1 0-1,0 0-15,0 0 31,73 0-15,-72 0 0,-1 0-1,73 0-15,-37-36 32,-35 36-32,35 0 15,1-36-15,-37 36 16,37-37-16,35 1 15,-35 36 1,0 0-16,-1 0 16,37-72-16,-73 72 15,37 0 1,-1 0-16,37-73 16,0 37-16,-73 36 15,1-37-15,35 37 16,1-36-16,-37 0 15,0 0-15,1 36 16,-1 0-16,37-109 16,-1 72-16,-36 1 15,1-36-15,-1 35 16,0 1 0,37 0-16,-73-1 15,72-35 1,-72 36-1,0-1-15,37 37 16,-37-72-16,36-1 16,-36 37 15,0 0 16,0-1-47,0 1 15,0 0 1,0-37 0,0 37-1,0 0 17,0-1-17,0 1 1,0 0-16,-36-37 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8:12:19.499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BE968325-B997-4F69-9788-52A34B8CD8A7}" emma:medium="tactile" emma:mode="ink">
          <msink:context xmlns:msink="http://schemas.microsoft.com/ink/2010/main" type="writingRegion" rotatedBoundingBox="30473,8282 30363,7124 30950,7068 31061,8226">
            <msink:destinationLink direction="with" ref="{AFBACE19-9F91-4A44-BC94-CFE14D64DF44}"/>
          </msink:context>
        </emma:interpretation>
      </emma:emma>
    </inkml:annotationXML>
    <inkml:traceGroup>
      <inkml:annotationXML>
        <emma:emma xmlns:emma="http://www.w3.org/2003/04/emma" version="1.0">
          <emma:interpretation id="{4D045E4A-691A-4F92-B875-6EFDD1715ABB}" emma:medium="tactile" emma:mode="ink">
            <msink:context xmlns:msink="http://schemas.microsoft.com/ink/2010/main" type="paragraph" rotatedBoundingBox="30473,8282 30363,7124 30950,7068 31061,8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58AA23-8E4F-4AAD-834E-E1284E60C29D}" emma:medium="tactile" emma:mode="ink">
              <msink:context xmlns:msink="http://schemas.microsoft.com/ink/2010/main" type="line" rotatedBoundingBox="30473,8282 30363,7124 30950,7068 31061,8226"/>
            </emma:interpretation>
          </emma:emma>
        </inkml:annotationXML>
        <inkml:traceGroup>
          <inkml:annotationXML>
            <emma:emma xmlns:emma="http://www.w3.org/2003/04/emma" version="1.0">
              <emma:interpretation id="{E0F62219-E7CE-413F-8302-424D031DE922}" emma:medium="tactile" emma:mode="ink">
                <msink:context xmlns:msink="http://schemas.microsoft.com/ink/2010/main" type="inkWord" rotatedBoundingBox="30473,8282 30363,7124 30950,7068 31061,8226">
                  <msink:destinationLink direction="with" ref="{6AFE3EF2-F52B-4149-8275-E29B239092A2}"/>
                  <msink:destinationLink direction="with" ref="{A19DC383-66AB-4432-BAAC-EF083AA38501}"/>
                </msink:context>
              </emma:interpretation>
              <emma:one-of disjunction-type="recognition" id="oneOf0">
                <emma:interpretation id="interp0" emma:lang="" emma:confidence="0">
                  <emma:literal>r...</emma:literal>
                </emma:interpretation>
                <emma:interpretation id="interp1" emma:lang="" emma:confidence="0">
                  <emma:literal>r..</emma:literal>
                </emma:interpretation>
                <emma:interpretation id="interp2" emma:lang="" emma:confidence="0">
                  <emma:literal>s...</emma:literal>
                </emma:interpretation>
                <emma:interpretation id="interp3" emma:lang="" emma:confidence="0">
                  <emma:literal>r.</emma:literal>
                </emma:interpretation>
                <emma:interpretation id="interp4" emma:lang="" emma:confidence="0">
                  <emma:literal>..</emma:literal>
                </emma:interpretation>
              </emma:one-of>
            </emma:emma>
          </inkml:annotationXML>
          <inkml:trace contextRef="#ctx0" brushRef="#br0">3774-362 0,'0'36'47,"36"0"-32,1-36 1,-37 36 0,0 37 30,72-37-14,-72 1-17,0-1 1,36-36 0,-36 36 30,0 0 17,0 1-32,0-1 32,0 0-16,-36 1 15,0-37 16,0 0-15,-1 0-48,1 0-15,0 0 78,-1 0-78,-35 0 141,36 0-63,-1 0-78</inkml:trace>
          <inkml:trace contextRef="#ctx0" brushRef="#br0" timeOffset="92.9036">3556 146 0,'-36'0'32</inkml:trace>
          <inkml:trace contextRef="#ctx0" brushRef="#br0" timeOffset="473.0324">3484 109 0</inkml:trace>
          <inkml:trace contextRef="#ctx0" brushRef="#br0" timeOffset="684.4808">3484 109 0</inkml:trace>
          <inkml:trace contextRef="#ctx0" brushRef="#br0" timeOffset="-1074.5184">3919-979 0,'0'-37'297,"-36"37"-219,0 0-31,36 37-16,-37-37-16,-35 36 17,35-36 30,-35 0 32,72 36-94,-36-36 47,-1 37 15,1-1-46,-37 0 46,73 0-30,-36 1-32,0 35 31,36 1 0,0-37 0,0 0 32,36 1-1,0-1-46,1-36 93,-1 36-109,0-36 47,37 0-15,-37 0 30,37 37-46,-37-37 109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7:55.845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386596D-9C24-492B-BFF8-335ADB2C8DAF}" emma:medium="tactile" emma:mode="ink">
          <msink:context xmlns:msink="http://schemas.microsoft.com/ink/2010/main" type="inkDrawing" rotatedBoundingBox="436,9340 3448,9422 3446,9479 434,9398" semanticType="callout" shapeName="Other"/>
        </emma:interpretation>
      </emma:emma>
    </inkml:annotationXML>
    <inkml:trace contextRef="#ctx0" brushRef="#br0">72-72 0,'37'0'296,"-1"0"-280,-36-37 0,36 37-1,37 0 1,-37 0 0,0 0-1,37 0 1,0 0-16,-1 0 15,37 0-15,-73 0 16,73 0-16,-73 0 16,37 37-1,0-37 63,-37 0-31,0 0-31,37 0 0,-1 0-16,73 0 15,-72 0-15,0 0 16,35 0-16,-71 0 15,72 0-15,-37 0 16,-36 0-16,1 0 16,-1 0-1,0 36 48,1-36-48,-1 0 1,0 0-16,0 0 16,1 0-16,-1 0 15,0 0-15,1 0 16,-1 0 15,73 0 16,-37 0-31,1 0-16,-1 0 15,1 0 1,-37 0-16,1 0 16,35 0 62,-36 0-47,1 0-15,-1 0-1,0 0 1,1 0 124,-1 0 1,0 0 31,-36 36 187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8:12:09.312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6AFE3EF2-F52B-4149-8275-E29B239092A2}" emma:medium="tactile" emma:mode="ink">
          <msink:context xmlns:msink="http://schemas.microsoft.com/ink/2010/main" type="inkDrawing" rotatedBoundingBox="27031,8670 28402,8072 28419,8110 27047,8708" semanticType="callout" shapeName="Other">
            <msink:sourceLink direction="with" ref="{E0F62219-E7CE-413F-8302-424D031DE922}"/>
            <msink:sourceLink direction="with" ref="{AFBACE19-9F91-4A44-BC94-CFE14D64DF44}"/>
          </msink:context>
        </emma:interpretation>
      </emma:emma>
    </inkml:annotationXML>
    <inkml:trace contextRef="#ctx0" brushRef="#br0">1379 0 0,'-36'0'140,"-73"73"-124,36-73-16,37 36 31,-36 1-31,35-37 16,1 36 0,-37 0-1,1 0 1,36-36-16,-1 37 0,-35-37 15,-37 36-15,36 0 16,1 1 0,35-1-16,-71 0 15,35 0 1,37 1-16,-1-37 16,1 0 15,-36 36 0,35-36-15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8:12:11.243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19DC383-66AB-4432-BAAC-EF083AA38501}" emma:medium="tactile" emma:mode="ink">
          <msink:context xmlns:msink="http://schemas.microsoft.com/ink/2010/main" type="inkDrawing" rotatedBoundingBox="27740,8488 27876,9577 27835,9582 27699,8493" semanticType="callout" shapeName="Other">
            <msink:sourceLink direction="with" ref="{E0F62219-E7CE-413F-8302-424D031DE922}"/>
            <msink:sourceLink direction="with" ref="{E45853B2-7FB2-4BC5-B98C-827176C80180}"/>
          </msink:context>
        </emma:interpretation>
      </emma:emma>
    </inkml:annotationXML>
    <inkml:trace contextRef="#ctx0" brushRef="#br0">690 400 0,'0'36'359,"0"36"-343,0 1-1,36 0 1,-36-1 15,0 1-31,0-37 47,36-36-47,-36 36 16,0 1-16,0-1 15,0 0 17,0 37 61,0-1-61,37-72-17,-37 73-15,0-37 16,0 0-1,0 1-15,0-1 16,0 0 0,0 1 109,0-1-78,36 0 15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8:12:23.627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45853B2-7FB2-4BC5-B98C-827176C80180}" emma:medium="tactile" emma:mode="ink">
          <msink:context xmlns:msink="http://schemas.microsoft.com/ink/2010/main" type="inkDrawing" rotatedBoundingBox="28259,9995 28879,15675 28297,15739 27677,10059" shapeName="Other">
            <msink:destinationLink direction="with" ref="{A19DC383-66AB-4432-BAAC-EF083AA38501}"/>
            <msink:destinationLink direction="with" ref="{B04CA8D6-0141-4868-AC64-A49D9512B204}"/>
          </msink:context>
        </emma:interpretation>
      </emma:emma>
    </inkml:annotationXML>
    <inkml:trace contextRef="#ctx0" brushRef="#br0">432 42 0,'-36'-36'219,"-1"36"-110,1 0-109,-36 0 16,72 36-1,-37-36 1,37 36 46,0 0-46,-36 1 0,36-1-16,0 0 15,-73 1 16,73-1-15,0 36 15,0 1 1,0 0 14,-36-37-30,0-36-16,36 36 16,0 0-16,0 1 15,0 72-15,0-37 16,0-36 0,0 37-1,0-37 1,0 1-1,0-1-15,0 36 16,0-35 0,0 72-1,0-37 1,0 1 0,0-37-1,0 0 1,0 1-16,0-1 15,0 36 1,0 1 0,0 0-1,36-73 1,-36 72 0,0-36-1,36 1 1,-36 35-1,0-35 1,0-1-16,37 36 16,-37-35-1,0-1 1,0 37 0,0-1-1,72 37 1,-72-36-1,0-37 1,0 0 0,0 0-1,37 1-15,-37-1 32,0 0-17,0 1 16,36-1-15,-36 0-16,0 37 31,0-37 1,0 0-32,0 1 15,36-1 1,-36 0 15,0 0-15,0 1-16,36 35 31,-36-35-15,0-1-1,0 0-15,0 0 16,37 37-1,-37-37 1,0 1-16,0-1 16,0 0-16,0 0 0,0 1 15,36-37-15,-36 36 16,0 0 15,0 1-31,36-1 16,-36 0-1,0 0 1,0 1-16,37-1 16,-37 37 31,0-1-47,0 1 15,36-1 1,-36-35 15,0 71-15,0-71-1,36-37 1,-36 36 0,0 0-1,0 1 16,0-1-31,0 36 32,0 1-1,0-37 0,0 1-15,0-1 15,0 0-15,0 0-16,0 1 15,0-1-15,0 37 32,0-37-32,0 0 15,73 0-15,-73 1 16,0 35-1,0-35-15,0-1 16,0 0-16,0 0 16,0 1-1,0-1-15,0 0 47,0 1 0,0-1-31,0 0-1,36 0-15,0-36 78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8:12:23.696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5F562727-3125-411D-A6D8-525F7DF6B98A}" emma:medium="tactile" emma:mode="ink">
          <msink:context xmlns:msink="http://schemas.microsoft.com/ink/2010/main" type="inkDrawing" rotatedBoundingBox="28556,15711 28571,15711 28571,15726 28556,15726" shapeName="Other"/>
        </emma:interpretation>
      </emma:emma>
    </inkml:annotationXML>
    <inkml:trace contextRef="#ctx0" brushRef="#br0">0 0 0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8:12:16.169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FBACE19-9F91-4A44-BC94-CFE14D64DF44}" emma:medium="tactile" emma:mode="ink">
          <msink:context xmlns:msink="http://schemas.microsoft.com/ink/2010/main" type="inkDrawing" rotatedBoundingBox="28904,7570 30144,7649 30080,8672 28839,8593" semanticType="verticalRange" shapeName="Other">
            <msink:sourceLink direction="with" ref="{BE968325-B997-4F69-9788-52A34B8CD8A7}"/>
            <msink:destinationLink direction="with" ref="{6AFE3EF2-F52B-4149-8275-E29B239092A2}"/>
          </msink:context>
        </emma:interpretation>
      </emma:emma>
    </inkml:annotationXML>
    <inkml:trace contextRef="#ctx0" brushRef="#br0">1996 508 0,'0'-36'15,"0"0"-15,0-37 16,0 37 0,-36-37 31,-1 37-32,37-36 1,0 35-16,0 1 0,0 0 0,0-1 15,-36 1 17,36 0 30,0-37-31,-36 73-15,36-36 140,36 36 157,0 0-282,1 0 0,35 0 16,-35 0 16,-1 0-48,0 0 1,0 0 46,-36 36-30,0 1-32,37-37 15,-1 36 1,0 0 15,1 0 47,-37 1-62,36-37 0,0 0 249,0-73-234,1 73-15,-1-36-16,-36 0 31,0-1-15,36 37 0,1-72-16,-37 35 31,36 1-16,-36 0 48,0 0-16,0-37-47,36 37 15,0 72 485,1-36-484,-37 36 0,0 1-1,0-1 1,0 0 0,36-36-1,0 36 1,-36 1-1,37-1 1,-37 0 0,0 1-1,0-1-15,0 0 32,36 0-17,0 37 1,-36-37-16,0 37 15,36-1 17,-36-35-17,0-1 1,37 37 15,-37-37-15,36 0-1,-36 0 1,0 1 109,36-1-109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8:12:13.013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BFE70DFE-8B9A-4E21-B2F8-BEC0D52FBEFB}" emma:medium="tactile" emma:mode="ink">
          <msink:context xmlns:msink="http://schemas.microsoft.com/ink/2010/main" type="inkDrawing" rotatedBoundingBox="29028,7946 29028,8890 29013,8890 29013,7946" shapeName="Other"/>
        </emma:interpretation>
      </emma:emma>
    </inkml:annotationXML>
    <inkml:trace contextRef="#ctx0" brushRef="#br0">1996-145 0,'0'73'250,"0"-1"-250,0 1 31,0 0-15,0-37-16,0 0 15,0 37-15,0-1 16,0-35-16,0-1 0,0 0 16,0 0-16,0 1 15,0 35 1,0-35 0,0-1-1,0 0 1,0 0 46,0 1 32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8:12:26.913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6B68D304-C848-46AB-BC65-77A265D2BE53}" emma:medium="tactile" emma:mode="ink">
          <msink:context xmlns:msink="http://schemas.microsoft.com/ink/2010/main" type="inkDrawing" rotatedBoundingBox="27939,15058 27976,15058 27976,15073 27939,15073" shapeName="Other"/>
        </emma:interpretation>
      </emma:emma>
    </inkml:annotationXML>
    <inkml:trace contextRef="#ctx0" brushRef="#br0">0 0 0,'37'0'31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8:12:26.828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B04CA8D6-0141-4868-AC64-A49D9512B204}" emma:medium="tactile" emma:mode="ink">
          <msink:context xmlns:msink="http://schemas.microsoft.com/ink/2010/main" type="inkDrawing" rotatedBoundingBox="27760,15565 28140,14483 28928,14760 28548,15842" semanticType="callout" shapeName="Other">
            <msink:sourceLink direction="with" ref="{E45853B2-7FB2-4BC5-B98C-827176C80180}"/>
          </msink:context>
        </emma:interpretation>
      </emma:emma>
    </inkml:annotationXML>
    <inkml:trace contextRef="#ctx0" brushRef="#br0">908 0 0,'-37'0'313,"37"36"-298,0 37 1,-36-73-1,36 36 1,0 0 0,0 0-1,-36 1-15,36-1 0,0 37 32,-37-37-32,37 0 31,-36 37 47,0-1-62,36 1-1,-36-73 1,36 36-1,0 37 32,0-37-31,0 0 0,0 1-1,0-1 1,-37-36-1,37 72 1,0-35 93,0-1-93,0 0 15,-36-36 251,0 0-220,36-36-46,0 0 46,0-1-31,-37 37 1,1-36 30,36 0-62,-36 0 63,36-37-48,-36 73 32,36-36-16,0-1 16,-37 1-31,1 0 31,36-37 15,-36 73-46,-1-36-16,37 0 47,-36 36 0,0-37 15,-37 1 204,1-36-251,35 35-15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28.842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2E1695A8-71D4-4D2D-9B54-167BAEC7549B}" emma:medium="tactile" emma:mode="ink">
          <msink:context xmlns:msink="http://schemas.microsoft.com/ink/2010/main" type="inkDrawing" rotatedBoundingBox="7153,4687 10351,4953 10339,5094 7141,4829" shapeName="Other"/>
        </emma:interpretation>
      </emma:emma>
    </inkml:annotationXML>
    <inkml:trace contextRef="#ctx0" brushRef="#br0">3193 327 0,'-36'0'125,"0"0"-109,-73 0-16,-36-73 16,36 1-16,36 72 15,37 0-15,-73 0 16,37 0-16,-73 0 15,-73-73-15,-36 73 16,36-36-16,73 36 16,36 0-16,0 0 15,37 0 1,-37 0-16,36 0 16,1 0-16,35 0 15,-35 0-15,-1 0 16,1 0-16,-37 0 15,-36 0 1,-37 0-16,73 0 16,-36-73-16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30.088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F2CF2198-0DC4-4625-B847-B3F029025081}" emma:medium="tactile" emma:mode="ink">
          <msink:context xmlns:msink="http://schemas.microsoft.com/ink/2010/main" type="inkDrawing" rotatedBoundingBox="7674,4117 8776,5232 8210,5791 7108,4677" semanticType="callout" shapeName="Other">
            <msink:sourceLink direction="with" ref="{1A833C3F-5395-4AB0-8BFC-569F7B2F6C19}"/>
            <msink:sourceLink direction="with" ref="{0C4E40D8-829E-4AA8-A71E-054D32D78639}"/>
          </msink:context>
        </emma:interpretation>
      </emma:emma>
    </inkml:annotationXML>
    <inkml:trace contextRef="#ctx0" brushRef="#br0">545 0 0,'-37'0'16,"37"37"-1,-36-37-15,0 72 16,-1-36-16,-35 37 15,36-37-15,-1 1 16,37-1-16,-72 0 16,72 0-1,-37 1 1,1-37-16,36 36 16,-36 0-16,0-36 15,-1 73 16,110-37 204,-37 0-220,37 1-15,-1-1 16,-35-36-16,35 0 16,37 36-16,-36 37 15,108-1-15,-108-35 16,35 72-16,74-37 16,-73 1-16,36 36 15,-109-73 188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8:19.726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9CA0759-E715-4014-8971-EB19BDB4B108}" emma:medium="tactile" emma:mode="ink">
          <msink:context xmlns:msink="http://schemas.microsoft.com/ink/2010/main" type="inkDrawing" rotatedBoundingBox="4173,11645 8675,11805 8667,12018 4165,11858" semanticType="strikethrough" shapeName="Other"/>
        </emma:interpretation>
      </emma:emma>
    </inkml:annotationXML>
    <inkml:trace contextRef="#ctx0" brushRef="#br0">0 0 0,'36'0'110,"109"73"-110,-108-73 15,108 0-15,0 0 16,73 36-16,-1 73 15,-72-109-15,-36 36 16,-36-36-16,-37 0 16,73 0-16,0 0 15,0 0-15,36 0 16,0 0-16,-36 0 16,36 0-16,0 0 15,109 0-15,0 0 16,-36 0-1,-37 0-15,37 0 16,36 0-16,-145 0 16,36 0-16,-72 0 15,-1 0-15,1 0 16,36 0-16,-73 0 16,0 0-1,0 0 1,1 0-16,-1 0 15,0 0 48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29.201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1A833C3F-5395-4AB0-8BFC-569F7B2F6C19}" emma:medium="tactile" emma:mode="ink">
          <msink:context xmlns:msink="http://schemas.microsoft.com/ink/2010/main" type="inkDrawing" rotatedBoundingBox="7656,4136 7693,4136 7693,4151 7656,4151" shapeName="Other">
            <msink:destinationLink direction="with" ref="{F2CF2198-0DC4-4625-B847-B3F029025081}"/>
          </msink:context>
        </emma:interpretation>
      </emma:emma>
    </inkml:annotationXML>
    <inkml:trace contextRef="#ctx0" brushRef="#br0">0 0 0,'37'0'16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28.217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2D5B9B0F-4138-4680-90A2-49767BEFEC9B}" emma:medium="tactile" emma:mode="ink">
          <msink:context xmlns:msink="http://schemas.microsoft.com/ink/2010/main" type="inkDrawing" rotatedBoundingBox="10341,5080 10356,5080 10356,5095 10341,5095" shapeName="Other"/>
        </emma:interpretation>
      </emma:emma>
    </inkml:annotationXML>
    <inkml:trace contextRef="#ctx0" brushRef="#br0">0 0 0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32.458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55180218-0B2E-4DA3-A729-9991C4110871}" emma:medium="tactile" emma:mode="ink">
          <msink:context xmlns:msink="http://schemas.microsoft.com/ink/2010/main" type="writingRegion" rotatedBoundingBox="7086,4743 11244,10077 9704,11278 5546,5944"/>
        </emma:interpretation>
      </emma:emma>
    </inkml:annotationXML>
    <inkml:traceGroup>
      <inkml:annotationXML>
        <emma:emma xmlns:emma="http://www.w3.org/2003/04/emma" version="1.0">
          <emma:interpretation id="{C806578A-9F3E-4B66-941C-F6895B5A3793}" emma:medium="tactile" emma:mode="ink">
            <msink:context xmlns:msink="http://schemas.microsoft.com/ink/2010/main" type="paragraph" rotatedBoundingBox="7086,4743 11244,10077 9704,11278 5546,5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F4222C-DCA6-4CE9-8887-ACC4A0049EC9}" emma:medium="tactile" emma:mode="ink">
              <msink:context xmlns:msink="http://schemas.microsoft.com/ink/2010/main" type="line" rotatedBoundingBox="7086,4743 11244,10077 9704,11278 5546,5944"/>
            </emma:interpretation>
          </emma:emma>
        </inkml:annotationXML>
        <inkml:traceGroup>
          <inkml:annotationXML>
            <emma:emma xmlns:emma="http://www.w3.org/2003/04/emma" version="1.0">
              <emma:interpretation id="{131564D5-7C1B-4123-8EC4-EE9F15B593A6}" emma:medium="tactile" emma:mode="ink">
                <msink:context xmlns:msink="http://schemas.microsoft.com/ink/2010/main" type="inkWord" rotatedBoundingBox="6650,5083 7473,6140 6772,6687 5948,56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0 508 0,'72'-109'16,"1"1"-1,-1 35 1,-35 37-16,-37-37 15,36 73 1,36-36 0,-72 0 62,37 36-63,-1-37 1,-36 110 172,0-1-188,-109 74 15,73-146 1,36 72-16,-36 1 15,-1-73-15,1 36 32,36 0-17,-36 1-15,-37 35 16,73 1 0,0-37 15,-36 0-31,0-36 203,72 0-187,-36 37-1,36-1-15,0-36 16,37 0-16,36 72 15,0-72-15,-73 37 16,0-37-16,37 0 16,36 0-16,0 36 15,-109 0 1,72-36 15,1 0-15,-37 0-1,73 0 1,-73 0-16,37 0 16,-1 0 46,-35 0-46,-37-72 62,-73 35-62,37 37-16,-1 0 93</inkml:trace>
        </inkml:traceGroup>
        <inkml:traceGroup>
          <inkml:annotationXML>
            <emma:emma xmlns:emma="http://www.w3.org/2003/04/emma" version="1.0">
              <emma:interpretation id="{3C2B7B2A-7177-42A2-BF8B-A066989D1694}" emma:medium="tactile" emma:mode="ink">
                <msink:context xmlns:msink="http://schemas.microsoft.com/ink/2010/main" type="inkWord" rotatedBoundingBox="9979,8453 11244,10077 9704,11278 8438,9654"/>
              </emma:interpretation>
              <emma:one-of disjunction-type="recognition" id="oneOf1">
                <emma:interpretation id="interp1" emma:lang="" emma:confidence="0">
                  <emma:literal>of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or</emma:literal>
                </emma:interpretation>
                <emma:interpretation id="interp4" emma:lang="" emma:confidence="0">
                  <emma:literal>on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4639.034">3737 5080 0,'-36'-72'0,"-37"72"16,37-73-16,-37 73 15,1-36-15,35-37 16,1 73-16,-36-36 16,35 36-1,-35-36 1,35 36-1,1 0 64,0 0-64,-37 0 1,37 72 15,36-35-31,0-1 16,0 0-16,0 0 15,0 1 1,0-1-16,0 0 16,0 1-1,0 35 1,0-36-16,0 37 15,0-37 1,0 1 0,0-1-1,36 0 1,37-36 93,-1 0-93,1 0-16,-37 0 16,73 0-16,-36 0 15,-37 0-15,0 0 16,1 0 62,-37-72-62,72 35-1,-72-35-15,0-1 16,0 1-1,0 35-15,0-72 16,0 73-16,0-73 16,36 37-16,-36-37 15,37 36-15,-37-144 16,72 71-16,-72 38 16,0-1-16,0 0 15,0-36-15,0 72 16,0-36-16,0 37 15,0-1-15,0 37 16,0 0 31,37-1 15,-37 146 48,0-36-110,0-1 15,0 37-15,0-36 16,0 108-16,0-108 16,0 72-16,0-36 15,0-37-15,0 1 16,0 36-16,0-37 16,0-35-16,0 35 15,0-36-15,0 1 16,0-1-16,0 0 15,0 37 1,0-37 0,0 0-1,0 1-15,0-1 16,0 0 0,0 37-16,0-1 31,36 1 0,0-73 94,37 0-109,-37-36-1,-36-1-15,36 1 16,1 0-16,-37 0 16,36 36-1,-36-37-15,36-35 63,0-1-48,-36 1 17,0 35 46,0 1-31,0 0-16,0-1 0,-36 37 0,0 0 141,0 37-172,36-1 16,0 0-1,0 1 1,0-1-16,0 0 47,0 0-31,0 1 15,36 35-16,0-35 17,0-1-1,37 0 0,0-36 0,-37 36-31,0 1 32,0-37-17,1 0 17,-1 0 46,0 0-63,1 0-15,-1 0 16,0 0-16,0-37 16,1 1-1,-1 0-15,0 0 31,1 36 204</inkml:trace>
        </inkml:traceGroup>
        <inkml:traceGroup>
          <inkml:annotationXML>
            <emma:emma xmlns:emma="http://www.w3.org/2003/04/emma" version="1.0">
              <emma:interpretation id="{22395C3A-F52D-4071-9AEA-CD33C138C036}" emma:medium="tactile" emma:mode="ink">
                <msink:context xmlns:msink="http://schemas.microsoft.com/ink/2010/main" type="inkWord" rotatedBoundingBox="9915,10224 9925,10237 9913,10247 9903,1023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28.0602">3737 5080 0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31.14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C4E40D8-829E-4AA8-A71E-054D32D78639}" emma:medium="tactile" emma:mode="ink">
          <msink:context xmlns:msink="http://schemas.microsoft.com/ink/2010/main" type="inkDrawing" rotatedBoundingBox="6089,5727 11062,5561 11068,5750 6096,5916" shapeName="Other">
            <msink:destinationLink direction="with" ref="{F2CF2198-0DC4-4625-B847-B3F029025081}"/>
          </msink:context>
        </emma:interpretation>
      </emma:emma>
    </inkml:annotationXML>
    <inkml:trace contextRef="#ctx0" brushRef="#br0">4971 48 0,'-109'0'32,"37"0"-32,-37 0 15,-36 0-15,36 0 16,-73 0-16,1 0 16,-73 0-16,-36 0 15,72 0-15,-689 0 16,471 0-16,110 0 15,72 0-15,-36 0 16,108 0-16,-36 72 16,110-72-16,71 0 15,1 0 79,-73 73-78,0-73-16,73 36 15,0-36 1,-1 0-16,-71 36 16,71-36-16,1 0 203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30.54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5A451DD0-BE6B-478E-BBC8-1012CFF31C31}" emma:medium="tactile" emma:mode="ink">
          <msink:context xmlns:msink="http://schemas.microsoft.com/ink/2010/main" type="inkDrawing" rotatedBoundingBox="11067,5697 11082,5697 11082,5712 11067,5712" shapeName="Other"/>
        </emma:interpretation>
      </emma:emma>
    </inkml:annotationXML>
    <inkml:trace contextRef="#ctx0" brushRef="#br0">0 0 0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38.94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93028135-47A7-437E-BE5B-9C276C819BEF}" emma:medium="tactile" emma:mode="ink">
          <msink:context xmlns:msink="http://schemas.microsoft.com/ink/2010/main" type="writingRegion" rotatedBoundingBox="18955,5683 26859,5786 26798,10429 18894,10325"/>
        </emma:interpretation>
      </emma:emma>
    </inkml:annotationXML>
    <inkml:traceGroup>
      <inkml:annotationXML>
        <emma:emma xmlns:emma="http://www.w3.org/2003/04/emma" version="1.0">
          <emma:interpretation id="{25854E74-6B65-4239-BA5E-1138F88A6944}" emma:medium="tactile" emma:mode="ink">
            <msink:context xmlns:msink="http://schemas.microsoft.com/ink/2010/main" type="paragraph" rotatedBoundingBox="18955,5683 26859,5786 26818,8956 18913,8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90D4F5-9A89-4591-8461-62F1477D1705}" emma:medium="tactile" emma:mode="ink">
              <msink:context xmlns:msink="http://schemas.microsoft.com/ink/2010/main" type="line" rotatedBoundingBox="18955,5683 26859,5786 26818,8956 18913,8853"/>
            </emma:interpretation>
          </emma:emma>
        </inkml:annotationXML>
        <inkml:traceGroup>
          <inkml:annotationXML>
            <emma:emma xmlns:emma="http://www.w3.org/2003/04/emma" version="1.0">
              <emma:interpretation id="{53FB0849-15EB-4826-B615-1BD47B6C5A46}" emma:medium="tactile" emma:mode="ink">
                <msink:context xmlns:msink="http://schemas.microsoft.com/ink/2010/main" type="inkWord" rotatedBoundingBox="18955,5683 21740,5719 21699,8889 18913,88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654 18 0,'-36'0'47,"0"0"-31,-1 0-16,-71 0 15,71 0-15,-35 0 16,35 0-16,1 0 16,0 0-1,-37 36 16,37 37-15,36-37-16,-36 1 16,-1-37-16,1 72 15,36-36 79,0 1-63,0-1-15,0 37 0,36-73-1,1 0 32,-1 0-31,0 0-16,37 0 15,-1 0-15,-35 0 125,-1 0-125,0 0 32,1 0-17,-1 0 16,0 36-15,-36 0-16,73 37 16,-73-37-16,0 37 15,0-37 32,0 0-31,0 0-1,-37 1 1,1-37 15,0 36-31,0 0 16,-1-36 109,1 0-109,-37-36-1</inkml:trace>
          <inkml:trace contextRef="#ctx0" brushRef="#br0" timeOffset="46.7255">219 635 0,'0'-73'0,"36"-108"16</inkml:trace>
          <inkml:trace contextRef="#ctx0" brushRef="#br0" timeOffset="-1049.4737">654 18 0</inkml:trace>
          <inkml:trace contextRef="#ctx0" brushRef="#br0" timeOffset="1678.6489">1053-816 0,'73'36'141,"-73"0"-141,0 37 15,0 72-15,73-36 16,-37 72-16,0-108 16,0 108-16,-36-108 15,0-1-15,0 1 16,37 36-16,35 36 16,-72-73-1,0 1 1,0-37-16,0 73 15,0-36-15,0-37 16,0 0-16,0 37 16,0-1-1,0-35 17,37 72-32,-1-109 15,-36 36-15,0-145 156,0 36-156,0-35 16,0-1-16,0 0 16,0 73-16,0-37 15,0 0-15,0 37 16,0 0-16,0 0 16,0-1-1,0 1 16,36 0-15,-36-1 0,36 37-16,1 0 125,-37 37-110,109 72-15,-73-37 16,0 1-16,-36-1 16,36 37-16,-36-36 15,109 36 1,-109-73-16,0 36 15,0-35 1,0-1 0,0 37-1,0-1-15,0-36 16,0 1 0,0-1-1,0-72 141,0-37-140</inkml:trace>
          <inkml:trace contextRef="#ctx0" brushRef="#br0" timeOffset="2758.6484">2106 308 0,'0'37'109,"0"72"-93,0-1-16,0-35 15,0-37 1,0 1-16,0 35 15</inkml:trace>
          <inkml:trace contextRef="#ctx0" brushRef="#br0" timeOffset="2198.4788">2106 308 0</inkml:trace>
          <inkml:trace contextRef="#ctx0" brushRef="#br0" timeOffset="4230.4991">2469-18 0</inkml:trace>
          <inkml:trace contextRef="#ctx0" brushRef="#br0" timeOffset="4607.527">2469-18 0,'36'0'360</inkml:trace>
          <inkml:trace contextRef="#ctx0" brushRef="#br0" timeOffset="9151.1955">2759 2377 0,'0'-73'16,"-36"37"-16,-1 0 15,37-37 1</inkml:trace>
        </inkml:traceGroup>
        <inkml:traceGroup>
          <inkml:annotationXML>
            <emma:emma xmlns:emma="http://www.w3.org/2003/04/emma" version="1.0">
              <emma:interpretation id="{CCA7DB90-81FA-4436-9821-30C1DE8730DE}" emma:medium="tactile" emma:mode="ink">
                <msink:context xmlns:msink="http://schemas.microsoft.com/ink/2010/main" type="inkWord" rotatedBoundingBox="24529,6345 26851,6376 26829,8070 24506,8039">
                  <msink:destinationLink direction="with" ref="{6EBF4439-C295-48BF-A90A-C102944FBA09}"/>
                </msink:context>
              </emma:interpretation>
            </emma:emma>
          </inkml:annotationXML>
          <inkml:trace contextRef="#ctx0" brushRef="#br0" timeOffset="7079.0649">5916-163 0,'-73'0'47,"1"0"-16,-37 0-15,36 0-1</inkml:trace>
          <inkml:trace contextRef="#ctx0" brushRef="#br0" timeOffset="6839.297">7585 1143 0,'-36'-73'15,"-1"37"1,37 0-16,-72 0 16,72-1-1,-73 1 1,73 0 0,-36 36-16,36-37 15,-36-35 1,-1 72-1,-35-36 1,72-1-16,-73-35 31,-36 35-15,109 1-16,-36 36 16,-37-72-16,37 72 15,0-73 1,-37 73-16,37-73 15,0 73 1,36-36-16,-37 0 16,1 0-1,0 36 1,0-37-16,-1 1 16,1 0-1,0 36 1,36-37-16,-73 1 15,37 0-15,-37 0 32,37 36-17,0-37-15</inkml:trace>
          <inkml:trace contextRef="#ctx0" brushRef="#br0" timeOffset="6295.0017">7875 1542 0</inkml:trace>
        </inkml:traceGroup>
      </inkml:traceGroup>
    </inkml:traceGroup>
    <inkml:traceGroup>
      <inkml:annotationXML>
        <emma:emma xmlns:emma="http://www.w3.org/2003/04/emma" version="1.0">
          <emma:interpretation id="{7EC83A2B-7893-4828-B494-944AA96BCF5A}" emma:medium="tactile" emma:mode="ink">
            <msink:context xmlns:msink="http://schemas.microsoft.com/ink/2010/main" type="paragraph" rotatedBoundingBox="23879,10381 24062,9178 24765,9285 24582,104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12B37F-7100-46A8-AF9D-A144F4CF5623}" emma:medium="tactile" emma:mode="ink">
              <msink:context xmlns:msink="http://schemas.microsoft.com/ink/2010/main" type="inkBullet" rotatedBoundingBox="23910,10386 23933,10236 24383,10305 24361,10454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24423.3061">5045 3864 0,'-36'0'0,"-1"0"16</inkml:trace>
        <inkml:trace contextRef="#ctx0" brushRef="#br0" timeOffset="24374.6645">5444 3792 0,'-36'0'16,"-37"0"-1,-36 72 1,73-72 15,0 0 125</inkml:trace>
      </inkml:traceGroup>
      <inkml:traceGroup>
        <inkml:annotationXML>
          <emma:emma xmlns:emma="http://www.w3.org/2003/04/emma" version="1.0">
            <emma:interpretation id="{8126FA0F-17AA-4482-A69F-C8631C1E6773}" emma:medium="tactile" emma:mode="ink">
              <msink:context xmlns:msink="http://schemas.microsoft.com/ink/2010/main" type="line" rotatedBoundingBox="23886,10331 24062,9178 24765,9285 24589,10438">
                <msink:destinationLink direction="with" ref="{6EBF4439-C295-48BF-A90A-C102944FBA0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7F304E8-E81E-4934-8A64-6D57F06B6769}" emma:medium="tactile" emma:mode="ink">
                <msink:context xmlns:msink="http://schemas.microsoft.com/ink/2010/main" type="inkWord" rotatedBoundingBox="24308,9665 24311,9646 24348,9652 24345,96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723.2894">5371 3139 0,'37'0'62</inkml:trace>
          <inkml:trace contextRef="#ctx0" brushRef="#br0" timeOffset="29615.015">5371 3139 0</inkml:trace>
        </inkml:traceGroup>
        <inkml:traceGroup>
          <inkml:annotationXML>
            <emma:emma xmlns:emma="http://www.w3.org/2003/04/emma" version="1.0">
              <emma:interpretation id="{3B62FC2E-4896-4690-8CF1-9082400544AC}" emma:medium="tactile" emma:mode="ink">
                <msink:context xmlns:msink="http://schemas.microsoft.com/ink/2010/main" type="inkWord" rotatedBoundingBox="23949,10341 24063,9591 24704,9689 24589,10438"/>
              </emma:interpretation>
              <emma:one-of disjunction-type="recognition" id="oneOf3"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&amp;</emma:literal>
                </emma:interpretation>
                <emma:interpretation id="interp7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31023.5889">5480 3139 0,'37'0'15,"-37"36"1,36-36-16,-36 36 15,36-36-15,0 0 79,1 37-79,-37-1 156,36-36-141,-36 72 17,0-35-1,0-1-15,0 0-1,0 1-15,0-1 31,0 0 141,0 0-156,-36 1 0,-1-1-1,1 0 1,0 1-1,0-37 1,36 36-16,-73-36 16,37 36-1,-1-36 48,1 0-16,0 0-32,0 0 1,-37 0 31,37 0-32,-1 0 32,1 0-47,0 0 32,0 0-32</inkml:trace>
        </inkml:traceGroup>
        <inkml:traceGroup>
          <inkml:annotationXML>
            <emma:emma xmlns:emma="http://www.w3.org/2003/04/emma" version="1.0">
              <emma:interpretation id="{EFF6A0DB-32D2-496C-AA0C-222641F2043B}" emma:medium="tactile" emma:mode="ink">
                <msink:context xmlns:msink="http://schemas.microsoft.com/ink/2010/main" type="inkWord" rotatedBoundingBox="23980,9716 24062,9178 24513,9246 24431,9784">
                  <msink:destinationLink direction="with" ref="{6E9C0333-B6AC-4E05-80E3-4C46487B3D1D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3799.8001">5371 2703 0,'37'37'110,"72"35"-95,-109 1 1,0-37 0,0 0 77,0 1-77,0-1 0,0 0-1,0 0 32,-37-36-31,-35 0-16,-1 0 15,1 0 1,-1 37-16,37-37 94,-1 0-79,1 0 1,36 36 125,36 0-126,1-36 17,35 0-17,-35 0 16,35 37-15</inkml:trace>
          <inkml:trace contextRef="#ctx0" brushRef="#br0" timeOffset="22767.0196">5117 2703 0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47.59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6EBF4439-C295-48BF-A90A-C102944FBA09}" emma:medium="tactile" emma:mode="ink">
          <msink:context xmlns:msink="http://schemas.microsoft.com/ink/2010/main" type="inkDrawing" rotatedBoundingBox="22748,14684 22807,5856 27967,5890 27908,14719" hotPoints="25285,5701 27617,10337 24789,14689 22456,10052" semanticType="enclosure" shapeName="Ellipse">
            <msink:sourceLink direction="with" ref="{CCA7DB90-81FA-4436-9821-30C1DE8730DE}"/>
            <msink:sourceLink direction="with" ref="{8126FA0F-17AA-4482-A69F-C8631C1E6773}"/>
          </msink:context>
        </emma:interpretation>
      </emma:emma>
    </inkml:annotationXML>
    <inkml:trace contextRef="#ctx0" brushRef="#br0">1662 479 0,'-73'0'0,"1"0"16,-1 0-16,-36 72 15,37-72-15,-1 37 16,73-1-16,-36 0 15,-73 0-15,73 1 16,0-1-16,-37-36 16,73 36-1,-73 1-15,73-1 16,-36 0-16,0 0 16,0 1-1,-1-1-15,37 0 16,-36-36-1,0 73-15,36-1 16,-37-35-16,-35 72 16,72-73-16,0 73 15,-109 0-15,73-73 16,36 109-16,-73-36 16,1 0-16,72 36 15,-37-36 1,1 36-16,0-36 15,36 0-15,0-37 16,0 73-16,0-72 16,0-1-16,-37 37 15,37-36-15,0 72 16,0-72-16,0 35 16,0 38-1,0-74-15,0-36 16,0 110-16,0-74 15,0 37-15,0 0 16,0 0-16,0 36 16,0-36-16,0 0 15,0 36 1,0-36-16,0-1 16,0 38-16,0-74 15,0 110 1,0-110-16,0 1 0,0 72 15,0-73-15,37 74 16,-37-1-16,0-36 16,36 36-16,-36-36 15,73 36-15,-73-36 16,36 72-16,0-72 16,0-37-16,37 110 15,-73-110-15,73 37 16,35 73-16,-71-73 15,35-1-15,-35-35 16,-1 72-16,73-36 16,-37-73-16,-72 73 15,109 0-15,-73-73 16,1 37-16,35-37 16,-35 0-16,-1 1 15,0-1 1,0 0-16,1 1 15,-1-1-15,0-36 16,1 0 0,35 72-1,-36-72 32,1 0-47,72 0 16,-1-72-16,1-1 15,109-36-15,0 1 16,-1-1-16,37-36 16,0 36-16,-36 0 15,-36 0-15,-74 36 16,74-35-16,-146 35 16,37 0-16,72-72 15,-109 73-15,37-37 16,36-73-16,-1 37 15,-71-36-15,35 72 16,37-36-16,-36 0 16,36-73-16,-73 109 15,73-109-15,-73 110 16,73-110-16,-109 0 16,72-36-1,-72 36-15,37-144 16,-1 71-16,-72 37 15,-1-36-15,37 36 16,-108-36-16,35 36 16,37 36-16,-182-145 15,109 73-15,0 36 16,0 36-16,-36-108 16,36 108-16,1 109 15,-1 0-15,36 37 16,1-37-16,-37-73 15,72 110-15,-108-37 16,109 73-16,-37-1 16,37 37-16,0-36 187,0 36-187,-73 0 16,0 0-16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49.650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206BF874-A497-49B0-AECD-AC69A4B666D0}" emma:medium="tactile" emma:mode="ink">
          <msink:context xmlns:msink="http://schemas.microsoft.com/ink/2010/main" type="inkDrawing" rotatedBoundingBox="18495,14310 18694,8298 22033,8410 21833,14421" hotPoints="20265,8148 21910,11446 20176,14698 18530,11400" semanticType="enclosure" shapeName="Ellipse">
            <msink:sourceLink direction="with" ref="{0D4FF1B9-9CC9-4302-9E97-74EDFB1BA1AC}"/>
          </msink:context>
        </emma:interpretation>
      </emma:emma>
    </inkml:annotationXML>
    <inkml:trace contextRef="#ctx0" brushRef="#br0">1482 0 0,'-73'72'15,"1"-72"-15,-1 73 16,-36-73-16,73 72 15,-73-35-15,-36 35 16,109-72-16,-37 73 16,-36 36-16,73-37 15,0 1-15,-1-1 16,-35-35-16,35 35 16,37 1-16,-72 36 15,36-73-15,-37 73 16,37 0-16,36 0 15,0-37-15,-37 73 16,37 0-16,-36 1 16,36-38-16,0 38 15,-72 35-15,72-72 16,0 72 0,0-36-16,0-36 15,0 73-15,0-110 16,0 73-16,0-36 15,0 73-15,0-73 16,0-1-16,0-35 16,0 36-16,36 36 15,0-72-15,37-1 16,-73 1-16,72 72 16,-35-73-16,-1 1 15,0 36-15,73 36 16,-73-72-16,1-1 15,35 37-15,1-36 16,-1-1-16,-35-36 16,-1 73-16,36-72 15,-35 35 1,35-36-16,37 37 0,-73-37 16,1 1-16,35-1 15,-35 0-15,35 37 16,37-37-1,-73 0-15,37 1 16,-1-1-16,-35-36 31,35 0-15,1 0 0,-37 0-16,37 0 15,-1 0-15,1 0 16,36 0-16,-37 0 15,-35 0-15,-1 0 16,0 0-16,0 0 16,1-36-16,-1 36 15,37-73 1,-37 37-16,-36-1 16,36-35-16,0-1 15,1 1-15,-1 72 16,0-73-16,1 37 15,-37 0-15,36-37 16,-36 0-16,0 1 16,36-37-16,37 0 15,-1-109-15,-35 146 16,-37-73-16,72 72 16,-72-72-1,0 36-15,73-72 16,-73 72-16,0 0 15,36-36-15,37-37 16,-73 74-16,0-38 16,0-35-16,0 72 15,0 0-15,0-36 16,0 73-16,0-37 16,0-36-16,0 108 15,0-72-15,0 37 16,0-37-16,0-36 15,0 72-15,0-72 16,0 36-16,0-36 16,-37 36-16,37 0 15,-36 1-15,36 71 16,0-108-16,-73 0 16,73 36-16,0 73 15,-36 0-15,36-1 16,0 1-1,0 0 110,-36 36-125,0 0 16,-73 0-16,-73 0 16,37 0-1</inkml:trace>
    <inkml:trace contextRef="#ctx0" brushRef="#br0" timeOffset="-1369.5025">2897 145 0,'-73'-36'16,"37"-1"-1,0 37-15,-37-36 16,37 0-16,0 36 15,-37 0-15,0 0 16,-72 0-16,73 0 16,-73 0-16,-1 0 15,1 0-15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52.67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6E9C0333-B6AC-4E05-80E3-4C46487B3D1D}" emma:medium="tactile" emma:mode="ink">
          <msink:context xmlns:msink="http://schemas.microsoft.com/ink/2010/main" type="inkDrawing" rotatedBoundingBox="17673,7506 17920,14572 14661,14686 14414,7620" hotPoints="16563,8301 17936,11926 16370,15471 14997,11846" semanticType="enclosure" shapeName="Ellipse">
            <msink:sourceLink direction="with" ref="{EFF6A0DB-32D2-496C-AA0C-222641F2043B}"/>
          </msink:context>
        </emma:interpretation>
      </emma:emma>
    </inkml:annotationXML>
    <inkml:trace contextRef="#ctx0" brushRef="#br0">1786 980 0,'-37'0'47,"-72"0"-47,1 0 16,35 0-16,37 0 16,-73 36-16,36 1 15,1 35-15,35-72 16,-35 73-16,-1-37 15,37 0 1,0 73-16,-37-72 16,37-1-16,-73 36 15,36 1 1,73-37-16,0 73 0,-72-36 16,36-1-16,-1 1 15,-72 72-15,109-109 16,-108 109-16,108-72 15,-37 0 1,-72-1-16,109-36 16,0 73-16,0-36 15,-72 72-15,72-72 16,0 35-16,0 38 16,0-38-16,0 74 15,0-73-15,0 72 16,0-36-16,0-36 15,0 73-15,0-37 16,0 36-16,0 1 16,0-74-16,0 38 15,36-74-15,0 37 16,1 0-16,-1-37 16,37 1-16,-73 0 15,0-1-15,72 37 16,-36-73-16,-36 37 15,37-1-15,72 37 16,-109-36-16,0-1 16,108 37-16,-71 0 15,35 0-15,-35-36 16,35-1-16,-72 1 16,109-1-1,-109 1-15,36-37 16,-36 0-16,73 1 15,-37-1 1,0 0 0,37-36-1,-37 37 1,1-37 15,-1 0-15,36 0-1,1 36 1,-37-36-16,1 0 16,71 0-16,-35 0 15,0 0-15,-1 0 16,1 0-16,-1-36 16,-35 36-16,-37-37 15,36 37-15,36-36 16,-35 36-1,35-36-15,-35 36 16,35-73 15,1 37-15,-73 0-16,36 36 16,37-73-16,-1 37 31,-36-1-16,1-35 1,35 36 0,-72-1-1,37 1-15,-37 0 16,36 36-16,-36-37 16,0 1-16,0 0 31,72 0-31,-72-37 15,0 37-15,73-1 16,-73-35 0,0-1-16,73 1 15,-73-37 1,0 73-16,72-1 16,-72-35-16,0 35 15,0-35 1,36 36-16,1-1 15,-1-72 1,-36 73-16,0 0 16,0-73-1,0 36-15,0 1 16,0-1 0,0 1-16,0-37 15,0 36-15,0 37 16,0-73-16,0 73 15,0 0-15,0-1 16,0 1-16,0-37 16,0 37-16,0-36 15,0-1 1,0 37 0,0-1-16,0 1 15,0 0-15,0 0 16,0-1-16,0 1 15,0 0 64,0-1-79,0 1 0,0 0 15,0 0 1,0-37-1,0 37-15,0-1 16,0 1-16,0 0 16,0-37-1,0 37 32,0 0-47,0-1 16,0 1-16,0 0 15,0 0-15,0-1 16,0-35 0,0-37-1,-36 73-15,36-1 16,0 1-16,0-37 16,-37 37-16,1-36 15,36 35-15,0-35 16,-36-1-16,36 1 15,-36-37-15,36 72 16,-73-35-16,73-1 16,0 37-1,-73-37-15,73 37 16,-36-73 0,-36 37-16,35-1 15,1-36-15,0 37 16,-73-73-16,73 36 15,-37 36-15,-36-108 16,37 36-16,-74-1 16,-144-71-16,72 35 15,73 37-15,-181-36 16,108 144-16</inkml:trace>
    <inkml:trace contextRef="#ctx0" brushRef="#br0" timeOffset="-2104.3155">2330 1270 0,'-145'-72'0,"72"-1"0,-36 37 16,37 0 0,-1-1-1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1:50.442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2FD548F-AEFA-464A-8F0F-3226ADDAD341}" emma:medium="tactile" emma:mode="ink">
          <msink:context xmlns:msink="http://schemas.microsoft.com/ink/2010/main" type="inkDrawing" rotatedBoundingBox="17091,9144 17091,9361 17076,9361 17076,9144" shapeName="Other"/>
        </emma:interpretation>
      </emma:emma>
    </inkml:annotationXML>
    <inkml:trace contextRef="#ctx0" brushRef="#br0">-1849 2848 0,'0'-36'16,"0"0"-16,0-37 31,0 1-15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7:53.749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252EA8F-AD21-4C33-A747-F80369F07F17}" emma:medium="tactile" emma:mode="ink">
          <msink:context xmlns:msink="http://schemas.microsoft.com/ink/2010/main" type="inkDrawing" rotatedBoundingBox="435,9398 450,9398 450,9413 435,9413" shapeName="Other"/>
        </emma:interpretation>
      </emma:emma>
    </inkml:annotationXML>
    <inkml:trace contextRef="#ctx0" brushRef="#br0">72-72 0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2:05.40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D4FF1B9-9CC9-4302-9E97-74EDFB1BA1AC}" emma:medium="tactile" emma:mode="ink">
          <msink:context xmlns:msink="http://schemas.microsoft.com/ink/2010/main" type="writingRegion" rotatedBoundingBox="19068,11095 18839,9916 19546,9778 19776,10958">
            <msink:destinationLink direction="with" ref="{206BF874-A497-49B0-AECD-AC69A4B666D0}"/>
          </msink:context>
        </emma:interpretation>
      </emma:emma>
    </inkml:annotationXML>
    <inkml:traceGroup>
      <inkml:annotationXML>
        <emma:emma xmlns:emma="http://www.w3.org/2003/04/emma" version="1.0">
          <emma:interpretation id="{776EF816-F530-40A2-B52F-D826906E8E87}" emma:medium="tactile" emma:mode="ink">
            <msink:context xmlns:msink="http://schemas.microsoft.com/ink/2010/main" type="paragraph" rotatedBoundingBox="19068,11095 18839,9916 19546,9778 19776,10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8B0EDA-F2DF-419B-92FD-6736FF2CF169}" emma:medium="tactile" emma:mode="ink">
              <msink:context xmlns:msink="http://schemas.microsoft.com/ink/2010/main" type="line" rotatedBoundingBox="19068,11095 18839,9916 19546,9778 19776,10957"/>
            </emma:interpretation>
          </emma:emma>
        </inkml:annotationXML>
        <inkml:traceGroup>
          <inkml:annotationXML>
            <emma:emma xmlns:emma="http://www.w3.org/2003/04/emma" version="1.0">
              <emma:interpretation id="{B06C0C12-9A8F-4925-89EF-B5202597077E}" emma:medium="tactile" emma:mode="ink">
                <msink:context xmlns:msink="http://schemas.microsoft.com/ink/2010/main" type="inkWord" rotatedBoundingBox="19068,11095 18839,9916 19546,9778 19776,109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799 4445 0,'-181'0'15,"-218"36"-15</inkml:trace>
          <inkml:trace contextRef="#ctx0" brushRef="#br0" timeOffset="-31.9815">37 3574 0,'0'-36'31,"0"-37"0,37 73-15,72-72-16,-37 35 16,1 37-1,-73-36 32,72 36-16,-35 0-15,-1 0 0,0 36-1,37 37 63,-73-37-31,72 37-15,-72-37 14,0 0-46,0 1 16,0-1 0,0 37-1,0-1 1,0-36 0,-72 1-16,35-1 15,-35 0 1,36 1-16,-1-37 15,1 36-15,0 0 16,-1 37-16,-71-1 16,35 1-1,37-73 1,72 0 171,37 0-171,35 72-16,-35-72 16,0 0-16,-37 0 15,73 0 1,-73 0 0,0 0-1,1 0-15,-1 0 16,0 73-1,0-73 48,1 0-47</inkml:trace>
          <inkml:trace contextRef="#ctx0" brushRef="#br0" timeOffset="-1312.0121">37 3574 0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2:07.393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02DB16B-CB84-4C87-B30F-2EB71BB83BC5}" emma:medium="tactile" emma:mode="ink">
          <msink:context xmlns:msink="http://schemas.microsoft.com/ink/2010/main" type="writingRegion" rotatedBoundingBox="15349,10523 16525,10523 16525,11517 15349,11517"/>
        </emma:interpretation>
      </emma:emma>
    </inkml:annotationXML>
    <inkml:traceGroup>
      <inkml:annotationXML>
        <emma:emma xmlns:emma="http://www.w3.org/2003/04/emma" version="1.0">
          <emma:interpretation id="{5A2A4C30-E4AE-42B2-A511-5970A1B5B9D6}" emma:medium="tactile" emma:mode="ink">
            <msink:context xmlns:msink="http://schemas.microsoft.com/ink/2010/main" type="paragraph" rotatedBoundingBox="15349,10523 16525,10523 16525,11517 15349,11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0CE78D-A2F5-45F5-8872-D41BC2AE89CF}" emma:medium="tactile" emma:mode="ink">
              <msink:context xmlns:msink="http://schemas.microsoft.com/ink/2010/main" type="line" rotatedBoundingBox="15349,10523 16525,10523 16525,11517 15349,11517"/>
            </emma:interpretation>
          </emma:emma>
        </inkml:annotationXML>
        <inkml:traceGroup>
          <inkml:annotationXML>
            <emma:emma xmlns:emma="http://www.w3.org/2003/04/emma" version="1.0">
              <emma:interpretation id="{090DBE5A-C1F6-4F38-8AF7-44BA98795F23}" emma:medium="tactile" emma:mode="ink">
                <msink:context xmlns:msink="http://schemas.microsoft.com/ink/2010/main" type="inkWord" rotatedBoundingBox="15349,10523 16525,10523 16525,11517 15349,115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-3591 4336 0,'0'-36'31,"36"36"0,-36-36-15,36-37 0,37 37-16,-37-37 15,1 73-15,-1-36 16,0 36-16,0 0 16,37 0-16,0-36 15,-1 36-15,-36 0 31,1 0-31,35 0 16,-35 0 31,-1 0-31,0 0-1,0 0 16,-36 36 48,0 0-64,0 0 1,0 1-16,0-1 15,0 37-15,0-37 16,0 0 0,0 37-16,0-1 31,0-35-15,-36-1-16,0 0 15,-37 37 1,37-37-16,0 0 15,-37 37 17,37-73 15,0 72-32,-1-72-15,1 0 16,109 0 171,-1 0-171,1 0 0,-1 0-16,1 0 15,-1 73-15,-35-73 16,35 0-1,37 0-15,-73 0 16,1 36 15</inkml:trace>
          <inkml:trace contextRef="#ctx0" brushRef="#br0" timeOffset="41.4945">-2430 4989 0</inkml:trace>
          <inkml:trace contextRef="#ctx0" brushRef="#br0" timeOffset="-1264.2486">-3591 4336 0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18.40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5BC0D453-7368-4A71-81C3-85FFD20B9AEC}" emma:medium="tactile" emma:mode="ink">
          <msink:context xmlns:msink="http://schemas.microsoft.com/ink/2010/main" type="inkDrawing" rotatedBoundingBox="14587,2322 14602,2322 14602,2337 14587,2337" shapeName="Other"/>
        </emma:interpretation>
      </emma:emma>
    </inkml:annotationXML>
    <inkml:trace contextRef="#ctx0" brushRef="#br0">0 0 0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41.15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D523311-567A-4F32-A944-B540C908BF24}" emma:medium="tactile" emma:mode="ink">
          <msink:context xmlns:msink="http://schemas.microsoft.com/ink/2010/main" type="inkDrawing" rotatedBoundingBox="21848,13969 22642,7358 26749,7851 25955,14462" semanticType="enclosure" shapeName="Other"/>
        </emma:interpretation>
      </emma:emma>
    </inkml:annotationXML>
    <inkml:trace contextRef="#ctx0" brushRef="#br0">0 653 0,'0'109'16,"0"72"-16,0-108 16,0 108-16,0 1 15,0-74-15,0 74 16,0-37-16,0-72 16,0 72-16,0 0 15,0 0-15,0 0 16,0 37-16,0-110 15,0 110-15,73-110 16,-73 110-16,0-74 16,0 1-16,0 0 15,36 36-15,-36-36 16,0 0-16,0 0 16,37 36-16,71 36 15,-180-217-15,72 72 16,0 37-16,0 108 15,0-144 1,0 108 0,72 36-16,-35-36 15,-37-36-15,0-36 16,72 108-16,-72-108 16,73 36-1,-37-37-15,0 37 16,1 73-16,35-110 15,-72-36-15,73 110 16,-37-74-16,0-36 16,1 1-16,-1 72 15,37-73 1,-73 0-16,72-36 16,1 0-16,-1 36 15,-35-36 1,-1 0-16,0 0 15,0 0 1,1 0-16,-1 0 16,37 0-16,35 0 15,-35 0-15,108-72 16,-108 72-16,72-145 16,0 108-16,-36-71 15,73 35-15,-110 0 16,1 1-16,-1 36 15,37-73-15,-36 36 16,-1 1-16,37-1 16,-73 37-16,37-73 15,0-36 1,-37 108 0,0-35-16,0-37 0,73-36 15,-36 36 1,-73 36-16,36-35 15,0 71-15,37-72 16,-73 37-16,0-37 16,36-36-16,1 72 15,-1 37-15,-36-37 16,36-35-16,-36 71 16,0-72-16,0 1 15,0 35-15,0-36 16,0 0-16,0 37 15,0 35-15,0-71 16,0-1-16,-36 0 16,0 0-16,-37 0 15,37 37-15,-1-37 16,-71-36-16,108 36 16,-73-109-16,-36 73 15,37-37-15,-1 37 16,0-36-1,1 72-15,-37-72 16,36 108-16,37-36 16,-73-72-16,37-1 15,72 146-15,0-37 16,-73 1-16,1-1 16,72 37-1,0 0-15,-73-1 16,73-71-1,-73 71 1,73-35-16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25.51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F597B02C-617D-458E-9907-11912C726507}" emma:medium="tactile" emma:mode="ink">
          <msink:context xmlns:msink="http://schemas.microsoft.com/ink/2010/main" type="inkDrawing" rotatedBoundingBox="12192,6459 12207,6459 12207,6474 12192,6474" shapeName="Other"/>
        </emma:interpretation>
      </emma:emma>
    </inkml:annotationXML>
    <inkml:trace contextRef="#ctx0" brushRef="#br0">-2395 4137 0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26.76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E41FC6BA-6899-463A-8279-7BAE295D0C87}" emma:medium="tactile" emma:mode="ink">
          <msink:context xmlns:msink="http://schemas.microsoft.com/ink/2010/main" type="inkDrawing" rotatedBoundingBox="11664,6650 12124,7003 11800,7424 11341,7071" semanticType="callout" shapeName="Other">
            <msink:sourceLink direction="with" ref="{CB6B219A-6D40-462B-80BB-67A6C5FF3CF4}"/>
          </msink:context>
        </emma:interpretation>
      </emma:emma>
    </inkml:annotationXML>
    <inkml:trace contextRef="#ctx0" brushRef="#br0">-2794 4427 0,'-73'72'16,"1"1"-1,-1-73-15,-36 73 16,73-37 0,0-36-16,36 36 15,0 0 391,0 1-390,36-37 78,0 0-79,1 0 1,-1 36-16,0 0 31,0-36-15,1 0 0,-1 0 77,0 37-77,1-1 15,-1-36-15,0 0-1,-36 36-15,73-36 125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24.865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CB6B219A-6D40-462B-80BB-67A6C5FF3CF4}" emma:medium="tactile" emma:mode="ink">
          <msink:context xmlns:msink="http://schemas.microsoft.com/ink/2010/main" type="inkDrawing" rotatedBoundingBox="11611,6894 13861,6894 13861,6909 11611,6909" shapeName="Other">
            <msink:destinationLink direction="with" ref="{E41FC6BA-6899-463A-8279-7BAE295D0C87}"/>
          </msink:context>
        </emma:interpretation>
      </emma:emma>
    </inkml:annotationXML>
    <inkml:trace contextRef="#ctx0" brushRef="#br0">-726 4572 0,'-109'0'359,"37"0"-343,-37 0-16,0 0 15,0 0-15,0 0 16,0 0-16,37 0 15,36 0-15,-1 0 16,-35 0-16,-37 0 16,73 0-16,-1 0 15,-72 0-15,73 0 32,0 0-32,0 0 15,-37 0-15,0 0 16,-35 0-1,35 0-15,37 0 16,-1 0-16,-35 0 31,-1 0-15,-72 0 0,73 0-16,-1 0 15,37 0-15,-1 0 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23.842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99DD76F6-46E2-4D3D-A9E3-52A1C0FB862E}" emma:medium="tactile" emma:mode="ink">
          <msink:context xmlns:msink="http://schemas.microsoft.com/ink/2010/main" type="inkDrawing" rotatedBoundingBox="13861,6894 13876,6894 13876,6909 13861,6909" shapeName="Other"/>
        </emma:interpretation>
      </emma:emma>
    </inkml:annotationXML>
    <inkml:trace contextRef="#ctx0" brushRef="#br0">-726 4572 0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23.88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753254BA-8080-4A71-B317-F778D5CD0C9F}" emma:medium="tactile" emma:mode="ink">
          <msink:context xmlns:msink="http://schemas.microsoft.com/ink/2010/main" type="inkDrawing" rotatedBoundingBox="13861,6894 13876,6894 13876,6909 13861,6909" shapeName="Other"/>
        </emma:interpretation>
      </emma:emma>
    </inkml:annotationXML>
    <inkml:trace contextRef="#ctx0" brushRef="#br0">-726 4572 0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45.35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1AAB4472-A9D6-449C-824F-643720AD2F81}" emma:medium="tactile" emma:mode="ink">
          <msink:context xmlns:msink="http://schemas.microsoft.com/ink/2010/main" type="writingRegion" rotatedBoundingBox="22975,7062 20491,9359 19265,8032 21749,5736">
            <msink:destinationLink direction="with" ref="{12E4C01F-900F-4C6D-9E3A-0AD0254EA751}"/>
          </msink:context>
        </emma:interpretation>
      </emma:emma>
    </inkml:annotationXML>
    <inkml:traceGroup>
      <inkml:annotationXML>
        <emma:emma xmlns:emma="http://www.w3.org/2003/04/emma" version="1.0">
          <emma:interpretation id="{3D13D166-6FF3-4D28-A511-7B8A57584CD7}" emma:medium="tactile" emma:mode="ink">
            <msink:context xmlns:msink="http://schemas.microsoft.com/ink/2010/main" type="paragraph" rotatedBoundingBox="22975,7062 20491,9359 19265,8032 21749,5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E2C78D-C163-4794-8B09-ADE3620DC342}" emma:medium="tactile" emma:mode="ink">
              <msink:context xmlns:msink="http://schemas.microsoft.com/ink/2010/main" type="line" rotatedBoundingBox="22975,7062 20491,9359 19265,8032 21749,5736"/>
            </emma:interpretation>
          </emma:emma>
        </inkml:annotationXML>
        <inkml:traceGroup>
          <inkml:annotationXML>
            <emma:emma xmlns:emma="http://www.w3.org/2003/04/emma" version="1.0">
              <emma:interpretation id="{E4F0647C-2972-4949-92EE-AB5254AA766C}" emma:medium="tactile" emma:mode="ink">
                <msink:context xmlns:msink="http://schemas.microsoft.com/ink/2010/main" type="inkWord" rotatedBoundingBox="22975,7062 22078,7891 21093,6825 21990,59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7547 3846 0</inkml:trace>
          <inkml:trace contextRef="#ctx0" brushRef="#br0" timeOffset="-263.4272">7438 4064 0,'37'-36'0</inkml:trace>
          <inkml:trace contextRef="#ctx0" brushRef="#br0" timeOffset="-5543.3633">8092 4608 0,'-37'109'16,"37"36"-16,-145 146 16</inkml:trace>
          <inkml:trace contextRef="#ctx0" brushRef="#br0" timeOffset="1551.956">7547 3846 0,'-36'-36'15,"0"36"32,-37 0 47,-72 0-78,72 73-1,73-37 48,0 36-63,-36-72 15,36 73 1,-36 0 0,36-1-1,-36 1 1,36-1-1,0-35-15,0-1 32,0 0-17,0 0 1,36-36 15,0 0 32,-36 37-48,36-37 48,1 0-63,72-73 15,-37 73-15,-72-36 16,36 0-16,37-1 31,-73 1-15,0 0-16,36 36 16,1-37-1,-1-35 1,0-1-1,-36 1 32,36 72-15,-36 36 264,-36 109-280,0-72-16,36-1 0,0 37 16,0 36-1,0-72-15,0 36 16,0 0-16,0-1 16,-36-35-16,-1-37 15,37 37-15,0-37 16,0 0-16,0 1 15,0 35-15,0 1 16,0-37 0,-36 37 249,0-73-265</inkml:trace>
        </inkml:traceGroup>
        <inkml:traceGroup>
          <inkml:annotationXML>
            <emma:emma xmlns:emma="http://www.w3.org/2003/04/emma" version="1.0">
              <emma:interpretation id="{385D7B6A-1B9C-4176-98A2-E980B3586CBF}" emma:medium="tactile" emma:mode="ink">
                <msink:context xmlns:msink="http://schemas.microsoft.com/ink/2010/main" type="inkWord" rotatedBoundingBox="20999,8390 20264,9070 19286,8012 20021,73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64.2601">5007 5407 0</inkml:trace>
          <inkml:trace contextRef="#ctx0" brushRef="#br0" timeOffset="3033.083">5261 5334 0,'73'0'0,"-37"0"16,0 0-16,37 0 15,0 0 1,-1 0 0,-36 0 46,1 0-62,-1 0 110,-36 36-110,0 1 15,0 35 1,0-36-1,0 1-15,0-1 16,0 37-16,0-37 31,-73-36-31,73 36 16,-36 0-16,-73-36 16,73 37-1,0-37-15,-37 36 16,37-36-16,0 36 15,-1-36 1,74 0 234,35 0-234</inkml:trace>
          <inkml:trace contextRef="#ctx0" brushRef="#br0" timeOffset="4071.6559">5624 5951 0,'36'0'16,"-36"36"-1,73 0 1,0-36-1,-73 37 1,72-37 0,-36 36 77,1-36-77,-37 36-16,0 1 63,0-1-48,0 0 1,0 0-16,0 1 31,0-1-15,0 0-16,0 37 15,0-37 17,-37-36 46,1 0-31,0 36-47,0-36 31,-37 0-16,37 0 1,36 37-16,-37-37 78,1 0-31,0 0-47,0 0 94,-1-37-79,1 37 1,0-36 15</inkml:trace>
        </inkml:traceGroup>
        <inkml:traceGroup>
          <inkml:annotationXML>
            <emma:emma xmlns:emma="http://www.w3.org/2003/04/emma" version="1.0">
              <emma:interpretation id="{00D14515-F728-4F3E-AFEB-27CE397F7CA1}" emma:medium="tactile" emma:mode="ink">
                <msink:context xmlns:msink="http://schemas.microsoft.com/ink/2010/main" type="inkWord" rotatedBoundingBox="20039,8807 20008,8836 19957,8780 19988,8751"/>
              </emma:interpretation>
              <emma:one-of disjunction-type="recognition" id="oneOf2"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!</emma:literal>
                </emma:interpretation>
                <emma:interpretation id="interp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320.3324">5443 6495 0,'-37'-36'203</inkml:trace>
          <inkml:trace contextRef="#ctx0" brushRef="#br0" timeOffset="4359.6839">5406 6459 0,'-36'0'31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8:41.621"/>
    </inkml:context>
    <inkml:brush xml:id="br0">
      <inkml:brushProperty name="width" value="0.21167" units="cm"/>
      <inkml:brushProperty name="height" value="0.211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3C5C1607-75CE-4508-A8A6-2A1B22A57E98}" emma:medium="tactile" emma:mode="ink">
          <msink:context xmlns:msink="http://schemas.microsoft.com/ink/2010/main" type="inkDrawing" rotatedBoundingBox="15240,4789 15255,4789 15255,4804 15240,4804" shapeName="Other">
            <msink:destinationLink direction="with" ref="{A543E4B7-8743-45E4-B399-0DCD2DB4C6F1}"/>
          </msink:context>
        </emma:interpretation>
      </emma:emma>
    </inkml:annotationXML>
    <inkml:trace contextRef="#ctx0" brushRef="#br0">-1546-363 0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39.585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12E4C01F-900F-4C6D-9E3A-0AD0254EA751}" emma:medium="tactile" emma:mode="ink">
          <msink:context xmlns:msink="http://schemas.microsoft.com/ink/2010/main" type="inkDrawing" rotatedBoundingBox="24007,4699 25808,6523 25387,6939 23586,5115" semanticType="verticalRange" shapeName="Other">
            <msink:sourceLink direction="with" ref="{1AAB4472-A9D6-449C-824F-643720AD2F81}"/>
            <msink:destinationLink direction="with" ref="{48C901B2-35B3-4A7B-8A45-F19BBD37F802}"/>
          </msink:context>
        </emma:interpretation>
      </emma:emma>
    </inkml:annotationXML>
    <inkml:trace contextRef="#ctx0" brushRef="#br0">11067 4354 0,'-36'-36'15,"-1"36"-15,37-73 16,-72 73-16,72-36 16,-36 0-16,-1 0 15,37-1 1,-36 1-1,36 0 1,-36 36-16,-1-37 16,1-35-1,0 36-15,0-37 16,-1-36 0,-35 73-16,35-37 15,-35-36-15,36 73 16,-73-36-16,72-37 15,-35 36-15,-37 1 16,73-1-16,-37 37 16,37-37-16,0 1 15,-1 35 1,-35-35 0,35 35-1,1-35 16,0 72 126,-37 0-142,1 0-15,-37 0 16,73 0-16,-110 0 16,110 36-16,-36 0 15,-37 37 1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43.786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27386783-9E1F-4832-AF42-EA434831B06B}" emma:medium="tactile" emma:mode="ink">
          <msink:context xmlns:msink="http://schemas.microsoft.com/ink/2010/main" type="inkDrawing" rotatedBoundingBox="18389,13786 19960,10719 22390,11964 20819,15031" semanticType="enclosure" shapeName="Other"/>
        </emma:interpretation>
      </emma:emma>
    </inkml:annotationXML>
    <inkml:trace contextRef="#ctx0" brushRef="#br0">5116 9071 0,'-36'37'0,"36"-1"16,-73 37-16,1-37 15,72 0 1,0 0-16,-37 37 16,1-37-1,36 1 1,-72 35-16,72-36 16,0 1-16,0 35 15,0 37-15,0 0 16,-73-36-16,73-37 15,0 36-15,0 37 16,0 0-16,0 0 16,0 0-1,0-37-15,0 1 16,0 72-16,0-36 16,0 0-16,0-37 15,0 74-15,0-74 16,0 37-16,73 0 15,-1 36-15,1-72 16,-37-1-16,-36-36 16,0 1-16,36-1 15,1 0-15,-1 1 16,0 35-16,0 1 31,37-73 0,36 72-15,-73-72-16,37 0 16,-37 0-16,-36 37 15,36-37-15,37 0 16,-37 0-16,109 0 16,-72 0-16,-1 0 15,37 0-15,-72 0 16,-1 0-16,0 0 15,0 0 1,1 0-16,35 0 16,-72-37 15,37 37-31,-1-36 16,0 0-16,0-1 15,1-35 1,72-73-16,-73 36 15,0 109 1,-36-36-16,0-37 16,73 37-16,-37-37 15,0 1-15,1 35 16,-1-35-16,0 35 16,-36-71-1,36 108-15,1-109 16,35 0-1,1 36-15,-37 37 16,0-73 0,1 37-1,-1-1 1,-36 37 0,0-1-16,0 1 15,0-36-15,73-1 31,-73 37-31,0-1 16,0 1-16,0-36 16,0 35-16,0-35 31,0 35-31,0-35 16,0-37-16,0 0 15,-73-36-15,73 72 16,-36 1-16,-1-1 15,37 37-15,0 0 16,0-1 0,-36 37 312,0 0-297,0 0-31,-1 0 16,1 0-1,0 0-15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39.63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48C901B2-35B3-4A7B-8A45-F19BBD37F802}" emma:medium="tactile" emma:mode="ink">
          <msink:context xmlns:msink="http://schemas.microsoft.com/ink/2010/main" type="inkDrawing" rotatedBoundingBox="23250,5396 23428,5245 23449,5270 23271,5421" semanticType="callout" shapeName="Other">
            <msink:sourceLink direction="with" ref="{12E4C01F-900F-4C6D-9E3A-0AD0254EA751}"/>
          </msink:context>
        </emma:interpretation>
      </emma:emma>
    </inkml:annotationXML>
    <inkml:trace contextRef="#ctx0" brushRef="#br0">8854 2939 0,'-73'36'0,"37"37"16,-1-73-16,1 36 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31.795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0B62994D-5C34-4C26-B9EB-23B7616DBBDE}" emma:medium="tactile" emma:mode="ink">
          <msink:context xmlns:msink="http://schemas.microsoft.com/ink/2010/main" type="inkDrawing" rotatedBoundingBox="17057,9053 19218,11839 18882,12100 16721,9313" semanticType="callout" shapeName="Other">
            <msink:sourceLink direction="with" ref="{7E38D5A3-F0FF-45B6-BF50-7FBA9CB370D4}"/>
            <msink:sourceLink direction="with" ref="{ED4A1949-A185-4994-9114-60280519DDE9}"/>
          </msink:context>
        </emma:interpretation>
      </emma:emma>
    </inkml:annotationXML>
    <inkml:trace contextRef="#ctx0" brushRef="#br0">2213 6967 0,'0'-36'47,"0"72"-31,37 0-16,-1-36 15,109 182 1,0-110-16,0 73 15,0 0-15,-36-72 16,0 0-16,0-1 16,0 37-16,-109-73 15,72 1-15,1 108 16,0-73-16,-37-35 16,73 71-16,-109-71 15,72-1 1,-35 0-16,-37 1 15,36-1-15,0 0 16,37 73-16,-37-73 16,37 73-16,-1-36 15,-72-37 1,73 0 0,-1 73-16,-35-73 15,-1 37-15,0 0 16,-36-37-16,-72-36 31,72 36-15,-37 109-1,37-72 1,0-1-16,0-35 16,0-1-16,37 0 15,-37 1-15,0-1 31,36-36 79,-36-36 77,0-1-171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30.95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7E38D5A3-F0FF-45B6-BF50-7FBA9CB370D4}" emma:medium="tactile" emma:mode="ink">
          <msink:context xmlns:msink="http://schemas.microsoft.com/ink/2010/main" type="inkDrawing" rotatedBoundingBox="16800,9289 16815,9289 16815,9304 16800,9304" shapeName="Other">
            <msink:destinationLink direction="with" ref="{0B62994D-5C34-4C26-B9EB-23B7616DBBDE}"/>
          </msink:context>
        </emma:interpretation>
      </emma:emma>
    </inkml:annotationXML>
    <inkml:trace contextRef="#ctx0" brushRef="#br0">2213 6967 0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29.76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6B21E1D7-32C7-4B08-8C3B-827310F49B3C}" emma:medium="tactile" emma:mode="ink">
          <msink:context xmlns:msink="http://schemas.microsoft.com/ink/2010/main" type="inkDrawing" rotatedBoundingBox="16693,9388 16838,9427 16836,9436 16691,9398" shapeName="Other"/>
        </emma:interpretation>
      </emma:emma>
    </inkml:annotationXML>
    <inkml:trace contextRef="#ctx0" brushRef="#br0">2104 7076 0,'37'0'78,"72"36"-62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28.914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E0CD4CFA-8699-426A-A548-F88F5C9F0C33}" emma:medium="tactile" emma:mode="ink">
          <msink:context xmlns:msink="http://schemas.microsoft.com/ink/2010/main" type="inkDrawing" rotatedBoundingBox="16945,8527 16960,8527 16960,8542 16945,8542" shapeName="Other"/>
        </emma:interpretation>
      </emma:emma>
    </inkml:annotationXML>
    <inkml:trace contextRef="#ctx0" brushRef="#br0">2358 6205 0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28.521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8F74425B-74D7-49A6-B15F-B60B547E4DE1}" emma:medium="tactile" emma:mode="ink">
          <msink:context xmlns:msink="http://schemas.microsoft.com/ink/2010/main" type="inkDrawing" rotatedBoundingBox="14945,8881 16727,8778 16738,8967 14956,9069" shapeName="Other"/>
        </emma:interpretation>
      </emma:emma>
    </inkml:annotationXML>
    <inkml:trace contextRef="#ctx0" brushRef="#br0">363 6604 0,'0'36'0,"72"-36"16,1 0 0,-37 0-1,0 0 1,37 37 0,-37-37 15,1 0-31,-1 0 31,36 0-15,1 0-1,0 0-15,-1 0 16,1 0-16,-37 0 16,37 0-16,-37 0 15,36 0 1,-35 0-16,-1 0 15,37 0 1,-1 0 0,-36 0-1,37-37-15,0 37 16,-37 0 15,36 0-15,1 0-1,-37-72-15,1 72 16,35-73-16,-36 37 16,1 36-1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27.962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C0FFFF04-A62E-4D01-993F-98288C3AAB1C}" emma:medium="tactile" emma:mode="ink">
          <msink:context xmlns:msink="http://schemas.microsoft.com/ink/2010/main" type="inkDrawing" rotatedBoundingBox="14659,8926 14674,8926 14674,8941 14659,8941" shapeName="Other"/>
        </emma:interpretation>
      </emma:emma>
    </inkml:annotationXML>
    <inkml:trace contextRef="#ctx0" brushRef="#br0">72 6604 0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5:33.43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92A4E180-8CDD-402F-8FC7-5CEBD0C77B0F}" emma:medium="tactile" emma:mode="ink">
          <msink:context xmlns:msink="http://schemas.microsoft.com/ink/2010/main" type="writingRegion" rotatedBoundingBox="17780,10595 21263,10595 21263,12119 17780,12119"/>
        </emma:interpretation>
      </emma:emma>
    </inkml:annotationXML>
    <inkml:traceGroup>
      <inkml:annotationXML>
        <emma:emma xmlns:emma="http://www.w3.org/2003/04/emma" version="1.0">
          <emma:interpretation id="{28AFE784-71C1-4591-AA5C-81BC1D656209}" emma:medium="tactile" emma:mode="ink">
            <msink:context xmlns:msink="http://schemas.microsoft.com/ink/2010/main" type="paragraph" rotatedBoundingBox="17780,10595 21263,10595 21263,12119 17780,12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7025C2-F990-4AB3-89B2-1E8AAF771198}" emma:medium="tactile" emma:mode="ink">
              <msink:context xmlns:msink="http://schemas.microsoft.com/ink/2010/main" type="line" rotatedBoundingBox="17780,10595 21263,10595 21263,12119 17780,12119"/>
            </emma:interpretation>
          </emma:emma>
        </inkml:annotationXML>
        <inkml:traceGroup>
          <inkml:annotationXML>
            <emma:emma xmlns:emma="http://www.w3.org/2003/04/emma" version="1.0">
              <emma:interpretation id="{ED4A1949-A185-4994-9114-60280519DDE9}" emma:medium="tactile" emma:mode="ink">
                <msink:context xmlns:msink="http://schemas.microsoft.com/ink/2010/main" type="inkWord" rotatedBoundingBox="17645,11910 19257,10868 19814,11729 18202,12772">
                  <msink:destinationLink direction="with" ref="{0B62994D-5C34-4C26-B9EB-23B7616DBBD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4644 8563 0,'37'0'110,"-37"73"-110,0-37 15,0 37-15,0 36 16,0-37-16,0 37 15,0 0-15,0-36 16,0-37-16,0 109 16,0-109-1,0 1-15,0 35 16,0-36 15,0 1-31,0 35 16,0-35-1,0-1 1,-37-36 312,1 0-312,0 0-16,-73 0 15,73 0-15,-73 0 16,0 0-16,36 0 16,1 0-16,36 0 78,-110 0-78,-35 0 15,36 0-15,36 0 16,36 0-16,37 0 16,0 0-1,-37 0 251,73 36-266,-36-36 16</inkml:trace>
          <inkml:trace contextRef="#ctx0" brushRef="#br0" timeOffset="-1136.0816">4644 8563 0</inkml:trace>
          <inkml:trace contextRef="#ctx0" brushRef="#br0" timeOffset="-3247.9178">4572 9688 0,'36'37'16</inkml:trace>
        </inkml:traceGroup>
        <inkml:traceGroup>
          <inkml:annotationXML>
            <emma:emma xmlns:emma="http://www.w3.org/2003/04/emma" version="1.0">
              <emma:interpretation id="{FE638D8A-EBA8-4940-B682-C0F3ED8AEAC7}" emma:medium="tactile" emma:mode="ink">
                <msink:context xmlns:msink="http://schemas.microsoft.com/ink/2010/main" type="inkWord" rotatedBoundingBox="20247,10595 21263,10595 21263,10885 20247,10885"/>
              </emma:interpretation>
            </emma:emma>
          </inkml:annotationXML>
          <inkml:trace contextRef="#ctx0" brushRef="#br0" timeOffset="8792.4323">6676 8346 0,'-36'0'250,"0"0"-235,0 0-15,-37 0 16,-36 0-16,37 0 16,-1 0-16,37-73 15,-1 73-15,-35 0 16,-1 0 93,1 73-77,-1-73-17,37 72-15,-73 37 16,73-109-16,-1 36 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7:52.013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EEF6BE6E-E46D-404B-8059-A9B44643FE09}" emma:medium="tactile" emma:mode="ink">
          <msink:context xmlns:msink="http://schemas.microsoft.com/ink/2010/main" type="inkDrawing" rotatedBoundingBox="15966,4136 15981,4136 15981,4151 15966,4151" shapeName="Other"/>
        </emma:interpretation>
      </emma:emma>
    </inkml:annotationXML>
    <inkml:trace contextRef="#ctx0" brushRef="#br0">-820-1016 0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23:54.21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547B02E-50D8-412F-8896-0B372C64D5A2}" emma:medium="tactile" emma:mode="ink">
          <msink:context xmlns:msink="http://schemas.microsoft.com/ink/2010/main" type="writingRegion" rotatedBoundingBox="4648,-367 6795,4660 3563,6040 1416,1012"/>
        </emma:interpretation>
      </emma:emma>
    </inkml:annotationXML>
    <inkml:traceGroup>
      <inkml:annotationXML>
        <emma:emma xmlns:emma="http://www.w3.org/2003/04/emma" version="1.0">
          <emma:interpretation id="{43F33105-A109-4F45-9975-04CC3C38034F}" emma:medium="tactile" emma:mode="ink">
            <msink:context xmlns:msink="http://schemas.microsoft.com/ink/2010/main" type="paragraph" rotatedBoundingBox="4648,-367 6795,4660 3563,6040 1416,1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E4DF8B-9EC6-4A82-9609-5A71FE17ADDB}" emma:medium="tactile" emma:mode="ink">
              <msink:context xmlns:msink="http://schemas.microsoft.com/ink/2010/main" type="line" rotatedBoundingBox="4648,-367 6795,4660 3563,6040 1416,1012"/>
            </emma:interpretation>
          </emma:emma>
        </inkml:annotationXML>
        <inkml:traceGroup>
          <inkml:annotationXML>
            <emma:emma xmlns:emma="http://www.w3.org/2003/04/emma" version="1.0">
              <emma:interpretation id="{D267498D-E2B2-4236-BF16-64A0F1B5B2D9}" emma:medium="tactile" emma:mode="ink">
                <msink:context xmlns:msink="http://schemas.microsoft.com/ink/2010/main" type="inkWord" rotatedBoundingBox="4648,-367 6795,4660 3563,6040 1416,10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1967 3277 0,'36'0'93,"0"0"-77,1 0 15,-1 0-15,0 0 15,1 0 0,-1 0-15,-36-36 0,0-37-16,36 73 15,0-72-15,-36-1 16,0 37-16,37-37 15,-37 37 48,0-37-47,36 1-16,-36 35 15,0 1 1,0 72 234,0 37-235,0 0-15,0-1 16,0-36 0,0 1-16,0-1 15,0 73 1,0-37-16,0 1 16,0 0-1,0-1 1,36 37-1,-36-73-15,0 1 16,0 71 0,0-71-16,0 35 15,0-35-15,0 35 16,0 1-16,0-1 16,37-35-1,-37-1-15,0 36 16,0-35-16,0-1 31,0 0-31,0 1 0,0-1 0,0 0 141</inkml:trace>
          <inkml:trace contextRef="#ctx0" brushRef="#br0" timeOffset="1784.939">2148 4547 0,'37'0'140,"-1"0"-77,0 0-48,37 0 63,-37 0-15,37 0-47,-73-36 30,36 36-14,0 0-32,0 0 15,1 0 48,35-73-1,-35 73-46,-1 0 0</inkml:trace>
          <inkml:trace contextRef="#ctx0" brushRef="#br0" timeOffset="-2695.5463">3455-787 0,'-37'0'156,"1"-36"-156,-37-1 32,1 1-17,36 36 16,-1 0-31,1-36 16,0 36 15,-1-36-31,1 36 16,0-37 0,0 37-16,-1 0 31,1 0-16,0 0-15,-37 0 16,1-36 0,35 36-1,1 0 1,-37 0 0,37 0-16,0-36 15,-37 36 1,1 0-1,-1 0-15,1 0 16,35 0 15,1 0 1,0 0-32,-1 0 31,-35 0 0,36 0-31,-37 0 16,37 0-1,-1 0 1,1 0-16,-36 36 16,-37 37-1,72-73 1,1 36-16,-36-36 15,72 36 1,-37 0-16,1-36 16,-37 37-1,37-1 1,0 0 0,0 1-16,-1-1 15,1 0-15,0 0 16,-1 1-16,-35-1 15,36 37 1,36-37-16,-37 0 16,1 37-16,0-73 15,-1 72 1,1-35 0,0 35 15,36-36-31,-36 1 15,-1 35 17,1-35-32,36-1 15,0 0 1,0 0-16,0 37 16,-36 36-16,36-37 15,0 1 1,0-37-16,0 37 15,0-1-15,0-35 16,0 35-16,0 1 16,0-37-1,0 0-15,0 1 16,0 35-16,36 1 16,0-1-1,1 1-15,-37-37 16,36 37-1,0-73-15,-36 36 16,0 0 0,0 1-16,73 35 15,-37-72 1,0 37-16,-36-1 16,37 0-16,-1 37 15,-36-37-15,72 0 16,-72 1-1,73 35-15,-37-72 16,1 36 0,35-36-16,-36 37 15,37-1-15,-37 0 16,37-36 0,-37 37-16,0-1 15,1 0-15,-1-36 16,0 0-1,73 36 1,-73 1-16,37-1 16,36-36-16,-109 36 15,72 1-15,-35-1 16,35-36-16,-35 0 16,-1 0-16,36 0 15,-35 0-15,-1 0 16,37 0-1,-1 0-15,1 36 16,36-36-16,-37 0 16,1 0-16,-1 0 15,1 0 1,-37 0 0,37 0-16,-37 0 15,37 0-15,-1 0 16,-36 0-16,1 0 15,35 0-15,-35 0 16,-1 0-16,0 0 16,0 0-16,37 0 15,0 0 1,-37 0-16,0 0 16,0 0-16,37 0 15,0 0 16,-1 0-31,-72-36 16,36 0-16,1 36 31,-1 0-31,0 0 16,1-73 0,-1 73-1,0 0-15,0-36 16,1-1-1,-1-35 1,0 72 0,1-36-16,-1-73 15,0 72 1,-36-35 0,0-1-1,0 37-15,36 0 16,1 36-16,-37-37 15,0 1 17,0 0-32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7:04.516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70AF54DA-2839-4096-9DDB-002E1B285E07}" emma:medium="tactile" emma:mode="ink">
          <msink:context xmlns:msink="http://schemas.microsoft.com/ink/2010/main" type="inkDrawing" rotatedBoundingBox="11310,9730 31097,8309 31293,11043 11507,12464" semanticType="callout" shapeName="Other">
            <msink:sourceLink direction="with" ref="{34E1B545-BF15-4C73-8276-62126A56D9D6}"/>
            <msink:sourceLink direction="with" ref="{E716F921-EF14-4A03-9B89-C668FCFD4271}"/>
          </msink:context>
        </emma:interpretation>
      </emma:emma>
    </inkml:annotationXML>
    <inkml:trace contextRef="#ctx0" brushRef="#br0">19667 0 0,'0'73'344,"0"-37"-329,0 0-15,0 37 16,0-37-16,0 0 15,0 1-15,0 35 16,0 1-16,0-37 16,0 37-16,0-1 15,0-36-15,0 37 16,0-37-16,0 1 16,0-1-16,0 0 15,0 0-15,0 37 16,0 0-1,0-1-15,0-36 16,0 1 0,0-1-16,0 37 15,0-37 1,0 0-16,0 37 16,0-37-16,0 37 15,0-37-15,0 36 16,0-35-16,0 35 15,0 1-15,0-1 16,0-35 0,0 35-16,0 1 15,0 36-15,0-37 16,0-35-16,0-1 16,0 36-16,0 1 15,0-37 1,0 1-16,0-1 750,-36-36-719,-1 0-31,1 0 16,0 0-16,-1 0 15,-35 0 1,36 0 0,-1 0-1,1 0-15,-37 0 16,1 0-16,36 0 15,-1 0 1,1 0 0,0 0-1,-37 0 1,37 0 15,0 0-15,-1 0-1,1 0-15,0 0 16,-1 0-16,1 0 16,-36 0-1,35 0 1,-35 0 0,35 0-16,-35 0 15,-1 0-15,37 0 16,-73 0-16,73 0 15,0 0-15,-37 0 16,0 0-16,37 0 16,-73 36-1,73-36-15,-37 36 16,37-36-16,-73 0 16,37 0-16,35 0 15,1 0-15,-36 37 16,-37-37-1,72 0-15,1 0 16,0 36 0,0-36-1,-37 0-15,0 0 16,1 0 0,-1 36-16,37-36 15,-73 0 1,37 37-16,35-37 15,1 0-15,-73 36 16,37-36-16,-1 0 16,-36 36-16,0-36 15,0 0-15,37 0 16,-73 73-16,36-73 16,0 36-16,73-36 15,-37 0-15,1 0 16,-37 0-1,72 0-15,-35 0 16,-37 0-16,36 0 16,-72 0-16,0 0 15,73 0 1,-74 36-16,74-36 16,-1 0-1,-36 0-15,-36 0 16,36 0-16,-36 0 15,0 0-15,0 0 16,72 0-16,-72 0 16,36 0-16,-36 0 15,36 0-15,73 0 16,-36 0 0,-37 0-16,-36 0 15,72 0-15,-72 0 16,-73 0-16,109 0 15,37 0-15,-110 0 16,73 0-16,-36 0 16,36 0-16,37 0 15,-1 0-15,-72 0 16,0 0-16,-36 0 16,108 0-16,-72 0 15,36 0-15,36 0 16,-72 0-16,0 0 15,0 0-15,-36 0 16,-37 0-16,73 0 16,36 0-1,-181 0-15,181 0 16,-73 0-16,110 0 16,-73 0-16,-109 0 15,36 0-15,36 0 16,110 0-16,-146 0 15,-72 0-15,36 0 16,-145 0-16,72 0 16,182 0-16,-109 0 15,-36 0-15,108 0 16,-35 0-16,144 0 16,-108 0-1,-1 0-15,73 0 16,-72 0-16,72 0 15,-72 0-15,-1 0 16,1 0-16,-110 0 16,37 0-16,0 0 15,-36 0-15,0 0 16,181 0-16,-36 0 16,72 0-16,-108 0 15,72 0-15,36 0 16,1 0-1,-1 0-15,1 0 16,-1 0-16,-72 0 16,36 0-16,37 0 15,-37 0-15,0 0 16,0 0-16,36 0 16,-35 0-16,-38 0 15,38 0-15,-38 0 16,74 0-1,-1 0-15,37 0 125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1:53.53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DAFACFE1-43C9-4BE4-8F72-F3066135F8B9}" emma:medium="tactile" emma:mode="ink">
          <msink:context xmlns:msink="http://schemas.microsoft.com/ink/2010/main" type="inkDrawing" rotatedBoundingBox="9434,11430 9449,11430 9449,11445 9434,11445" shapeName="Other"/>
        </emma:interpretation>
      </emma:emma>
    </inkml:annotationXML>
    <inkml:trace contextRef="#ctx0" brushRef="#br0">7990 10099 0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1:52.97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D98326B6-5A2C-4219-94FA-AF6A86ECE984}" emma:medium="tactile" emma:mode="ink">
          <msink:context xmlns:msink="http://schemas.microsoft.com/ink/2010/main" type="inkDrawing" rotatedBoundingBox="9434,11430 9449,11430 9449,11445 9434,11445" shapeName="Other"/>
        </emma:interpretation>
      </emma:emma>
    </inkml:annotationXML>
    <inkml:trace contextRef="#ctx0" brushRef="#br0">7990 10099 0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21:49.607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FF0000"/>
      <inkml:brushProperty name="fitToCurve" value="1"/>
    </inkml:brush>
    <inkml:brush xml:id="br2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14BD69DB-78C6-4667-A1D6-94FB091E7FD6}" emma:medium="tactile" emma:mode="ink">
          <msink:context xmlns:msink="http://schemas.microsoft.com/ink/2010/main" type="writingRegion" rotatedBoundingBox="32050,9845 13137,12766 11832,4314 30745,1393"/>
        </emma:interpretation>
      </emma:emma>
    </inkml:annotationXML>
    <inkml:traceGroup>
      <inkml:annotationXML>
        <emma:emma xmlns:emma="http://www.w3.org/2003/04/emma" version="1.0">
          <emma:interpretation id="{A036C323-155B-4DA6-B0FE-A6687C7059A7}" emma:medium="tactile" emma:mode="ink">
            <msink:context xmlns:msink="http://schemas.microsoft.com/ink/2010/main" type="paragraph" rotatedBoundingBox="29338,7645 29025,10721 26443,10458 26757,7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253463-D1CE-4690-97D3-133BC8FB88D5}" emma:medium="tactile" emma:mode="ink">
              <msink:context xmlns:msink="http://schemas.microsoft.com/ink/2010/main" type="line" rotatedBoundingBox="29338,7645 29025,10721 26443,10458 26757,7381"/>
            </emma:interpretation>
          </emma:emma>
        </inkml:annotationXML>
        <inkml:traceGroup>
          <inkml:annotationXML>
            <emma:emma xmlns:emma="http://www.w3.org/2003/04/emma" version="1.0">
              <emma:interpretation id="{34E1B545-BF15-4C73-8276-62126A56D9D6}" emma:medium="tactile" emma:mode="ink">
                <msink:context xmlns:msink="http://schemas.microsoft.com/ink/2010/main" type="inkWord" rotatedBoundingBox="29338,7645 29025,10721 26443,10458 26757,7381">
                  <msink:destinationLink direction="with" ref="{70AF54DA-2839-4096-9DDB-002E1B285E0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12918 2105 0,'36'0'16,"-36"36"-16,0 0 16,0 1-1,0-1 1,0 37 0,0-37 15,0 0-31,36 0 15,-36 1 1,37-1-16,-37 0 16,0 1-16,0 35 15,0 1 1,36-37 0,-36 0-1,0 37 1,0-37 15,0 37-15,0-37-1,0 0 1,0 182 109,0-182-109,0 1-1,0-1 48,0 0-32,0 37 0,0-37 125,0 145-124,0-144 15,0-1 31,-36-36-63,-1 0 95,1 0-63,0 0-47,-37 0 31,37 0-16,0 0-15,-1 0 16,1 0 0,36-36 31,-36 36-16,0 0-16,-1-37 110,-35 37-109,35 0 15,-71 0-15</inkml:trace>
          <inkml:trace contextRef="#ctx0" brushRef="#br1" timeOffset="-35595.5988">13317 4209 0,'0'37'188,"0"-74"78,36 1-235,-36 0 0,0-37-15,73 37 15,-73 0 0,36 36 0,-36-37-31,36 1 47,1 0 0,-1 0-31,0-37-1,1 37 17</inkml:trace>
          <inkml:trace contextRef="#ctx0" brushRef="#br1" timeOffset="-31947.3716">13680 3665 0,'36'-36'16,"-36"0"-1,0-1-15,0 1 16,0 0-16,0-37 15,36 37 1,-36 0 0,0-73-1,0 0 1,0 36 15,37 37-15,-37 0-1,0-1 1,0 1 0,0 0-16,0-37 31,0 37-31,0 0 16,0-1-16,0 1 15,0 0 1,0 0-16,0-37 15,-37 73-15,37-36 16,0 108 234,0 1-234,0-1-16,0 1 15,0-37-15,0 1 16,0 35-16,0-36 31,0 37-31,0-37 16,0 1-16,0-1 31,0 0-31,0 0 16,0 1-1,0 35 1,37-35 15,-37-1 79,0 0-95,0 0-15,36-36 31,37 37-15,-37-37 31,-36 36-31,0 0-16,36-36 15,-36 37 16,36-1-15,1-36 109,-1 0-109,0 0 77,1 0-46,-1 0-47,-36 72 16,36-35 0,0-1-16,1 0 46,-37-72 173,36 36-219,-36-73 0,0 37 16,0 0-1,0 0-15,0-1 0,0 1 16,0 0 0,0-37 15,0 1-31,0 35 31,0 1-31,0 0 16,0-1-1,0 1-15,0-36 16,0 35 0,0 1-1,0-37 1,0 1 15,0-1-31,0 1 16,0-73-1,0 72-15,73-36 16,-73 145 312,0 73-328,0-72 16,0-1-16,0 0 15,0 73-15,0-73 16,0 37 15,0 72 1,0-109-17,0 1-15,0 35 16,0 1-1,0-37 1,0 0-16,36 37 16,-36-37-1,72 0 1,-72 1-16,0 35 16,0 1 109,0-37-47,37 0-78,-1 1 62,-36-1-46,36-36 15,1 0-15,-1 0-1,0 0 126,0 36-125,1-72 109,-1 0-94,0 36 109,37-37-108,-73 1 46,36 36 31</inkml:trace>
          <inkml:trace contextRef="#ctx0" brushRef="#br1" timeOffset="-29091.1259">13898 1415 0,'0'-36'141,"0"0"-110,-37 36 0,1 0-15,-37-73 15,37 73-15,-36 0-1,35 0 16,1 0 32,36 37 140,73-1-203,-73 0 16,0 0-1,0 1-15,36-37 16,0 36 0,0 0-1,1 1 16,-1-37 32,0 36-47,1-36-16,-1 36 125,0-36-79,-36-36-14,0-37-1,0 37-15,0-37 15,0 37 0,0 0 0,0-37-15,0 37 0,36 36 234,1 0-219,-1 0 0,0 0-15,1 0-16,-1 0 31,36 0-31,-72 36 16,37 37-1,-1-37 1,0 0-1,1 1 17,-37-1-17,36 0 17,0 1-1,0-1 0,1-36 125,-1 0-140,0 0 0</inkml:trace>
        </inkml:traceGroup>
      </inkml:traceGroup>
    </inkml:traceGroup>
    <inkml:traceGroup>
      <inkml:annotationXML>
        <emma:emma xmlns:emma="http://www.w3.org/2003/04/emma" version="1.0">
          <emma:interpretation id="{CDF0A345-7F46-489C-91A2-08885ABA9922}" emma:medium="tactile" emma:mode="ink">
            <msink:context xmlns:msink="http://schemas.microsoft.com/ink/2010/main" type="paragraph" rotatedBoundingBox="29644,9212 16921,11937 16185,8502 28908,57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044665-1681-4E0E-8A3A-72A1C63BBC9D}" emma:medium="tactile" emma:mode="ink">
              <msink:context xmlns:msink="http://schemas.microsoft.com/ink/2010/main" type="line" rotatedBoundingBox="29644,9212 16921,11937 16185,8502 28908,5777"/>
            </emma:interpretation>
          </emma:emma>
        </inkml:annotationXML>
        <inkml:traceGroup>
          <inkml:annotationXML>
            <emma:emma xmlns:emma="http://www.w3.org/2003/04/emma" version="1.0">
              <emma:interpretation id="{B10899B7-A82F-48A0-8C10-5FBFD18A31C5}" emma:medium="tactile" emma:mode="ink">
                <msink:context xmlns:msink="http://schemas.microsoft.com/ink/2010/main" type="inkWord" rotatedBoundingBox="29328,7736 25695,8514 25383,7055 29015,62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46.3869">11358 1161 0,'36'0'188,"0"0"-173,0 0 1,1 0 0,-1 0-16,0 0 31,1 0-31,-1 0 31,36 0 94,-35 37 31,-37-1-78,-73 0-62,37-36 15,0 37-31,-1-37 141,74 36 187,-1-36-297,36 36 1,-35-36-17,-1 0-15,0 36 78,1-36 47,-1 37-109,0-1 0,-36 0-1,36 1 16,-36-1 1,0 0 15,0 0-47,-36 37 78,0-73-63,0 0-15,-1 0 16,1 0-16,0 0 16,-37 0 93,37 0-78,0 0-15,36-36 109,36 36-47</inkml:trace>
          <inkml:trace contextRef="#ctx0" brushRef="#br0" timeOffset="-1939.5794">15059 907 0,'36'-36'281,"-72"36"-249,-1-36-32,1 36 15,0 0 1,0 0 15,-1 0-31,1 0 16,0 0-1,-37 0 1,37-36 15,0 36-31,-1 0 16,1 0-1,0 0 1,-1 0-16,1 0 16,-36 0-1,-1 0-15,0 0 16,1 0 0,36 0-16,-1 0 15,1 0-15,0 0 16,-73 0-1,36 0 1,1 0-16,35 0 16,-71 0-16,71 0 15,-35 0-15,-73 0 16,72 0 0,37 0-1,-1 0 1,-35 0 62,36 0-78,-1 0 31,1 0-31,0 0 16,36 36 15,-37 0-15,1-36 31,0 36-47,0 1 15,36-1 32,0 37 0,-37-1-31,37 1-1,0-37 1,0 0-16,0 1 15,0-1 1,0 0 0,0 0-16,0 1 15,0 35 1,0 1 0,0-37-1,0 0 1,0 37-16,0-37 15,0 1 1,37-1 0,-37 36-1</inkml:trace>
          <inkml:trace contextRef="#ctx0" brushRef="#br0" timeOffset="7021.4316">12700 436 0,'0'36'125,"0"0"-110,0 1 1,36 35-1,-36-36-15,37 73 63,-37-72-63,36-1 0,-36 36 16,0-35-1,0 35 1,0-35-1,0 35-15,0 37 16,36-109-16,1 73 16,-1-37-1,-109-36 438</inkml:trace>
          <inkml:trace contextRef="#ctx0" brushRef="#br0" timeOffset="5613.2612">12519 1669 0</inkml:trace>
          <inkml:trace contextRef="#ctx0" brushRef="#br0" timeOffset="5549.2176">12337 653 0,'0'-36'94,"37"36"-63,-37 73-15,0-1-1,36 1-15,0-1 16,-36-35-16,0-1 15,0 73-15,0-73 16,0 37-16,0-1 16,0 1 15,0-1-15,0-35-1,73 35-15,-73-35 16,0-1-1,0 0-15,0 0 47</inkml:trace>
          <inkml:trace contextRef="#ctx0" brushRef="#br0" timeOffset="8205.0533">12845 944 0,'0'-37'125,"-36"74"-31,0-1-78,-1-36-1,1 0 188,-36 0-187,-1 0-16,0 73 47,37-73 203,0 0-250</inkml:trace>
        </inkml:traceGroup>
        <inkml:traceGroup>
          <inkml:annotationXML>
            <emma:emma xmlns:emma="http://www.w3.org/2003/04/emma" version="1.0">
              <emma:interpretation id="{BD2963FC-AB74-45F3-B53B-7EC8023FAC19}" emma:medium="tactile" emma:mode="ink">
                <msink:context xmlns:msink="http://schemas.microsoft.com/ink/2010/main" type="inkWord" rotatedBoundingBox="25474,10105 21747,10903 21145,8095 24872,72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17802.6404">10632 2177 0,'-36'0'281,"-1"0"-266,37 37 1,-36-1-16,36 0 31,-36-36-31,-1 73 32,1-37 14,36 37 1,-72-73-31,35 0 31,37 36-32,-36-36 79,0 36 391</inkml:trace>
          <inkml:trace contextRef="#ctx0" brushRef="#br1" timeOffset="-22635.2587">9398 1887 0,'0'-36'47,"-36"0"94,0-1-79,36 1-31,-37 36 1,1 0-1,0 0 16,-1 0-16,1 0-15,0 0-1,0 0 32,-1 0-16,1 0-31,0 36 16,36 1 0,0-1-1,-37-36-15,37 36 16,0 0 15,-72-36-31,36 37 16,108-37 31,-72 36 78,73-36-79,-37 36-30,0-36 0,1 0-1,-1 0 1,0 0 0,0 0 62,1 0-78</inkml:trace>
          <inkml:trace contextRef="#ctx0" brushRef="#br1" timeOffset="-19626.8419">9289 2141 0,'37'36'16,"-37"1"0,0-1 46,36 0-31,-36 1 1,0-1-17,0 0 1,0 0 15,0 1-15,0 35 31,0-35-1,0-1-30,0 0 93,-36-36-93,36-36 31,-37 36-31,1-36 15,0-1-16,36 1 17,0 0 202,0-1-156,72 37-31,-35 0 0,-1 0-31,0 0-1,0 0 1,1 0-1,35 0 32,-35 0 0,-1 0-16,0 0-15,0 0-16,37-36 31,-37 36 1,1-36-17,-37 0 1,0-1 62,0 1-16,0 0-46,0-1 15,0 1-15,0-36 0,0 108 218,0 0-187,0 37 0,0-37-16,0 0 0,0 1-15,0-1 31,36-36 15,36 0-31,-35 0-15,35 0-16,-35 0 16,-1 0-16,0-73 15,0 73 1,1-36 0,-37 0 187,36 36-188,-36 36 1,73-36 0,-73 73 15,36-37 0,-36 0 0,36-36-15,-36 36 31,36 1 0,1-37-47,-1 36 15,0 0 17,1-36 264</inkml:trace>
          <inkml:trace contextRef="#ctx0" brushRef="#br0" timeOffset="18949.6666">8237 1524 0,'0'109'171,"0"0"-155,0-73 0,0 1-1,0-1-15,0 0 16,0 37 0,0-1-1,0-35 16,0-1-31,0 0 16,0 0 0,0 1-16,0-1 15,0 0 1,36-36 0,-36 73-16,0-37 31,0 0-31,37 1 31,-37-1 63,0-72 93,0-37-171</inkml:trace>
          <inkml:trace contextRef="#ctx0" brushRef="#br0" timeOffset="14468.5693">10813 1452 0,'37'0'78,"-37"-37"0,-73 37-62,-72 0-1,72 0-15,-36 0 0,1 0 16,35 0-16,0 0 16,37 0-1,0 0-15,-73 0 0,36 0 16,1 0 0,-1 0-1,1 0-15,-1 0 16,1 37-1,35-37-15,-72 36 16,37 37-16,-1-73 16,37 0-1,0 0-15,-37 0 32,-36 36-17,73 0 1,0-36-1,-1 0 1,1 0-16,0 36 16,0 1-1,-37-37 1,37 0 15,-1 0-31,1 0 16,-36 36-16,35-36 62,37 36 32,0 1-16,0-1-62,0 0-16,0 0 15,0 37-15,0-37 16,0 1-16,0 71 16,0-71-1,0 72-15,0-37 0,0 1 16,0-1-16,0-35 16,0-1-16,0 73 15,0-37 1,0 1-16,0-37 15,0 73 1,0-73-16,0 1 16,0-1-16,0 36 15,0-35-15,0-1 16,0 0-16,0 1 16,0 35-16,0-36 15,0 37-15,0 0 16,0-37-16,0 0 15,0 37-15,0-37 16,0 0-16,0 1 16,0 35-16,0 1 31,0-37-15,0 0-1,37 1-15,-37-1 16,0 0-1,0 0 1,0 1 0,0-1 15,0 0 94,0 1-94,0-1-15,-37-36-1,1 0-15,0 0 32,-1 0-17,1 0 1,0 0-16,0 0 16,-37 0 30,37 0-30,-1-36-16,1 36 16,-36 0-1,35 0-15,1-37 16,0 37-16,-37 0 16,37 0-16,0 0 15,36-36-15,-37 36 16,-35 0 31</inkml:trace>
          <inkml:trace contextRef="#ctx0" brushRef="#br0" timeOffset="19916.3978">8310 2177 0,'-37'0'140,"1"0"-124,0 37-16,36-1 15,-37 0 1,1-36 0,0 0-1,0 37 17,-1-37-17,1 0 1,-37 36-16,73 0 31</inkml:trace>
          <inkml:trace contextRef="#ctx0" brushRef="#br0" timeOffset="17532.3769">7729 1887 0,'0'-36'62,"36"36"-46,1 0 0,-37-36-16,0 72 15,36 0 1,-36 37-16,0-37 16,0 37-16,0 35 15,0-71 1,0-1-1,0 0 1,0 37-16,36-1 16,0-35 15,-36-1 0,0 0 0,0 37-15,0-37 15,0 0 16</inkml:trace>
          <inkml:trace contextRef="#ctx0" brushRef="#br0" timeOffset="16373.9818">7294 2323 0,'0'36'157,"0"0"-142,0 0-15,0 37 16,0-37-16,0 37 15,0-37 1,0 0 0,0 1-16,0-1 31,0 0-15,0 37-1,0-37 1,0 0-1,0 1 1,0-1-16</inkml:trace>
        </inkml:traceGroup>
        <inkml:traceGroup>
          <inkml:annotationXML>
            <emma:emma xmlns:emma="http://www.w3.org/2003/04/emma" version="1.0">
              <emma:interpretation id="{B806B2DF-2A39-44A9-A059-FAD992C6F073}" emma:medium="tactile" emma:mode="ink">
                <msink:context xmlns:msink="http://schemas.microsoft.com/ink/2010/main" type="inkWord" rotatedBoundingBox="20342,9915 16657,10705 16185,8502 19871,771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10434.3908">2613 3955 0,'36'0'141,"0"0"-126,37 0-15,36 0 16,-37 0-16,1 0 16,-1 0-16,1 37 15,-37-37-15,37 0 16,-1 0-16,-35 0 15,-1 0 1,0 0-16,37 0 47,-37 0-31,0 0-1,1 0 95,-1 0-64,-36-73-14,0 37-32,73-37 15,-73 37-15,0-37 16,0 37 0,36 0-1,0 0-15,-36-1 16,0-35-16,0 35 15,73 1-15,-73-36 16,0 35-16,0 1 16,72 0-16,-72-37 15,0 37 1,0 0 0,0-37-16,73 37 15,-73-1 1,0 1-16,0 0 15,0-37-15,0 37 16,0-37-16,0 1 16,0-1-16,0-36 15,0 37-15,0 36 32,0-1-32,0 1 15,0 0 1,36 36-1,0 109 235,-36-37-234,0 1-16,0 72 16,0-73-16,0 37 15,0 36-15,0-72 16,0 36-16,0-37 16,0-35-1,0 72-15,0-73 16,0 0-1,0 0 1,0 1-16,0-1 16,0 37-1,0-37-15,0 0 16,0 0 15,0 1-31,0-1 31,73 37-15,-37-73 109,37 36-78,-37-36-31,0 0-16,1 0 31,-1 0-31,37 0 15,-1 0-15,1 0 16,-37 0-16,73 0 16,-73 0 62,0 0-16,1 0 220,-37-36-220,0-1-31,0-35-31,0-1 16,0 1 0,0 35-1,0-35-15,0 35 16,0 1-16,0 0 15,0-37 1,0 37-16,0 0 16,0-37-1,0 37 17,0 0 14,0-37-30,0 37-16,0-1 16,0 1-1,0-36-15,0-1 16,0 37 0,0-37-1,0 1 1,0 35-16,0 1 15,0-37 1,0 1 0,0 36-1,0-1 1,0 1 0,0 0 30,0-1-30,0-35 15,0 36-15,0-1 0,0 1-1,0 0 1,0 72 328,0 37-344,0-37 15,0 36-15,0 1 16,0-37-1,0 37-15,0-37 16,0 0-16,0 37 16,0-37-16,0 1 15,0-1 1,0 36 0,0-35-1,0-1 1,36 0-16,-36 1 47,0-1-32,0 0 1,0 0 15,0 37-15,36-37 15,1-36-15,-37 37-1,0-1 1,36 0 0,-36 0-1,0 73 16,36-109-15,-36 37-16,36-1 16,-36 0-16,37 37 15,-1-1 1,-36-35 15,0-1 47,36 0-62,-36 0 15,37-36 79,-1 0-95,0 0 32,0 0-16,37 0 16,-37 0-31,1 0-16,35 0 31,-36 0 16,1 0-31,-1 0-1,37 0 32,-110 0 469,-35 0-501,35 0 1</inkml:trace>
          <inkml:trace contextRef="#ctx0" brushRef="#br0" timeOffset="24844.944">5806 1633 0,'-36'0'140,"-73"0"-140,0 0 16,0 36-16,36-36 16,-35 0-16,-1 0 15,-36 37-15,-1-37 16,-35 72 0,108-72-16,-35 0 15,35 0-15,37 0 16,-1 0-16,-71 0 15,35 0-15,0 0 16,1 0-16,36 0 16,-1 73-16,-35-73 15,35 0 1,1 0 0,0 0-16,-37 0 15,-72 72 1,109-72-16,-37 37 15,37-37-15,0 0 16,-1 0-16,1 0 16,36 36 202,0 0-202,0 37-16,0-37 16,0 0-16,0 37 15,0 0-15,0-1 16,0 37-16,0-36 16,0 35-16,0 1 15,0-72-15,0 71 16,0 1-1,0-36-15,-72-1 16,72 1-16,0 0 0,0-1 16,0 37-1,0-36-15,0-1 16,0 37-16,0-36 16,0-1-16,0-36 15,0 73-15,0-72 16,0-1-1,-37-36 64,1 0-17,0 0-62,-37 0 16,37 0-1,-37-73-15,1-36 16,35 73-16,1-36 16,-36-37-1,35 72-15,37 1 16,-36-36-16,36 35 15,-36 1-15,-1-37 16,37 1-16,-36 36 16,0-37-16,36 37 15,-36-37-15,-1 1 16,1-1-16,-37-36 16,37 37-1,0 35-15,36 1 16,-36 0-16,-1-1 15,37 1-15,0 0 79</inkml:trace>
        </inkml:traceGroup>
      </inkml:traceGroup>
    </inkml:traceGroup>
    <inkml:traceGroup>
      <inkml:annotationXML>
        <emma:emma xmlns:emma="http://www.w3.org/2003/04/emma" version="1.0">
          <emma:interpretation id="{76C5E443-E3B8-4FD1-B0E5-5E66E0024650}" emma:medium="tactile" emma:mode="ink">
            <msink:context xmlns:msink="http://schemas.microsoft.com/ink/2010/main" type="paragraph" rotatedBoundingBox="31483,6173 12570,9093 11832,4314 30745,1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9289B7-2CB0-4DD4-831A-160E37F81C44}" emma:medium="tactile" emma:mode="ink">
              <msink:context xmlns:msink="http://schemas.microsoft.com/ink/2010/main" type="line" rotatedBoundingBox="31483,6173 12570,9093 12121,6184 31034,3264"/>
            </emma:interpretation>
          </emma:emma>
        </inkml:annotationXML>
        <inkml:traceGroup>
          <inkml:annotationXML>
            <emma:emma xmlns:emma="http://www.w3.org/2003/04/emma" version="1.0">
              <emma:interpretation id="{493134A0-454C-4284-A6DA-B44D67E7446D}" emma:medium="tactile" emma:mode="ink">
                <msink:context xmlns:msink="http://schemas.microsoft.com/ink/2010/main" type="inkWord" rotatedBoundingBox="31297,4967 29985,5169 29792,3916 31103,371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-186803.7076">16837-2576 0,'36'0'78,"37"0"-62,-73 36-16,0 37 15,36-37-15,-36 0 16,0 37-16,36-37 16,-36 1-16,0-1 15,36 0-15,-36 0 16,0 1-16,0 35 31,0-35-15,0-1-1,0 0 17,0 0-32,0 1 15,0 35 1,0-35 0,0 35-1,-36-36-15,0-36 16,0 37-1,-1-37-15,1 0 32,-37 0-1,1 0-15,-1 0-1,1 0 1,35 0-16,-35 0 15,36-73-15,-1 73 16,-35-36-16,72 0 16,-37 36-16,37-37 15,-36 37-15,0-36 16,36 0 15,-36 36 0,-1-37 1,1 37 155,0 0-171,-1 0-16,1 0 15,0 73 1,36-37-16,0 1 16,-73-1-1,73 0 17,0 0-32,0 1 31,0-1-16,0 0-15,0 1 16,0-1 0,0 36-16,-36-72 15,36 37 17,0-1-1,0 0 16,0 1-16,36-1 31,1-36-62,-1 0 63,73 0-63,-73 0 47,0 0-16,1 0-31,-1 0 16,-36-36 187,0-1-188,0 1 1,0 0 93,0-1 48,-36 37-110,-1 0-47,1-36 15,0 36 79,-1 0-78,1 0-1,-36 0 1,35 0 31</inkml:trace>
        </inkml:traceGroup>
        <inkml:traceGroup>
          <inkml:annotationXML>
            <emma:emma xmlns:emma="http://www.w3.org/2003/04/emma" version="1.0">
              <emma:interpretation id="{7C1AA4C8-CBAE-45C8-AECF-304081D1E793}" emma:medium="tactile" emma:mode="ink">
                <msink:context xmlns:msink="http://schemas.microsoft.com/ink/2010/main" type="inkWord" rotatedBoundingBox="29127,5813 28377,5929 28221,4922 28972,480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91099.9408">14660-1342 0,'0'72'15,"0"-35"1,-73 71-16,73-71 16,-36 72-16,-1-73 15,1 73-15,36 0 16,-36-109 15,0 36-31,-1 0 16,37 0-16,0 1 15,0-1 1,-72 73-16,35-73 31</inkml:trace>
          <inkml:trace contextRef="#ctx0" brushRef="#br1" timeOffset="-191027.8107">14260-399 0</inkml:trace>
          <inkml:trace contextRef="#ctx0" brushRef="#br1" timeOffset="-189780.0071">14478-1415 0,'36'0'141,"1"36"-110,-37 1-31,36-1 16,37 37-1,-73-37-15,36 0 16,0 0 0,0 1-1,-36-1 1,37-36-16,-1 36 16,-36 1 15,36-1-16,1 0 48,-1-36-32,-36 36-15</inkml:trace>
          <inkml:trace contextRef="#ctx0" brushRef="#br1" timeOffset="-190474.1889">14478-1415 0</inkml:trace>
          <inkml:trace contextRef="#ctx0" brushRef="#br1" timeOffset="-191435.711">14732-1487 0</inkml:trace>
        </inkml:traceGroup>
        <inkml:traceGroup>
          <inkml:annotationXML>
            <emma:emma xmlns:emma="http://www.w3.org/2003/04/emma" version="1.0">
              <emma:interpretation id="{765A8AFE-F696-42F3-96C0-381B0854070F}" emma:medium="tactile" emma:mode="ink">
                <msink:context xmlns:msink="http://schemas.microsoft.com/ink/2010/main" type="inkWord" rotatedBoundingBox="26753,5928 23484,6433 23250,4919 26520,441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166347.3542">11612-1560 0,'0'-36'406,"36"36"-249,0 0 14,0 0-139,1 36 46,-37 0-31,36-36-32,-36 37-15,0-1 94,0 0-78,36 0-1,-36 37 63,0-37-15,0 1-16,-36-37-16,0 0-15,-1 36-1,37 0-15,-72-36 125,36 0-109,72 0 296,0 0-296,0 0 0,37 0-1,-37 0 1,1 0-16,-1 0 16,0 0-16,0 0 15,37 0 1,-37 0 15,37 0-15,-37 0 15,0 0 16,1 0 31,-1 0-62,0 0-1,1 0 16,-1 0-15,0 0-16,0 0 16,1 0 93</inkml:trace>
          <inkml:trace contextRef="#ctx0" brushRef="#br2" timeOffset="-336515.4973">9362 73 0,'36'0'78,"37"0"-15,-1 0-16,1 0 15</inkml:trace>
          <inkml:trace contextRef="#ctx0" brushRef="#br2" timeOffset="-336266.1491">9725-109 0,'36'0'0,"0"-72"15,1 36-15,-37-1 16,36-35-16,0 35 16,-36 1-16,36-73 31,-36 73-16,0-37 1,0 1-16,0-37 16,0 73-16,0-37 15,0-72-15,0 109 16,0-37-16,0 1 16,0 35-16,0-35 15,0 35 1</inkml:trace>
          <inkml:trace contextRef="#ctx0" brushRef="#br2" timeOffset="-332730.7124">9942-1379 0,'0'37'250,"0"35"-250,0 37 16,0 0-1,0-73 1,0 1-16,0-1 16,0 0-16,0 0 15,37 1 1,-37-1-1,36-36 1,-36 73 0,0-37 31,0 0-47,36-36 15,-36 36 1,0 1-1,0-1 1,0 37 0,0-1-1,73 1-15,-73-1 16,0-35 46,0-1-15,36 0-31,0-36 0,1 36 15,35-36 172,-35 0-203,-1 0 16,36 0-1,-35 0 48,-1 0-63,0 0 31,1 0-15,-1 0-1,36-36 1,-35 36 78,-37-36-79,36-37 16,0 73-31,-36-36 32,0 0-32,0-37 15,37 73 1,-37-72-16,0 35 16,0 1-1,0 0 1,0-1-16,36 37 0,-36-72 15,0 36 1,0-37 0,0 37-16,0-1 15,0 1 1,0 0 0,0 0-1,0-1-15,0-35 16,0-1-16,0 1 15,0-1-15,0 0 16,0 1-16,0-37 16,0 36-16,36 37 15,-36 72 345,0 73-345,0-72-15,36 71 16,-36-35-16,0-37 16,0 73-16,0-73 15,0 37-15,0 72 16,0-72-16,37-37 15,-1 37 1,-36-1-16,0-36 16,73 1-1,-73-1 32,0 0-31,36 1 203,-36 35-173,72-36-46,-72 1 16,37-37-16,-1 36 0,-36 0 31,36-36-31,37 0 250,-37 0-203,0 0-31,1 0-1,-1 0 126,0 0-125,37 0 187,-37 0-172,0 0-15,1 0-1,-1 0 1,0-36 31,37 36 0,-37 0-32,0 0 1,1-73 31</inkml:trace>
        </inkml:traceGroup>
        <inkml:traceGroup>
          <inkml:annotationXML>
            <emma:emma xmlns:emma="http://www.w3.org/2003/04/emma" version="1.0">
              <emma:interpretation id="{A0B3AFD0-69C5-4092-BC46-C2486A5529E7}" emma:medium="tactile" emma:mode="ink">
                <msink:context xmlns:msink="http://schemas.microsoft.com/ink/2010/main" type="inkWord" rotatedBoundingBox="21809,7124 20247,7365 20142,6681 21704,643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229203.3188">7366 799 0,'-36'36'16,"0"-36"0,-1 0-1</inkml:trace>
          <inkml:trace contextRef="#ctx0" brushRef="#br1" timeOffset="-229267.8007">7584 327 0,'-36'0'156,"-1"0"-140,37-36-1,0-1-15,-36 37 16,36 37 0,0-1 15,0 0-16,0 0 17,-36 37-17,36-37 17,-37-36-17,37 37 16,0-1 32,0 0-47,0 0 93,0 1-109,0-1 31,0 0-15,-36-36-1,36 37-15</inkml:trace>
          <inkml:trace contextRef="#ctx0" brushRef="#br1" timeOffset="-230947.1314">6350 472 0,'0'-36'140,"0"-1"-108,0 1-1,-36 36 47,0 0-62,-1 0-1,-35 0 63,35 0 63,1 0-125,0 0 15,36 36-31,0 1 141,0-1-110,0 0-16,0 1 17,0-1-1,36-36-31,0 72 62,1-35 110,35-37-156,1 0 15,-37 0 47,0 0 16,1 0-16,-1 0-62,0 0 15,1 0-15,-1 0 15,0 0 16,-36 36 93,0 0-124,0 1 15,0-1 1,0 0 30,0 0-31,-36 1-15,0-37 46,-1 36-46,-35-36 0,35 0 62,1 0-31,0 0-32,0 0 17,-1 0-1,110 0 344,-37 0-360,0 0 1,1 0 0,-1 0-1,0 0 17,37 0 46,-37 0 0,0-36-63,1-1 1,-1 37 0,0-36 46,-36 0-15,0 0-31,0-1 15,0 1 16,0 0-32,0-37 17,0 37-1,37 36 31,-37-36 17,0-1-64,0 1 141,0 0-77,0 108 92,0-35-108,0-1-47,0 0 62,0 0 47,36-36-78,0 0-16,0 0 31,37 0-15,-37 0 109,1 0-109,-37-36 47,0 0-63,0 0 16,0-1-16,0 1-15,0 0 47,36-1-48,0 37 95,0 0-95,1 0 1,35 0-1,-35 73 1,35-37 0,-36 1 15,1-1-15,-1 0-1,0 37 16,-36-37 32,37-36-47,-1 73-1,0-73 157,37 0-125</inkml:trace>
          <inkml:trace contextRef="#ctx0" brushRef="#br1" timeOffset="-227064.6439">6749 327 0,'37'0'328,"-1"0"-296,0 0 30,37 0 63,-73 36 172,0 0-266,-37 1 63,37-1-47,-36 0-16,0 1 47</inkml:trace>
        </inkml:traceGroup>
        <inkml:traceGroup>
          <inkml:annotationXML>
            <emma:emma xmlns:emma="http://www.w3.org/2003/04/emma" version="1.0">
              <emma:interpretation id="{949683F1-63AF-4D70-BAF5-8D7436BC97EC}" emma:medium="tactile" emma:mode="ink">
                <msink:context xmlns:msink="http://schemas.microsoft.com/ink/2010/main" type="inkWord" rotatedBoundingBox="18117,8098 17691,8164 17358,6007 17784,594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-303050.6075">3484 1053 0,'0'-73'109,"0"0"-93,0 37 0,0 0-16,0-37 15,0 37 1,0 0-16,0-1 16,0-35 15,0-1-31,0 1 15,0 35-15,0 1 16,0-36-16,0-37 16,0 36-16,0 37 15,0-37 1,0 37 0,0-37 30,0 1-30,0 36-16,0-1 16,0 1-16</inkml:trace>
          <inkml:trace contextRef="#ctx0" brushRef="#br2" timeOffset="-300099.7797">3484-290 0,'-37'-36'172,"1"36"-125,0 0-47,36 72 31,0-35-15,-37-1-16,37 0 15,-36 0-15,36 1 16,0 35 0,0-35 15,0-1 0,0-109 235,0 37-235,36 36-31,-36-36 31,37 36-15,-37-37 0,0 1-1,72 0 1,1-37 15,-37 110 547,-36-1-562,36 0-1,-36 0 32,0 1-31,37-1-16,-1 0 31,0 37-15,1-73 265,-74 0 141,1 0-406,0 0-16,-1 0 15,1 0 16,-36 0 63,35 0 78,1 0-172,0 0 31,-1 36-15</inkml:trace>
          <inkml:trace contextRef="#ctx0" brushRef="#br2" timeOffset="-300027.6718">3338 109 0</inkml:trace>
          <inkml:trace contextRef="#ctx0" brushRef="#br0" timeOffset="29334.2409">3629 1198 0,'36'0'157,"-36"72"-142,36 1 1,1-37 0,-37 0-16,0 37 15,0-37-15,36 146 47,-36-146-16,0 0 32,36-36-63,-36 37 94</inkml:trace>
        </inkml:traceGroup>
        <inkml:traceGroup>
          <inkml:annotationXML>
            <emma:emma xmlns:emma="http://www.w3.org/2003/04/emma" version="1.0">
              <emma:interpretation id="{C2B336B0-5986-4A46-B8BD-A860F2CFCD5B}" emma:medium="tactile" emma:mode="ink">
                <msink:context xmlns:msink="http://schemas.microsoft.com/ink/2010/main" type="inkWord" rotatedBoundingBox="17889,7945 17463,8011 17450,7927 17875,7861"/>
              </emma:interpretation>
              <emma:one-of disjunction-type="recognition" id="oneOf9">
                <emma:interpretation id="interp9" emma:lang="" emma:confidence="0">
                  <emma:literal>-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,</emma:literal>
                </emma:interpretation>
                <emma:interpretation id="interp13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31148.4214">3774 1633 0,'-73'-36'125,"37"36"-125,-37 0 16,37 0-1,0 0 220,0 0-220,-1 0-15,1 36 63,0-36 124,-1 0 95</inkml:trace>
        </inkml:traceGroup>
        <inkml:traceGroup>
          <inkml:annotationXML>
            <emma:emma xmlns:emma="http://www.w3.org/2003/04/emma" version="1.0">
              <emma:interpretation id="{B0D69774-DA69-4086-AFDD-239D8433ADDA}" emma:medium="tactile" emma:mode="ink">
                <msink:context xmlns:msink="http://schemas.microsoft.com/ink/2010/main" type="inkWord" rotatedBoundingBox="17385,8350 12570,9093 12121,6184 16935,544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2" timeOffset="-326267.9968">0 145 0,'36'0'203,"1"0"-156,-1 0-16,0 37-15,1-37 31,-1 0-1,-36 36-30,36-36 0,0 0-1,1 36 17,35-36 14,-35 0-30,-1 37 0,0-37 31,0 36-47,1-36 15,35 0 110,-35 0-62,-37 36-32,36-36-15,0 0-16,0 0 15,37 0 32,-37 0-31,37-36 93,-37 0-93,0 36 31,1 0-16,-37-37 31,36 37-46,-36-36 62,73 0-62,-73-37-1,36 73 1,0-36 0,0 0-1,1 36 16,-1-37-15</inkml:trace>
          <inkml:trace contextRef="#ctx0" brushRef="#br2" timeOffset="-308547.263">-254 1706 0,'36'0'141,"1"0"-32,-1 0-77,0 0-17,1 0-15,-1-37 47,36-35 16,-35-1-48,-1 37-15,0 36 16,1-36-16,-37-1 16,36 1-1,-36 0 1,36 0-1,0-37 1,-36 37 15,0-1-31,0 1 16,37 0 0,-37-37 30,0 1-30,0 35 0,0 1-1,0 0-15,0 0 16,0-37-16,0 37 47,0-1 203,0 1-250,0 109 500,0-37-469,0 0-15,72 1-16,-72-1 15,0 0 1,0 37 15,0-37-15,0 0-1,0 37 1,0-37 0,0 0-16,0 1 15,0 35 1,0-35-16,0-1 16,0 0-1,37 0 1,-1 1 15,-36-1-15,0 0-1,0 1 1,0-1 0,36 0 15,0 0 0,-36 1 0,37-37-15,-1 0 109,0 0-94,1 0-15,-1 0-16,0 0 15,0 0 17,1 0-17,35-37 17,-35 1-32,-37 0 15,0 0 1,72-73 31,-36 36-16,-36 37 16,0 0-32,0-1 1,0 1-16,0 0 16,0-37-1,0 37 1,0 0 0,0-37-1,-36 37-15,36-1 16,0-35-1,0 36-15,0-1 16,0 1 0,0 0-1,0-1 1,0 74 703,0-1-704,0 37-15,0-37 16,0 0 0,0 37-16,0-37 15,0 0-15,0 1 16,0 35-1,0 1 1,0-1 0,0 1-1,36-1 126,-36-35-125,0-1 15,0 0-16,37-36-15,-1 37 16,-36-1 0,36-36 15,-36 36 16,0 0-16,37-36 0,-1 0 32,0 0-1,0 0 16,37 0 32,0 0-1,-37 0-93,0 0-1,0 0 17,1 0 46,-1 0 16,0 0-79,1 0 1,35 0 46,-36 0 1,1 0-32</inkml:trace>
          <inkml:trace contextRef="#ctx0" brushRef="#br2" timeOffset="-326234.0018">1379 0 0</inkml:trace>
          <inkml:trace contextRef="#ctx0" brushRef="#br1" timeOffset="-37715.6026">-1524 254 0,'0'-36'47,"0"0"-16,0-37 0,0 37 0,0 0-15,0 72 390,0 0-390,0 0-1,0 1 1,0-1 15,0 0-15,36 1 15,1-37-15,-37 36 15,0 0 32,0 0 30,0 1-77,36-37 15,0 0 125,37 0-140,-37 0 62,0 0-62,1-37-16,-37 1 47,36 36 15,-36-36 126</inkml:trace>
          <inkml:trace contextRef="#ctx0" brushRef="#br0" timeOffset="10317.6303">-834 762 0,'36'37'141,"0"-1"-126,-36 36 1,0 1 0,0 0-1,0-37 17,36 0 46,-36 0-78,73-72 156,36-73-140,-109 0-16,72 1 15,-35 71-15,35-35 16,-72 35 15,37-35-15,35-1-1,-36 37 1,1 0 0,-1-1 30,0 37-46,-36-36 16,37 0 0,-1 0-16,0-1 15,0 37 17,37-36-17</inkml:trace>
          <inkml:trace contextRef="#ctx0" brushRef="#br1" timeOffset="-39290.5986">-1669 182 0,'0'-37'156,"0"1"-140,-36 0-1,36-73 1,-37 73 15,1-1 32,0 1-48,-37 36 204,73 36-188,0 1-15,0-1 0,0 0-1,-36 1 1,36-1-1,0 0 1,0 0 0,0 1-16,0 35 62,0-35-46,0-1 15,36 0 16,-36 0 15,37-36-46,-1 0 31,36 0 0,1 0-32,-37 0 48,1 0-47,-37-36-16</inkml:trace>
          <inkml:trace contextRef="#ctx0" brushRef="#br0" timeOffset="28076.404">3121 1307 0,'36'0'125,"-36"36"-125,0 0 15,0 0-15,0 1 16,0-1-16,0 0 16,0 1-16,0-1 15,36 36 1,-36 1-1,37-37 79,-37 1 125</inkml:trace>
          <inkml:trace contextRef="#ctx0" brushRef="#br0" timeOffset="27028.3113">2177 1815 0,'37'0'62,"-1"-73"-46,0 73 0,0 0-1,1 0-15,35 0 32,1 0-17,-37 0 16,0 0 79,1 0-48,-1 0-62,-36 36 32,0 1 14,0-1-46,0 0 32,0 0-17,-36-36 1,-1 0 0,1 0-1,0 73 16,0-73-31,-1 0 32,1 36 77,0 1-62,72-37 187,0 0-218,1 0 15,-37 36-15,36-36 15,0 0 0,0 0-31,1 0 16,-1 0 15,0 0-31,1 0 16,-1 0-16,36 0 31</inkml:trace>
        </inkml:traceGroup>
      </inkml:traceGroup>
      <inkml:traceGroup>
        <inkml:annotationXML>
          <emma:emma xmlns:emma="http://www.w3.org/2003/04/emma" version="1.0">
            <emma:interpretation id="{C1D1AB34-2169-4B8C-AF98-08F094A88CB4}" emma:medium="tactile" emma:mode="ink">
              <msink:context xmlns:msink="http://schemas.microsoft.com/ink/2010/main" type="line" rotatedBoundingBox="22575,4746 12238,5271 12162,3763 22498,3238"/>
            </emma:interpretation>
          </emma:emma>
        </inkml:annotationXML>
        <inkml:traceGroup>
          <inkml:annotationXML>
            <emma:emma xmlns:emma="http://www.w3.org/2003/04/emma" version="1.0">
              <emma:interpretation id="{AFC914C6-D038-4D69-8A31-77B9E045EB48}" emma:medium="tactile" emma:mode="ink">
                <msink:context xmlns:msink="http://schemas.microsoft.com/ink/2010/main" type="inkWord" rotatedBoundingBox="18832,4898 16990,4991 16955,4295 18796,4201"/>
              </emma:interpretation>
            </emma:emma>
          </inkml:annotationXML>
          <inkml:trace contextRef="#ctx0" brushRef="#br2" timeOffset="-789236.1292">3012-1379 0,'36'0'281,"0"0"-281,37 0 16,0 0-16,35 0 15,-71-36-15,35 36 16,37 0-16,-73 0 16,73 0-16,-72 0 31,35 0-16,-36 0-15,37 0 16,0 0 0,72 0-16,-36 0 15,-1 0-15,38 0 16,-38 0-16,-71 0 16,35 0 30</inkml:trace>
          <inkml:trace contextRef="#ctx0" brushRef="#br1" timeOffset="-61890.9817">2867-1887 0,'36'-36'343,"-36"0"-327,36 36 47,37-36-48,-1 36 1,-35-37 124,-1 37 17,0 0-126,1 0-15,-1 0-1,0 37 16,0-37 48,-36 36-64,37 0 110,-37 0-109,0 1-1,36-37 17,-36 36-17,0 37 32,0-37-31,0 0-1,0 0 1,0 1 140,0-1 94,0 0-250,-73 1 16,37-37 78,0 0-63,-37 0 110,37 0-16,0 0 0,-1 0-94,1 0 0,0 0 32,0 0-48,-1 0 1,1 0 78,0 0-1</inkml:trace>
        </inkml:traceGroup>
        <inkml:traceGroup>
          <inkml:annotationXML>
            <emma:emma xmlns:emma="http://www.w3.org/2003/04/emma" version="1.0">
              <emma:interpretation id="{AADA3A52-3A7F-4666-933C-A4C691C3ABCF}" emma:medium="tactile" emma:mode="ink">
                <msink:context xmlns:msink="http://schemas.microsoft.com/ink/2010/main" type="inkWord" rotatedBoundingBox="17051,4883 12231,5128 12162,3763 16982,3518"/>
              </emma:interpretation>
            </emma:emma>
          </inkml:annotationXML>
          <inkml:trace contextRef="#ctx0" brushRef="#br1" timeOffset="-162107.7214">-1814-1560 0,'36'0'437,"0"0"-437,37 0 31,-37 0-15,37 0 31,-37 0-16,0 0-31,1 0 16,-1 0-1,37 0 1,-37 0 15,-36 36 329,0 1-345,0-1 1,0 0-1,-36-36-15,-1 36 16,37 1 0,-36-37-16,0 36 15,-1 0 17,1 1-1,0-37 141,-37 36-172,37-36 31,0 0-31,-1 0 16,-35 0-16,36 0 15</inkml:trace>
          <inkml:trace contextRef="#ctx0" brushRef="#br1" timeOffset="-164091.1194">-1923-1959 0,'36'0'203,"1"0"-171,-1 0-17,0 0 1,0 0-16,1 0 31,35 0 47,-72 36 110,0 0-126,0 1-62,0-1 16,0 0-1,-36 1 32,36-1 0,0 0-31,-36-36 15,-1 36 32,1 1-63</inkml:trace>
          <inkml:trace contextRef="#ctx0" brushRef="#br1" timeOffset="-65139.6169">2867-2794 0,'0'37'438,"0"-1"-407,0 0 16,0 0-31,0 1-16,0-1 15,0 37 16,0-37-15,0 0 0,0 0-16,0 1 15,0-1-15,0 0 16,0 1 0,0-1-1,0 0-15,0 0 16,0 1-1,0-1 1,0 0 0,0 1 46,0-1-46,0 0-1,0 0 1,0 1 0,0-1 62,0 0-63,0 1-15,0-1 16,0 0-16,0 37 16</inkml:trace>
        </inkml:traceGroup>
        <inkml:traceGroup>
          <inkml:annotationXML>
            <emma:emma xmlns:emma="http://www.w3.org/2003/04/emma" version="1.0">
              <emma:interpretation id="{428884D5-A073-467A-A6F8-0495A69EC0C1}" emma:medium="tactile" emma:mode="ink">
                <msink:context xmlns:msink="http://schemas.microsoft.com/ink/2010/main" type="inkWord" rotatedBoundingBox="15204,4680 13794,4751 13789,4643 15198,457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2" timeOffset="-787427.8515">-326-1669 0,'36'0'78,"36"0"47,37 0-109,-36 0-16,36 0 16,0 0-16,-1 0 15,-35 0-15,36 0 16,-37 0-16,37 0 15,-72 0 1,35 0-16,-36 0 31,1 36-15,-1-36-16,0 0 16,37 0-16,-37 0 15,0 0-15,1 0 16</inkml:trace>
        </inkml:traceGroup>
        <inkml:traceGroup>
          <inkml:annotationXML>
            <emma:emma xmlns:emma="http://www.w3.org/2003/04/emma" version="1.0">
              <emma:interpretation id="{C657D73F-BDE0-4DBA-A46D-EEB4AF580EED}" emma:medium="tactile" emma:mode="ink">
                <msink:context xmlns:msink="http://schemas.microsoft.com/ink/2010/main" type="inkWord" rotatedBoundingBox="22575,4746 20888,4832 20829,3671 22516,3585"/>
              </emma:interpretation>
              <emma:one-of disjunction-type="recognition" id="oneOf12">
                <emma:interpretation id="interp16" emma:lang="" emma:confidence="1">
                  <emma:literal>]</emma:literal>
                </emma:interpretation>
                <emma:interpretation id="interp17" emma:lang="" emma:confidence="0">
                  <emma:literal>,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J</emma:literal>
                </emma:interpretation>
                <emma:interpretation id="interp20" emma:lang="" emma:confidence="0">
                  <emma:literal>0</emma:literal>
                </emma:interpretation>
              </emma:one-of>
            </emma:emma>
          </inkml:annotationXML>
          <inkml:trace contextRef="#ctx0" brushRef="#br1" timeOffset="-72131.0657">7439-2431 0,'0'-36'0,"0"0"234,0-1-187,-37 37-31,37-36 15,-36 36-31,0-36 31,0 36-15,-1 0 15,1-37 32,0 37-48,-1 0 1,1 0 15,0 0-31,0 0 32,-37 0-1,37 0 94,-1 0-78,1 0-32,0 37 1,36-1 0,0 0-1,0 1 1,0-1-1,0 0 1,-36 0-16,-1-36 16,37 37-16,0-1 31,0 0-31,0 1 16,0 35-1,0-36 16,0 1-15,0-1 47,0 0-17,0 1-14,0-1 15,37-36-16,-1 36 47,0-36-16,0 36-15,1-36-15,-1 0 14,0 0 33,-36 37-64,37-37 1,-1 0 203,0 0-141,0 0-78,1 0 15,-1 0-15,0 0 78,1 0 32,-1 0-32,0 0-31,0-37-16,1 1 94</inkml:trace>
          <inkml:trace contextRef="#ctx0" brushRef="#br2" timeOffset="-790860.4094">7257-1524 0,'37'0'297,"-1"0"-266,0 0-31,73 0 16,-36 0-16,-1 0 16,110-109-1,-110 109-15,1 0 16,-37 0 0,37 0-16,35 0 15,-71 0 1,-1 0-1,0 0 1,1 0 0,-1 0-16,0 0 31,37 0-15,-73-36-1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7:09.252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788F9172-679D-4B5C-A4E1-BD7B59831B13}" emma:medium="tactile" emma:mode="ink">
          <msink:context xmlns:msink="http://schemas.microsoft.com/ink/2010/main" type="writingRegion" rotatedBoundingBox="11838,11831 31639,11246 31689,12935 11888,13520"/>
        </emma:interpretation>
      </emma:emma>
    </inkml:annotationXML>
    <inkml:traceGroup>
      <inkml:annotationXML>
        <emma:emma xmlns:emma="http://www.w3.org/2003/04/emma" version="1.0">
          <emma:interpretation id="{3D404E1C-AA1E-4654-9715-D46DDDC5B79E}" emma:medium="tactile" emma:mode="ink">
            <msink:context xmlns:msink="http://schemas.microsoft.com/ink/2010/main" type="paragraph" rotatedBoundingBox="11838,11831 31639,11246 31689,12935 11888,13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412E34-E02C-429A-812D-4914C68D4CB5}" emma:medium="tactile" emma:mode="ink">
              <msink:context xmlns:msink="http://schemas.microsoft.com/ink/2010/main" type="line" rotatedBoundingBox="11838,11831 31639,11246 31689,12935 11888,13520"/>
            </emma:interpretation>
          </emma:emma>
        </inkml:annotationXML>
        <inkml:traceGroup>
          <inkml:annotationXML>
            <emma:emma xmlns:emma="http://www.w3.org/2003/04/emma" version="1.0">
              <emma:interpretation id="{E716F921-EF14-4A03-9B89-C668FCFD4271}" emma:medium="tactile" emma:mode="ink">
                <msink:context xmlns:msink="http://schemas.microsoft.com/ink/2010/main" type="inkWord" rotatedBoundingBox="11839,11865 12741,11839 12763,12564 11860,12591">
                  <msink:destinationLink direction="with" ref="{70AF54DA-2839-4096-9DDB-002E1B285E0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-2250 5552 0,'0'36'141,"0"37"-125,0-37-16,0 37 15,0-1-15,0 1 16,0-37-16,0 0 15,0 37-15,0-37 16,0 37-16,0-37 31,0 0-15,0 1 46</inkml:trace>
          <inkml:trace contextRef="#ctx0" brushRef="#br0" timeOffset="1687.4904">-1451 5951 0,'0'-36'16,"0"0"62,0-1-78,-37 1 47,1 0 46,36-1-77,-72 37 15,-1 0 32,0 0 46,37 0-31,36 37-46,0-1-17,0 0 1,0 1 15,0-1-31,0 0 31,0 0 1,0 37-17,36-37 1,1 1-1,-1-1 1,0 0 93,1-36 1,-1 0-79,36 0 0,-72-36 1,0 0-17,37-1-15,-1 37 16,-36-36-1,0 0 17,36 36-17,-36-37 48,0 1-16,0 0-47,0 0 15</inkml:trace>
          <inkml:trace contextRef="#ctx0" brushRef="#br0" timeOffset="1823.3909">-1379 5842 0</inkml:trace>
        </inkml:traceGroup>
        <inkml:traceGroup>
          <inkml:annotationXML>
            <emma:emma xmlns:emma="http://www.w3.org/2003/04/emma" version="1.0">
              <emma:interpretation id="{6161B89D-2BF7-4D2F-A771-740BAE665E3D}" emma:medium="tactile" emma:mode="ink">
                <msink:context xmlns:msink="http://schemas.microsoft.com/ink/2010/main" type="inkWord" rotatedBoundingBox="17428,11939 18795,11898 18821,12775 17454,12815"/>
              </emma:interpretation>
            </emma:emma>
          </inkml:annotationXML>
          <inkml:trace contextRef="#ctx0" brushRef="#br0" timeOffset="3375.8761">4681 5588 0,'-36'0'203,"-1"0"-187,37 37-16,-36-37 15,36 36-15,0 36 31,0-35 1,0-1 15,0 0-1,0 1-14,-36-37-17,-37 36-15,37-36 32,-37 0 14,37 0-30,-36 0-16,-37 0 16,72 0-1,-35 0-15,36 0 32,-1 0-17,37-36-15,-72-1 31,35 37-31,1-36 16</inkml:trace>
          <inkml:trace contextRef="#ctx0" brushRef="#br0" timeOffset="4552.214">3665 5770 0,'-36'0'16,"-37"0"-1,37 0 1,0 0-1,-1 36 1,1-36-16,36 36 16,-73 37-16,73-1 31,0-35-15,0-1-1,0 0-15,0 1 16,0-1-1,0 0-15,0 0 16,0 37 0,0 0-1,0-1 17,37-36 30,-1-36-31,0 0-15,1 0-16,-1 0 16,0 0 46,0 0-15,-36-36 0,37 0-32,-74 0 32,-35-37 16,36 37-48,-1 36 1,37-73 15,-36 73 63,0 0-78</inkml:trace>
        </inkml:traceGroup>
        <inkml:traceGroup>
          <inkml:annotationXML>
            <emma:emma xmlns:emma="http://www.w3.org/2003/04/emma" version="1.0">
              <emma:interpretation id="{213D61B3-ABE7-40FA-9154-9B5350D032D5}" emma:medium="tactile" emma:mode="ink">
                <msink:context xmlns:msink="http://schemas.microsoft.com/ink/2010/main" type="inkWord" rotatedBoundingBox="19638,11975 23679,11855 23718,13171 19676,132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35.4032">5915 5806 0,'0'73'94,"0"-1"-79,0 37-15,0 36 16,0-36-16,0 0 16,0 0-16,0-37 15,0 1-15,0-37 16,0 37-16,0-1 16,0-35-1,0 35 1</inkml:trace>
          <inkml:trace contextRef="#ctx0" brushRef="#br0" timeOffset="7007.2086">6024 6060 0</inkml:trace>
          <inkml:trace contextRef="#ctx0" brushRef="#br0" timeOffset="6935.923">6060 5770 0,'36'0'218,"0"0"-202,1 0 62,-1 0-47,-36 36 126,0 0-126,0 1 16,0-1-32,0 0 17,0 0-1,0 1 0,-73-1-15,37-36 31,-36 0-16</inkml:trace>
          <inkml:trace contextRef="#ctx0" brushRef="#br0" timeOffset="16368.0675">5624 5733 0,'0'73'203,"-36"0"-187,36-37 62,0 0-78,-36 37 31,36-37-15,0 0 0,0 1-1,0-1-15,0 0 16,0 0-16,0 1 15,0 35 1,0-35 0,0-1-1,0 0 1,0 37 0,0-37 15,0 0-16,0 1 1,36-37 31,-36 36-16,36-36-31,1 0 110,-37 36-95,36-36 16,0 0 79,1 0 30,-1 0-124</inkml:trace>
          <inkml:trace contextRef="#ctx0" brushRef="#br0" timeOffset="8400.4174">6604 5697 0,'0'36'171,"0"37"-155,0 0-16,0-1 16,0 1-16,0 36 15,0-37 1,0-36 0,0 1-16,0-1 15,0 0-15,0 1 31,0-1-31,0 0 16,0 0 15,0 1-15,0 35 62,0-35 47,-36-37-109,0 0 109,36-73-110</inkml:trace>
          <inkml:trace contextRef="#ctx0" brushRef="#br0" timeOffset="9912.6416">6532 5697 0,'0'-36'172,"36"36"-156,0 0 15,0 0 32,1 0-48,-1 36-15,0-36 32,1 36-32,-1 1 78,0-37-78,37 36 31,-73 0 16,0 1-47,36-1 31,-36 0-31,36-36 16,-36 36 156,0 1-157,0-1 32,-36 0-16,0-36-15,-1 0-16,-35 0 31,36 0-15,-1 0-16,1 0 15,0 0-15,-1 0 79</inkml:trace>
          <inkml:trace contextRef="#ctx0" brushRef="#br0" timeOffset="10047.3192">6858 6096 0,'73'0'16,"-1"0"-16,1 73 16,-1-73-16,37 72 15,-36-35-15,-37-37 16,0 36-16</inkml:trace>
          <inkml:trace contextRef="#ctx0" brushRef="#br0" timeOffset="13047.8965">7439 6423 0,'36'0'125,"-36"-36"-125,36 36 16,-36-37-1,37 37-15,-37-36 16,0 0-16,0-1 31,36 37-31,0 0 16,-36-36 0,36 36-16,1-36 15,-1 0-15,73-1 16,-37 1-1,-72 72 157,0 37-172,0-1 16,0-35 0,0-1-1,0 0 1,0 1 46,0-1-46,0 0 15,0 0-31,0-72 172,0 0-172,37 0 16,-1-37-16,0 73 125,1 0-110,-37-36-15,36 36 172,-36-37-172,36 37 16,0-72-16,37-1 15,0 1 1,-37 35 0,0 37 202,-36 73-186,0-37-17,0 1-15,0-1 16,0 0-16,0 37 16,0-37-1,36-109 235,-36 37-250,73-73 16,36 0-16,-73 37 15,37 36-15,-37-1 16,-36 146 203,0-73-204,0 37 17,0-37-17,0 1 48,0-1-32,0 0 78,36-36-46,37 0-32,-37 0-15,37-72 15,-73 35 141</inkml:trace>
          <inkml:trace contextRef="#ctx0" brushRef="#br0" timeOffset="14375.9369">9253 5552 0,'73'0'16,"-1"0"155,-36 0-155,-36 36 0,0 1-16,73-1 15,-73 0-15,36 0 32,-36 37-17,0 0 1,0-1-1,0-36 1,37 37 0,-37-37-16,0 1 15,0 35-15,0-36 16,0 1-16,0-1 16,0 0-1,0 1 1,0-1-16,0 0 15,0 0 1,0 1 0,-37-1-1,1-36 204,0 0-219</inkml:trace>
        </inkml:traceGroup>
        <inkml:traceGroup>
          <inkml:annotationXML>
            <emma:emma xmlns:emma="http://www.w3.org/2003/04/emma" version="1.0">
              <emma:interpretation id="{12593D11-4DB0-47A5-A9B0-6219C7A89AAB}" emma:medium="tactile" emma:mode="ink">
                <msink:context xmlns:msink="http://schemas.microsoft.com/ink/2010/main" type="inkWord" rotatedBoundingBox="31370,11254 31639,11246 31658,11860 31388,118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279.0225">17417 5080 0</inkml:trace>
          <inkml:trace contextRef="#ctx0" brushRef="#br0" timeOffset="-1416.8372">17417 5080 0,'-36'0'250,"0"0"-156,-1 0-94,37 37 31,0 35 32,-36-72-63,36 36 31,0 1-16,0-1-15,0 0 32,0 1-32,0-1 15,0 0 17,0 0 30,0 1 1,36-1 62,1-36-110,-1 0 48,37-36-1,-1 36-15,-72-37 187,0 1-218,0 0-16,0 0 16,0-1 46,0 1-46,0 0 31,0-1-47,0-35 62,0-1 48,0 37-110,0 0 31,0-1-16,-36 1 1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22:32.28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0FE1CAC1-5F0A-4A65-915D-14BF55F26E45}" emma:medium="tactile" emma:mode="ink">
          <msink:context xmlns:msink="http://schemas.microsoft.com/ink/2010/main" type="writingRegion" rotatedBoundingBox="1403,-138 13687,-408 13763,3023 1478,3292"/>
        </emma:interpretation>
      </emma:emma>
    </inkml:annotationXML>
    <inkml:traceGroup>
      <inkml:annotationXML>
        <emma:emma xmlns:emma="http://www.w3.org/2003/04/emma" version="1.0">
          <emma:interpretation id="{479AD451-55B4-4D1B-8872-F66538B15E1A}" emma:medium="tactile" emma:mode="ink">
            <msink:context xmlns:msink="http://schemas.microsoft.com/ink/2010/main" type="paragraph" rotatedBoundingBox="1403,-138 13687,-408 13763,3023 1478,3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683F71-1B3A-4063-8152-9A276FC74A3D}" emma:medium="tactile" emma:mode="ink">
              <msink:context xmlns:msink="http://schemas.microsoft.com/ink/2010/main" type="line" rotatedBoundingBox="1403,-138 13687,-408 13763,3023 1478,3292"/>
            </emma:interpretation>
          </emma:emma>
        </inkml:annotationXML>
        <inkml:traceGroup>
          <inkml:annotationXML>
            <emma:emma xmlns:emma="http://www.w3.org/2003/04/emma" version="1.0">
              <emma:interpretation id="{4B1FE4AD-F903-4CC1-BF45-1334813707F6}" emma:medium="tactile" emma:mode="ink">
                <msink:context xmlns:msink="http://schemas.microsoft.com/ink/2010/main" type="inkWord" rotatedBoundingBox="1435,1345 2175,1329 2192,2119 1453,2136"/>
              </emma:interpretation>
            </emma:emma>
          </inkml:annotationXML>
          <inkml:trace contextRef="#ctx0" brushRef="#br0">-11974-4826 0,'36'0'78,"-36"-36"78,0 0-140,-36 0 15,-37 36-15,37-37-1,-37 37 1,37 0 31,0 0-31,0 0-16,-1 0 15,1 0 16,0 0-15,-1 0 0,1 0-16,0 0 15,0 0 32,-1 0-47,1 37 16,36-1 15,-36-36-15,-1 72-1,37-35 1,0 35 0,0 1 15,0-37-16,0 73-15,0-73 16,0 1 0,0-1-1,0 0 17,0 0 14,0 1 1,37-37-31,-37 36 0,36-36-16,0 0 31,1 0-16,-1 36-15,0-36 16,37 0 0,36 0-1,-37 0 1,-36 0 0,1 0-16,35 0 15,1 0 1,-37 0 156</inkml:trace>
          <inkml:trace contextRef="#ctx0" brushRef="#br0" timeOffset="40.0015">-11938-4209 0</inkml:trace>
        </inkml:traceGroup>
        <inkml:traceGroup>
          <inkml:annotationXML>
            <emma:emma xmlns:emma="http://www.w3.org/2003/04/emma" version="1.0">
              <emma:interpretation id="{068C0588-4669-43D2-B809-B241662D69AC}" emma:medium="tactile" emma:mode="ink">
                <msink:context xmlns:msink="http://schemas.microsoft.com/ink/2010/main" type="inkWord" rotatedBoundingBox="3094,490 7441,394 7495,2836 3147,2931"/>
              </emma:interpretation>
            </emma:emma>
          </inkml:annotationXML>
          <inkml:trace contextRef="#ctx0" brushRef="#br0" timeOffset="3063.7707">-10994-4608 0,'36'0'47,"73"0"-31,36 0-16,0 0 16,-72 0-16,-1 0 15,1-36-15,-37 36 16,37 0-16</inkml:trace>
          <inkml:trace contextRef="#ctx0" brushRef="#br0" timeOffset="920.5468">-10958-5515 0,'0'181'63,"0"-35"-47,0-110-16,0 73 15,0-37-15,0 73 16,0 37-16,36-73 15,-36 36-15,0-73 16,0 1-16,0 0 16,0-1-16,0 1 15,0-1-15,0 1 16,0-37 0,0 0-1,0 1 1</inkml:trace>
          <inkml:trace contextRef="#ctx0" brushRef="#br0" timeOffset="3656.0202">-10232-4680 0,'36'0'47,"-36"-37"-16,72 37 110</inkml:trace>
          <inkml:trace contextRef="#ctx0" brushRef="#br0" timeOffset="1823.846">-10196-5842 0,'36'0'31,"-36"37"-31,0 35 16,73 73-16,-73-72 15,0 108-15,36-72 16,0-36-16,-36 72 16,0-36-16,109 109 15,-109-110-15,0-35 16,0 36-1,0 0-15,0-37 16,0 1-16,73-1 16,-73 1-16,0 0 15,0-37 1,0 0-16,36 0 16,-36 1-1,0 35 16,36-35-15,-36-1-16</inkml:trace>
          <inkml:trace contextRef="#ctx0" brushRef="#br0" timeOffset="77041.2021">-8092-4644 0,'-36'0'125,"0"0"-109,0 0-1,-37 0-15,37-73 16,-1 1-1,-71-1-15,35 1 16,73-1 0,-36 73-16,-1-73 15,1 73-15,0-36 16,0-36 0,-37-1-1,0 0 1,73 37-16,-72 0 15,72 0-15,0-1 16,-73 1-16,37 0 16,0-1-16,-1 1 15,37 0-15,-36 36 16,0-36-16,36-1 16,-36 1-16</inkml:trace>
          <inkml:trace contextRef="#ctx0" brushRef="#br0" timeOffset="4800.6808">-9108-4245 0,'73'0'78,"36"0"-62,-37 0-16,37 0 16,-36 0-16,-1 0 15,1 0-15,-37 0 157,-36 36-142,0 37 16,0-37 1,0 0-1,0 1-31,-36-1 16,-37 0-1,37-36 1,0 0-1,-37 0 1,37 37-16,0-37 16,-1 0 31,1 0-32,0 0-15</inkml:trace>
          <inkml:trace contextRef="#ctx0" brushRef="#br0" timeOffset="5792.4725">-9035-3447 0</inkml:trace>
          <inkml:trace contextRef="#ctx0" brushRef="#br0" timeOffset="5727.6233">-8926-3918 0,'0'36'125,"0"0"-94,72-36-31,1 0 16,-37 73-16,-36-37 281,0 0-281,0 1 63,0-1-48,-36-36-15,36 36 16,-36-36-16,-1 73 15,-35-73 1,36 0 0,-37 72 15</inkml:trace>
          <inkml:trace contextRef="#ctx0" brushRef="#br0" timeOffset="80153.0892">-8019-3447 0,'0'-36'0,"0"0"15,0-37 16,0 1-15,0 35 15,0 1-15,0 0-16,0-1 47,0 1-47,0-36 31,36 35-15,-36 1-1,37 0 1,-37-1 0,0 1-1,36 0 48,-36 0-63,0-1 15,0-72 1,0 73 15,0 0 0,0 0-15,0-1-16,0 1 31,0-37 1,0 37-1,0 0 0,-36 36 16,36-36-31,-37 36 15,37-37-31,-36 37 15,-73 0 1,73 0 15,0-36 32</inkml:trace>
          <inkml:trace contextRef="#ctx0" brushRef="#br0" timeOffset="6696.3635">-7511-4318 0,'0'-36'94,"36"36"-94,1 0 16,-1 0-1,109 0-15,-36 0 16,0 0-16,0 0 16,-37 0-16,1 0 15,36 0-15,-73-36 281</inkml:trace>
        </inkml:traceGroup>
        <inkml:traceGroup>
          <inkml:annotationXML>
            <emma:emma xmlns:emma="http://www.w3.org/2003/04/emma" version="1.0">
              <emma:interpretation id="{3C33180A-77DE-473A-B96D-0E3DB9D9C50F}" emma:medium="tactile" emma:mode="ink">
                <msink:context xmlns:msink="http://schemas.microsoft.com/ink/2010/main" type="inkWord" rotatedBoundingBox="8560,-295 13687,-408 13763,3023 8636,31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2.32479E6">-3810-3483 0</inkml:trace>
          <inkml:trace contextRef="#ctx0" brushRef="#br0" timeOffset="7953.0826">-4681-5479 0,'37'-36'109,"-37"0"-62,-37 36-31,-35-37-1,35 37 1,-35 0 0,36 0-16,-1 0 15,-35 0 1,35 0 15,1 0-15,0 0-1,0 0-15,-1 0 16,-35 0-16,35 0 31,1 0-31,0 0 63,0 37-48,-1-37-15,37 72 16,-36-35-16,36-1 16,-36 36-16,36 1 15,0-37 1,0 37 0,0-37-1,0 0-15,0 1 16,0-1 15,0 0-31,0 1 16,0 35 15,0-36 0,36 1-15,0-37-1,1 36 1</inkml:trace>
          <inkml:trace contextRef="#ctx0" brushRef="#br0" timeOffset="8313.8735">-5370-4753 0,'36'36'15,"37"-36"1,-37 0 15,37 73-15,-37-73 15,0 0-31,0 0 16,1 0-16,35 0 15,-35 0-15,-1 0 16,36 0 0,-35 0-1,-1 0 1,0 0 46</inkml:trace>
          <inkml:trace contextRef="#ctx0" brushRef="#br0" timeOffset="8376.3787">-4681-4644 0</inkml:trace>
          <inkml:trace contextRef="#ctx0" brushRef="#br0" timeOffset="9527.3569">-3882-5950 0,'0'72'94,"0"1"-94,72 36 15,-36-37-15,-36 1 16,0 36-16,0-37 16,0 37-16,0-36 15,0 72-15,0-73 16,73 37-16,-73-36 15,0-1-15,36 37 16,-36-36-16,0-1 16,0-35-1,0-1-15,0 73 16,0-73-16,0 0 16,0 1-1,0-1-15,0 0 16,0 0-1,0 37 1</inkml:trace>
          <inkml:trace contextRef="#ctx0" brushRef="#br0" timeOffset="10728.0464">-2939-6096 0,'36'0'47,"-36"73"-32,37 0 1,-1 35 0,-36-71-16,72 108 15,-72-73-15,0 74 16,73-74-16,-73 37 15,0 36-15,36-72 16,-36 72-16,37-109 16,-37 37-16,0-1 15,36 37-15,-36-73 16,0 1-16,0 35 16,0-35-16,0 71 15,0-71 1,0-1-16,0 0 31,0 1 157,36-37-173,0 36 16</inkml:trace>
          <inkml:trace contextRef="#ctx0" brushRef="#br0" timeOffset="11967.6747">-2504-4862 0,'0'-36'32,"-36"36"-32,-73 0 15,73 0-15,-37 0 16,1 0-16,-1 0 15,-36 0 17,73 0-17,0 0-15,-37 0 16,1 0 0,-1 0-1,1 0-15,-1 0 0,37 0 16,-1 0-1,1 0 110,0 0-125,-37 0 16,37 36 47</inkml:trace>
          <inkml:trace contextRef="#ctx0" brushRef="#br0" timeOffset="14007.7819">-2032-4354 0,'36'0'187,"1"0"-171,-1 0 31,0 36-32,1 1 1,35-37 46,-72 36-62,36 0 110,-36 1-63,37-37-1,-37 36-14,0 0-17,0 0 1,0 1 0,0-1 15,-37 0-16,1-36-15,0 0 16,0 0 0,36 37-1,-37-37 17,1 0 202</inkml:trace>
          <inkml:trace contextRef="#ctx0" brushRef="#br0" timeOffset="15047.8694">-1923-3918 0,'36'0'110,"1"36"-95,-1-36 1,0 0-16,0 0 15,1 0 17,-1 0-32,0 0 15,1 0 1,-1 0-16,0 0 16,-36 36 30,36 0 17,1-36-47,-37 37-1,36-1 32,-36 0-31,0 1-1,36-37 32,-36 36-47,0 0 31,0 0-15,0 1-16,0 35 16,0-35 46,0-1-46,-36-36 15,0 0-31,-1 0 16,1 0 77,-36 0-77,35 0 156,1 0-156,0 0 15</inkml:trace>
          <inkml:trace contextRef="#ctx0" brushRef="#br1" timeOffset="2.32841E6">-3810-3483 0,'109'0'359,"-36"36"-343,-1 1-1,1-37-15,-37 0 16,0 0 0,1 0 62,-1 0-63,0 0-15,0 0 16,37 0 0,-37 36-16,37-36 15,36 36 1,-73-36 0,37 0-16,-1 0 15,1 36 1,-37-36-16,0 0 15,1 0-15,-1 0 16,36 37 0,-35-37-16,35 0 31,-35 0-15,-1 0-1,36 0 1,-35 0-16,35 0 15,37 0-15,-73 0 16,1 0 0,-1 0-16,0 0 15,37 0-15,-37 0 16,37 0 0,-1 0-1,-35 0 1,-1 0-16,0 0 15,37-37-15,-37 37 16,73-72 0,-73 72 15,-36-36-31,73-1 0,-37-35 16,0 72-16,37-73 15,36 1-15,-37 35 16,-35-35-16,35 35 31,-72 1-31,36 36 16,1-72-16,-1 35 15,-36 1 1,36-37-16,1 37 16,-1-36-16,-36 35 15,36 1-15,-36 0 16,36-1-16,-36 1 15,37 0-15,-37 0 16,36-73-16,-36 72 16,0-35-1,0-1-15,0 37 16,0 0 0,0-1-16,0-71 15,0 35 1,0 37-16,0-1 15,0 1-15,0 0 16,0-37-16,0 37 16,0 0-16,0-37 15,0 1-15,-73 35 16,73-72 0,-72 37-16,36-37 15,-1 36 1,1 37-1,0 0-15,36 0 16,-37-1 15,1 1 1,36 0-1,-36-1-31,0 37 15,-1-36 1,1 0-16,-37-37 16,1 73-1,36-72 1,-1 72-16,-35 0 16,35-37-1,1 1-15,-36 36 16,-1 0-16,0 0 15,1-72-15,-1 35 16,37 37-16,-37 0 16,1 0-1,36-36-15,-1 36 16,37-36 0,-36 36-16,-73 0 15,73-37-15,0 37 16,-37 0-16,0 0 15,37-36-15,0 36 16,0 0 0,-37 0 15,37 0-15,-1 0-16,-35 0 15,36 0-15,-1 0 16,-72 0-16,37 0 15,-37 0-15,-72 0 16,72 0-16,-36 0 16,72 0-16,-36 0 15,37 0-15,35 0 16,1 0-16,0 0 16,-1 0-16,1 0 15,-36 0-15,-1 0 16,37 0-1,-1 0 1,1 0-16,-36 0 16,35 0-16,-35 36 15,-1-36-15,37 37 16,0-37-16,-1 36 16,1-36-1,0 0 1,-1 0 15,1 36-15,0 1-1,36-1-15,-36-36 16,-1 36-16,37 0 31,-36 1-31,36-1 31,0 0 1,0 1-17,-73-1-15,73 0 16,0 0 0,0 1-1,0 35 1,0-35 15,0-1-15,0 0-16,0 0 15,0 1-15,0-1 16,0 0-16,0 37 16,0-1-1,0-35 1,0-1-16,0 0 15,0 1 1,0-1 0,0 0-16,0 0 15,0 37 1,37-37-16,-37 1 16,36 35-1,0 1 1,-36-37-16,37 0 15,-37 1 1,0 35-16,36-72 16,-36 36-16,0 1 15,0-1 1,36 0 0,-36 37-16,0-37 15,36 0-15,1 1 16,-37-1-16,36 37 15,-36-37-15,36 0 16,-36 0-16,37 37 16,-1-37-16,-36 1 15,36 35-15,-36-36 16,36 1-16,1 35 16,-1-35-1,-36-1 1,0 0-1,36-36-15,-36 36 16,37 1 15,-1-37-15,-36 36 15,0 0-31,36 73 235,0-109-235,-36 36 15,0 1-15,37-1 16,-1 0-1,-36 1 17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9:25:06.059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AD7A916-B4B6-47D9-8E6E-2883247BD7EF}" emma:medium="tactile" emma:mode="ink">
          <msink:context xmlns:msink="http://schemas.microsoft.com/ink/2010/main" type="writingRegion" rotatedBoundingBox="16111,3919 16126,3919 16126,3934 16111,3934"/>
        </emma:interpretation>
      </emma:emma>
    </inkml:annotationXML>
    <inkml:traceGroup>
      <inkml:annotationXML>
        <emma:emma xmlns:emma="http://www.w3.org/2003/04/emma" version="1.0">
          <emma:interpretation id="{A34D4A27-D42A-4853-AAA0-BC7E74EA1788}" emma:medium="tactile" emma:mode="ink">
            <msink:context xmlns:msink="http://schemas.microsoft.com/ink/2010/main" type="paragraph" rotatedBoundingBox="16111,3919 16126,3919 16126,3934 16111,3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F6355-7F17-4433-B168-82A79254BD08}" emma:medium="tactile" emma:mode="ink">
              <msink:context xmlns:msink="http://schemas.microsoft.com/ink/2010/main" type="line" rotatedBoundingBox="16111,3919 16126,3919 16126,3934 16111,3934"/>
            </emma:interpretation>
          </emma:emma>
        </inkml:annotationXML>
        <inkml:traceGroup>
          <inkml:annotationXML>
            <emma:emma xmlns:emma="http://www.w3.org/2003/04/emma" version="1.0">
              <emma:interpretation id="{DCE63D97-CE2F-4C33-A360-B71952D092FA}" emma:medium="tactile" emma:mode="ink">
                <msink:context xmlns:msink="http://schemas.microsoft.com/ink/2010/main" type="inkWord" rotatedBoundingBox="16111,3919 16126,3919 16126,3934 16111,393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`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9:25:08.163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E22F5C2F-1478-44D8-9152-9CFA5159E5D9}" emma:medium="tactile" emma:mode="ink">
          <msink:context xmlns:msink="http://schemas.microsoft.com/ink/2010/main" type="writingRegion" rotatedBoundingBox="2424,2299 3508,3659 2510,4454 1426,3094"/>
        </emma:interpretation>
      </emma:emma>
    </inkml:annotationXML>
    <inkml:traceGroup>
      <inkml:annotationXML>
        <emma:emma xmlns:emma="http://www.w3.org/2003/04/emma" version="1.0">
          <emma:interpretation id="{5D56A7AC-5601-42AE-9E42-12EE6B387A2E}" emma:medium="tactile" emma:mode="ink">
            <msink:context xmlns:msink="http://schemas.microsoft.com/ink/2010/main" type="paragraph" rotatedBoundingBox="2424,2299 3508,3659 2510,4454 1426,3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0A080B-E94A-493F-AA0F-1FD4252D6D11}" emma:medium="tactile" emma:mode="ink">
              <msink:context xmlns:msink="http://schemas.microsoft.com/ink/2010/main" type="line" rotatedBoundingBox="2424,2299 3508,3659 2510,4454 1426,3094"/>
            </emma:interpretation>
          </emma:emma>
        </inkml:annotationXML>
        <inkml:traceGroup>
          <inkml:annotationXML>
            <emma:emma xmlns:emma="http://www.w3.org/2003/04/emma" version="1.0">
              <emma:interpretation id="{B04AAFEE-6FD8-467A-AB5C-E7F8EA072A34}" emma:medium="tactile" emma:mode="ink">
                <msink:context xmlns:msink="http://schemas.microsoft.com/ink/2010/main" type="inkWord" rotatedBoundingBox="2423,2300 2861,2850 2147,3419 1709,28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36 0,'72'0'78,"-36"0"-63,37 0-15,36 0 16,-73 0 0,0 0-16,1 0 15,-1 0 17,37 0-32,-1 0 15,37 0-15,0 0 16,-109-36-1,36 36 1,37 0-16,-146 73 344,37-1-297,0-72-32,36 37-15,-37-37 16,1 72 0,36 1-16,-36-73 15,-1 36-15,37 37 31,-36-73-15,0 36 0,0-36-16,36 36 15,-37 0 1,-35 37 0,35-73 15,1 36 0,0 1 16</inkml:trace>
        </inkml:traceGroup>
        <inkml:traceGroup>
          <inkml:annotationXML>
            <emma:emma xmlns:emma="http://www.w3.org/2003/04/emma" version="1.0">
              <emma:interpretation id="{19556033-F51D-4879-A5DD-428F2CFF69B1}" emma:medium="tactile" emma:mode="ink">
                <msink:context xmlns:msink="http://schemas.microsoft.com/ink/2010/main" type="inkWord" rotatedBoundingBox="2992,3050 3490,3673 2510,4454 2013,3830"/>
              </emma:interpretation>
              <emma:one-of disjunction-type="recognition" id="oneOf1"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?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585.5517">689 690 0,'73'0'32,"-1"0"-17,1 0 1,-1 0-16,1 0 15,-1 0 1,-35 0 0,-1 0-1,0 0 48,37 0-48,-37 0 32,0 0-31,1 0 31,35 72 47,-72-36-63,0 1 16,0-1-32,0 0 32,0 37-16,0-37 48,-36 0-48,0 1 0,36-1 0,-37-36-15,37 36-16,-72-36 16,36 0-16,-1 37 15,1-37 16,36 36 16,-36-36-47,36 36 16,-37-36 0,1 0-1,0 0-15,0 0 16,-1 0-16,-35 0 31,35 0-31,-35 0 16,36 0 31,-37 0-32,37 0 1,-37 0-1,37 0-15,0 0 16,-1 0 0,-35 0-1,35 0 63,-35 0-62</inkml:trace>
        </inkml:traceGroup>
        <inkml:traceGroup>
          <inkml:annotationXML>
            <emma:emma xmlns:emma="http://www.w3.org/2003/04/emma" version="1.0">
              <emma:interpretation id="{65567D54-E4A2-4839-B546-EFD2B9A434CC}" emma:medium="tactile" emma:mode="ink">
                <msink:context xmlns:msink="http://schemas.microsoft.com/ink/2010/main" type="inkWord" rotatedBoundingBox="3275,3366 3285,3379 3273,3389 3263,337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715.6823">1415 653 0</inkml:trace>
          <inkml:trace contextRef="#ctx0" brushRef="#br0" timeOffset="-13822.0513">1415 653 0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9:25:12.414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B826206-D713-43EA-A78C-640C9BC5F309}" emma:medium="tactile" emma:mode="ink">
          <msink:context xmlns:msink="http://schemas.microsoft.com/ink/2010/main" type="inkDrawing"/>
        </emma:interpretation>
      </emma:emma>
    </inkml:annotationXML>
    <inkml:trace contextRef="#ctx0" brushRef="#br0">3505 961 0,'36'-36'15,"-36"-37"1,0 1-16,0 35 31,-73-35 1,37 72-1,36-37-16,-36 37-15,36-36 16,-36 0-16,-37-37 16,37 73-16,-1-36 15,1-37-15,-36 37 16,72 0-16,-37 0 16,-35-1-16,-73 1 15,108 0-15,-35-1 16,-1 37-16,37-36 15,-37 36-15,1-72 16,-1 72-16,1 0 16,35 0-16,-108 0 15,109 0-15,-73 0 16,0 0-16,73 0 16,0 0-16,-37 0 15,-36 0 16,37 0-15,-1 0-16,0 0 16,37 0-1,0 0 1,0 0-16,-37 0 16,37 0-16,-37 0 15,37 72-15,0-72 0,-37 36 16,37 1-1,-37 35 1,1 1-16,35-37 0,-35 37 16,35-73-16,-35 72 15,36-72-15,-1 37 16,37-1-16,-72-36 16,-1 109-16,1-37 15,-37 1 16,72 36-15,1-73 0,36 37-1,-36-73 1,0 72-16,36-36 0,-37 37 0,37-37 16,0 1-1,0 35-15,0-36 31,0 1-31,0 35 16,0-35-16,0 35 16,0 1-16,0-1 15,0-35-15,0 35 16,0 1-16,0-1 16,37 73-16,-1-72 15,0-37-15,0 37 16,37-1-16,-73-35 15,109 144-15,-73-145 16,146 73-16,-182 0 16,72-73-1,-36 37-15,1-73 16,35 73-16,-35-1 16,-1-72-16,0 73 15,0-73-15,1 36 16,-1 0-1,0 1-15,1 35 16,-1-72 0,0 36-16,37 1 15,-1-1-15,1-36 16,-37 73 0,0-73-16,73 0 15,-36 0-15,36 72 16,-73-72-1,145 109-15,-108-109 16,0 0 0,-1 0-16,1 0 15,-1 0-15,1 0 16,-1 0-16,-35 0 16,-1 0-16,37 0 15,-1 0 1,1 0-16,36 0 15,-73 0-15,36 0 16,1-36-16,72 36 16,-72 0-1,-1 0 1,-35-73-16,-1 73 0,0-36 16,0 0-16,37-1 15,-37 1 1,1 0-16,-1-1 15,0 1-15,0 36 32,37-72-17,-37-1-15,1 37 16,-37-37 0,72 37-1,-72-73 1,0 73-16,36-37 31,-36 37-15,0 0-1,0-1-15,37 1 16,-37 0-16,0-1 16,0 1-16,0-36 31,0 35 0,0-35-15,0 35-16,0-35 15,0 36 1,0-37 0,0-36-1,0 73 1,0 0-1,0-1-15,0 1 16,0 0-16,0-1 16,-37 37-16,37-36 15,-36-36 1,36 35-16,0 1 16,0 0-16,0-1 15,0 1 1,-72 0-16,72 0 31,0-1-15,-73-35-16,73 35 15,0 1-15,0 0 16,-73 0 0,73-1-16,0 1 15,0 0-15,-36 36 16,36-37-1,-36 37 1,0-72-16,-37 36 16,37-1-16,-37-35 15,-72 35-15,36-71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8:21.901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43D201F-9D1E-467F-A92F-49D29F18194C}" emma:medium="tactile" emma:mode="ink">
          <msink:context xmlns:msink="http://schemas.microsoft.com/ink/2010/main" type="inkDrawing" rotatedBoundingBox="5126,7634 9004,7946 8993,8087 5115,7775" semanticType="underline" shapeName="Other">
            <msink:sourceLink direction="with" ref="{ACE614F9-3B89-4766-8A25-75C4DFBE3377}"/>
          </msink:context>
        </emma:interpretation>
      </emma:emma>
    </inkml:annotationXML>
    <inkml:trace contextRef="#ctx0" brushRef="#br0">-1053-3120 0,'73'0'63,"-37"0"-32,37 0-15,-1 0-1,1 0 1,36 0-16,0 0 16,36 0-16,-73 0 15,73 0-15,1 0 16,216 0-16,-144 0 16,36 72-16,-36-72 15,-37 37-15,37 35 16,-145-35-16,35-37 15,-71 0-15,35 0 16,1 0-16,-37 0 16,37 0-16,36 0 15,-1 0-15,38 0 16,-110 0 0,36 36-16,-35-36 15,-1 0 1,0 0-1,37 0 1,-37 0 0,0 0 15,1 0-31,-1 0 31,0 0-31,1 0 16,-1 0-16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20:02.42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320328F-FB1C-4B12-8E29-98D4DA4C9427}" emma:medium="tactile" emma:mode="ink">
          <msink:context xmlns:msink="http://schemas.microsoft.com/ink/2010/main" type="inkDrawing" rotatedBoundingBox="22595,4986 22664,6048 22208,6077 22138,5016" semanticType="verticalRange" shapeName="Other">
            <msink:sourceLink direction="with" ref="{89237294-1BE8-45A8-9A47-45D4C8EAC8F4}"/>
            <msink:destinationLink direction="from" ref="{19D88911-42F6-4F83-84EF-C23B98CCA6D6}"/>
          </msink:context>
        </emma:interpretation>
      </emma:emma>
    </inkml:annotationXML>
    <inkml:trace contextRef="#ctx0" brushRef="#br0">4318-2432 0,'0'-36'266,"37"36"-235,-1 0-16,0 36 17,1 1-17,-1-37 17,0 0-1,0 36 31,-36 0-30,0 1-1,0-1-31,37-36 15,-37 36 1,0 0 15,0 1-15,0-1 0,0 37-1,0-1 16,-37-72 48,1 0-64,0 0-15,0 0 16,-37 0 62,37 0-47,-1 0-15,1 0 78,72 0 93,1 0-171,-1 0-1,-36 36 1,73-36 31,-37 37-16,0-37 0,0 36-15,1-36 62,-37 36-47,36-36-15,0 37 46,-36-1-30,0 0-17,0 37 1,0-37 0,0 0-1,0 1-15,-36-1 16,36 0 31,-36-36-16,-1 0 0,1 36-15,-36-36 31,35 0-32,1 0 1,0 0-16,-1 0 16,-35 0-1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20:04.07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9237294-1BE8-45A8-9A47-45D4C8EAC8F4}" emma:medium="tactile" emma:mode="ink">
          <msink:context xmlns:msink="http://schemas.microsoft.com/ink/2010/main" type="writingRegion" rotatedBoundingBox="18469,6531 19340,6531 19340,7148 18469,7148">
            <msink:destinationLink direction="with" ref="{A320328F-FB1C-4B12-8E29-98D4DA4C9427}"/>
          </msink:context>
        </emma:interpretation>
      </emma:emma>
    </inkml:annotationXML>
    <inkml:traceGroup>
      <inkml:annotationXML>
        <emma:emma xmlns:emma="http://www.w3.org/2003/04/emma" version="1.0">
          <emma:interpretation id="{0F8C6B3C-5CD6-42A1-B2E0-7B0FB4C2282E}" emma:medium="tactile" emma:mode="ink">
            <msink:context xmlns:msink="http://schemas.microsoft.com/ink/2010/main" type="paragraph" rotatedBoundingBox="18469,6531 19340,6531 19340,7148 18469,7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A08983-E587-41DE-96F7-0ED0D407B564}" emma:medium="tactile" emma:mode="ink">
              <msink:context xmlns:msink="http://schemas.microsoft.com/ink/2010/main" type="line" rotatedBoundingBox="18469,6531 19340,6531 19340,7148 18469,7148"/>
            </emma:interpretation>
          </emma:emma>
        </inkml:annotationXML>
        <inkml:traceGroup>
          <inkml:annotationXML>
            <emma:emma xmlns:emma="http://www.w3.org/2003/04/emma" version="1.0">
              <emma:interpretation id="{C75469E4-D80A-46CB-97A2-406A51872A7C}" emma:medium="tactile" emma:mode="ink">
                <msink:context xmlns:msink="http://schemas.microsoft.com/ink/2010/main" type="inkWord" rotatedBoundingBox="18469,6531 18941,6531 18941,6749 18469,67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0,'0'73'0,"36"-37"16,-36 1 0,0-1 31</inkml:trace>
          <inkml:trace contextRef="#ctx0" brushRef="#br0" timeOffset="-208.2663">-436 0 0,'37'0'203,"-1"-36"-187,0 36 46,1 0-62,-1 0 16,0 0-1,0 0 1,37 0 0</inkml:trace>
        </inkml:traceGroup>
        <inkml:traceGroup>
          <inkml:annotationXML>
            <emma:emma xmlns:emma="http://www.w3.org/2003/04/emma" version="1.0">
              <emma:interpretation id="{9A133200-AAA5-4408-AB0D-876BAE0A67C1}" emma:medium="tactile" emma:mode="ink">
                <msink:context xmlns:msink="http://schemas.microsoft.com/ink/2010/main" type="inkWord" rotatedBoundingBox="18469,6785 19340,6785 19340,7148 18469,7148"/>
              </emma:interpretation>
              <emma:one-of disjunction-type="recognition" id="oneOf1">
                <emma:interpretation id="interp1" emma:lang="" emma:confidence="1">
                  <emma:literal>&lt;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343.587">36 218 0,'0'36'15,"0"1"-15,-36-1 16,36 0 0,0 1-16,-36-37 15,36 36 1,-37 0 31,1 0-32,-37 1 1,37-37 15,0 0-15,0 0 0,-1 0-1,1 0 1,0 0-16,36 36 15,-37-36 1,74 0 312,-1 0-328,37 0 31,-37 0 16,0 0-31,37 0 78,-37 0-63,0 0 16,1 0-32,-1 0 1,0 0 47,37 0-63,-1 0 15,-35 0-15,35 0 16,-36 0-16,37 0 31,-37 0 94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9:59.16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1F3F71F-527B-44F4-AFE8-6DF4BB8BD174}" emma:medium="tactile" emma:mode="ink">
          <msink:context xmlns:msink="http://schemas.microsoft.com/ink/2010/main" type="inkDrawing" rotatedBoundingBox="17865,11004 18977,7046 20501,7475 19389,11432" shapeName="Other">
            <msink:destinationLink direction="to" ref="{19D88911-42F6-4F83-84EF-C23B98CCA6D6}"/>
          </msink:context>
        </emma:interpretation>
      </emma:emma>
    </inkml:annotationXML>
    <inkml:trace contextRef="#ctx0" brushRef="#br0">2540 0 0,'-36'0'204,"0"0"-204,-73 36 15,73-36-15,-73 0 16,-73 72-16,74-72 15,71 37 1,-35-37-16,35 0 47,-35 0-16,36 0-15,-1 0-16,1 36 15,-37-36-15,1 0 16,-1 36-16,37-36 31,0 0-15,-1 0 0,-35 0-1,-1 0-15,1 0 16,-1 0-16,37 0 15,0 0-15,-1 0 16,1 0-16,36 37 297,0-1-297,0 0 16,0 37-1,0-1 1,0 1-1,0-37 1,0 0-16,0 37 16,0-37-16,0 1 15,0-1 1,0 36-16,0-35 16,0-1-16,0 37 15,0-37 1,0 36-1,0-35-15,0-1 16,0 0-16,0 1 16,0-1-1,0 36-15,0-35 16,0 35 0,0 1-16,0-1 15,-36-72 1,36 37-1,36 108-15,-36-109 32,0 37-17,0-37 1,0 0 0,0 37-16,0-37 15,0 0 1,0 1-16,0 35 15,0-35-15,0-1 16,0 73 0,0-37-1,0-35 17,0-1-32,0 36 15,0-35-15,0 35 16,0 1-1,0-37 1,0 0 0,0 1-1,0-1 1,0 0 0,0 37 62,0-37-47,0 73-15,0-73 30,0 1-30,0-1 15,0 0-31,0 0 32,0 37 30,-36-37 204,-1-36-251,1 0 17,0 0-17,0 0 1,-1 0-16,-35 0 31,35 0 0,37 37 47,-36-37-78,0 0 16,0 0 0,-1 0-1,1 0-15,0 0 16,-37 0 0,1 0 30,35 0 48,1 0-78,0 0 406,-1 0-422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7:19:55.43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9D88911-42F6-4F83-84EF-C23B98CCA6D6}" emma:medium="tactile" emma:mode="ink">
          <msink:context xmlns:msink="http://schemas.microsoft.com/ink/2010/main" type="inkDrawing" rotatedBoundingBox="21314,8834 23450,5319 25146,6349 23010,9864" semanticType="callout" shapeName="Other">
            <msink:sourceLink direction="from" ref="{A320328F-FB1C-4B12-8E29-98D4DA4C9427}"/>
            <msink:sourceLink direction="to" ref="{81F3F71F-527B-44F4-AFE8-6DF4BB8BD174}"/>
          </msink:context>
        </emma:interpretation>
      </emma:emma>
    </inkml:annotationXML>
    <inkml:trace contextRef="#ctx0" brushRef="#br0">7185-1125 0,'-36'0'250,"-1"0"-234,1 0 0,0 0-1,-37 0 17,37 0-32,0 0 15,-37 0 1,37 0-1,0 0 1,-1 0-16,1 0 16,0 0-16,-37 0 15,1 0-15,-1 0 16,0 0 0,1 0 30,36 0-14,-1 0-32,1 0 15,0 0-15,-37 0 16,1 0-16,35 0 16,1 0-16,0 0 15,-1 0-15,1 0 16,0 0 15,0 0-15,-73 0-16,-36 0 15,72 0 1,37 0 0,-37 0-16,37 0 15,0 0 1,-1 0-16,1 0 47,0 0-16,-37 0-31,1 0 16,-1 0-1,37 0 1,-1 72 78,37-35-32,0 35-31,0-36-15,0 1 0,0-1 15,0 0-16,0 1 1,0-1 0,0 36 15,0 1-15,0 0-1,0-1 1,0-36-16,0 37 15,0-37 1,0 73 0,0-73 31,0 1-32,0-1 1,0 0-16,0 1 15,0 35 17,0-36-17,0 1 1,0-1-16,0 0 16,0 37-16,0-1 15,0-35 1,0-1-16,0 0 15,0 37-15,0-37 16,0 0-16,0 37 16,0 0-1,0-37-15,0 0 16,-36 37-16,0-73 16,36 36-1,0 73-15,0 0 31,0-73-31,0 0 32,0 1-32,0 35 15,0-36 17,0 1-32,0-1 15,0 0 1,0 1-1,-73-1 1,73 0-16,0 0 16,0 1-16,0-1 15,0 0 1,0 1 15,0-1-15,-36 0 93,0-36-46,-1 0-48,-35 0 1,-37 0-16,73 73 16,-1-73-1,1 0 1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9:25:31.701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6C5E79F-57EE-4525-8152-726DF296D533}" emma:medium="tactile" emma:mode="ink">
          <msink:context xmlns:msink="http://schemas.microsoft.com/ink/2010/main" type="writingRegion" rotatedBoundingBox="-653,1591 2770,-565 4714,2519 1290,4676"/>
        </emma:interpretation>
      </emma:emma>
    </inkml:annotationXML>
    <inkml:traceGroup>
      <inkml:annotationXML>
        <emma:emma xmlns:emma="http://www.w3.org/2003/04/emma" version="1.0">
          <emma:interpretation id="{75D73F3B-73E3-45D0-BD98-8B2975536B81}" emma:medium="tactile" emma:mode="ink">
            <msink:context xmlns:msink="http://schemas.microsoft.com/ink/2010/main" type="paragraph" rotatedBoundingBox="-653,1591 2770,-565 4714,2519 1290,4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C3F4AD-808D-4784-9CDB-552BDC32DE9E}" emma:medium="tactile" emma:mode="ink">
              <msink:context xmlns:msink="http://schemas.microsoft.com/ink/2010/main" type="line" rotatedBoundingBox="-653,1591 2770,-565 4714,2519 1290,4676"/>
            </emma:interpretation>
          </emma:emma>
        </inkml:annotationXML>
        <inkml:traceGroup>
          <inkml:annotationXML>
            <emma:emma xmlns:emma="http://www.w3.org/2003/04/emma" version="1.0">
              <emma:interpretation id="{EB6681DA-A015-4804-BEC7-D085EED5CE25}" emma:medium="tactile" emma:mode="ink">
                <msink:context xmlns:msink="http://schemas.microsoft.com/ink/2010/main" type="inkWord" rotatedBoundingBox="-653,1591 2770,-565 4714,2519 1290,4676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3227 1296 0,'0'-36'16,"0"0"-1,0-1-15,0-35 16,0 35 15,-37-35-31,1 72 16,-37-109-16,73 73 15,-36 36-15,0-37 0,36 1 16,0 0 0,-73 0-16,73-1 15,-36-35-15,0 35 16,-1 1-1,1 0-15,0 0 32,0 36-32,-1-73 15,-35 37 1,35 36-16,1-37 16,-36 1-16,35 36 15,-35-36-15,35 0 16,-35-1-16,-1-35 15,37 35-15,0 37 16,-37 0-16,-36 0 16,37 0-16,-37-36 15,0 36 1,73 0-16,-1 0 16,-35 0-16,36 0 31,-37 0-31,-72 0 31,72 0-15,1 0-16,-1 0 15,1 0-15,-1 0 16,0 36-16,1-36 16,-1 73-16,37-37 15,36 1-15,0 35 16,-36-36-1,-1 1-15,1-1 0,0-36 16,0 73 0,-1-37-16,37 0 15,0 37-15,-36-37 16,0-36 0,-1 36-16,37 1 15,-72 71-15,72-35 16,0 0-1,-36-1-15,-1 1 16,37 36 0,-36-1-1,36-71-15,0 72 16,-73-1 0,73 1-16,0-36 15,0-1 1,0 1-16,0 0 15,0-37 1,0 36 0,0-35-16,0 35 0,0 1 15,0-1 1,0 1 0,0-37-16,0 73 15,0-36 1,0 36-16,0-73 15,37 36-15,-1 37 16,37 0-16,-73-73 16,72 37-1,-72 0 1,36-37 0,1 36-1,-1-35-15,73-37 16,-73 0-1,0 36-15,1-36 16,-1 36-16,37 1 16,-37-1-1,36 0-15,1 0 16,-37-36 46,37 73-62,-1-73 32,-35 0-32,-1 0 15,0 0 32,1 0-31,-1 0-1,0 0-15,0 0 0,37 0 16,-37 0 0,109-36-16,-72-1 15,0 37 1,-1-72-16,1 72 16,-37 0-1,109-109 1,-109 109 15,1 0-31,35 0 16,1-73-16,-37 37 15,109 0 1,-145 0 0,37-1-16,108 1 15,-109-37 1,37 37-1,-37 0-15,0 0 16,37 36-16,-73-37 16,36 1-16,0 0 31,1 36-31,-1 0 31,0-37-31,-36 1 16,36 0-16,1-37 15,-37 1 17,36-1-32,0 73 0,-36-36 15,0 0 1,37 36 0,-37-37-16,36 1 15,-36 0 1,36-1-1,-36 1 17,0-36-17,0-1 1,36 73 0,1-36-16,-37-1 15,0 1 1,36 0-1,-36 0 1,0-1 0,36 1-16,-36 0 31,0-1-15,0 1-1,37 0 1,35 36-1,37 0 1,-109-36-16,0-1 78,0 1-62,0-37-1,0 37 17,0 0-32,0 0 0,0-1 15,0-35 1,0 35-16,0 1 16,0 0-16,0-37 31,0 37-31,0 0 15,0-1-15,-73 1 0,73 0 16,-36 0-16,0-37 16,0 37-1,-1-1-15,1 37 63</inkml:trace>
        </inkml:traceGroup>
        <inkml:traceGroup>
          <inkml:annotationXML>
            <emma:emma xmlns:emma="http://www.w3.org/2003/04/emma" version="1.0">
              <emma:interpretation id="{9FAF2AA8-542C-40FA-BB70-4F3BE8434549}" emma:medium="tactile" emma:mode="ink">
                <msink:context xmlns:msink="http://schemas.microsoft.com/ink/2010/main" type="inkWord" rotatedBoundingBox="985,1686 2348,827 3487,2635 2125,349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579.3189">1303 824 0,'0'37'171,"0"-1"-171,0 0 32,0 1-32,0 35 15,0-36 1,0 1-16,0-1 16,0 37-1,0 35-15,0-71 16,-36-1-1,36 37-15,0-1 0,0 1 16,-36-1-16,36-35 16,0 35-16,-36 37 15,36-36-15,-37-1 16,1-36 0,36 1 15</inkml:trace>
          <inkml:trace contextRef="#ctx0" brushRef="#br0" timeOffset="-4747.4076">1122 2058 0,'0'-36'0,"0"-37"15,36 73 16,1-72-31,35 35 32,1 37-17,-73-36 1,36 0-16,37 0 16,-37 36-16,36-37 15,-72-35 1,37-1-16,-1 73 31,0-36-15,37 36-16,-73-36 15,72 36-15,-35 0 78,-1 0-62,37 0-16,-1 0 16,-36 0-16,37 0 15,0-37-15,-37 1 63,0 36-32,-36-73 16,0 37-31,0 0-16,36 36 15,37 0 48</inkml:trace>
          <inkml:trace contextRef="#ctx0" brushRef="#br0" timeOffset="-3040.6241">2065 607 0,'-36'0'140,"36"36"-140,0 0 16,0 1 15,0-1-31,0 36 16,0 1-1,0-37 1,0 1 0,0-1-16,0 36 15,0-35-15,0-1 16,0 0-16,0 37 0,0-37 15,0 0-15,0 37 16,0 0-16,0-37 16,0 36-1,0 1 1,0-37 0,0 37-16,0-1 15,0 37-15,0 36 16,0-108-1,0-1-15,0 37 16,0 35 0,0-71-1,0-1 1,0 37 0,0-1-16,0-36 31,0 1-31,0-1 15,0 0-15,0 1 16,0 35 15,0-36-15,0 1 62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2:17.34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1ED8078-84F9-4AB9-A5B3-B08AFEE46B53}" emma:medium="tactile" emma:mode="ink">
          <msink:context xmlns:msink="http://schemas.microsoft.com/ink/2010/main" type="writingRegion" rotatedBoundingBox="14631,5603 14470,6300 14369,6277 14530,5579"/>
        </emma:interpretation>
      </emma:emma>
    </inkml:annotationXML>
    <inkml:traceGroup>
      <inkml:annotationXML>
        <emma:emma xmlns:emma="http://www.w3.org/2003/04/emma" version="1.0">
          <emma:interpretation id="{AD2A699C-DB7D-427E-B19C-F094A95579F6}" emma:medium="tactile" emma:mode="ink">
            <msink:context xmlns:msink="http://schemas.microsoft.com/ink/2010/main" type="paragraph" rotatedBoundingBox="14631,5603 14470,6300 14369,6277 14530,5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FCB74A-82CC-4471-805F-B9734855D56E}" emma:medium="tactile" emma:mode="ink">
              <msink:context xmlns:msink="http://schemas.microsoft.com/ink/2010/main" type="line" rotatedBoundingBox="14631,5603 14470,6300 14369,6277 14530,5579"/>
            </emma:interpretation>
          </emma:emma>
        </inkml:annotationXML>
        <inkml:traceGroup>
          <inkml:annotationXML>
            <emma:emma xmlns:emma="http://www.w3.org/2003/04/emma" version="1.0">
              <emma:interpretation id="{A8F7DDDE-7E26-4C4B-815F-58BC36CEF210}" emma:medium="tactile" emma:mode="ink">
                <msink:context xmlns:msink="http://schemas.microsoft.com/ink/2010/main" type="inkWord" rotatedBoundingBox="14631,5603 14470,6300 14369,6277 14530,55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</inkml:trace>
          <inkml:trace contextRef="#ctx0" brushRef="#br0" timeOffset="-193.6276">0 0 0</inkml:trace>
          <inkml:trace contextRef="#ctx0" brushRef="#br0" timeOffset="47.0422">0 36 0,'0'36'32</inkml:trace>
          <inkml:trace contextRef="#ctx0" brushRef="#br0" timeOffset="150.6809">0 109 0,'0'36'47,"0"36"-16</inkml:trace>
          <inkml:trace contextRef="#ctx0" brushRef="#br0" timeOffset="270.1458">0 290 0,'0'36'31</inkml:trace>
          <inkml:trace contextRef="#ctx0" brushRef="#br0" timeOffset="486.9655">0 326 0,'0'37'15,"-37"-37"1,37 36-16,0 0 16,-36 0-1,36 37 16,-73-73 16,73 73 0</inkml:trace>
          <inkml:trace contextRef="#ctx0" brushRef="#br0" timeOffset="550.6227">-146 689 0,'-36'0'31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2:20.53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8C46FD1-2084-4C21-A42C-41EE821B3643}" emma:medium="tactile" emma:mode="ink">
          <msink:context xmlns:msink="http://schemas.microsoft.com/ink/2010/main" type="inkDrawing" rotatedBoundingBox="9257,14895 14232,6234 14397,6329 9423,14990" semanticType="underline" shapeName="Other">
            <msink:sourceLink direction="with" ref="{4B3150CA-68D5-4BD5-B277-7BBB1CD763A2}"/>
          </msink:context>
        </emma:interpretation>
      </emma:emma>
    </inkml:annotationXML>
    <inkml:trace contextRef="#ctx0" brushRef="#br0">5080 0 0,'0'37'0,"-36"-1"16,0 0-1,36 1-15,-37-1 31,37 0-15,0 0-16,-72 1 16,72-1-1,-37 0-15,37 1 16,-36 35 0,0-72 15,36 36-16,-36-36-15,-1 37 32,1-1-32,36 0 15,0 1 1,-73-1 15,37 36 0,0-35 16,0-1-31,-1 0 0,1 37-1,0-37 1,36 37-1,-37-73-15,1 72 16,36-35 0,-36-1-1,36 0 1,-73 37-16,73-37 31,-72 0-15,72 1-16,0-1 15,-37 0 1,1-36-16,36 36 16,0 1-1,-36-37-15,0 36 16,36 0 0,0 1-16,-37 35 31,-35 1 0,72-37 0,0 0-31,0 1 16,-37-1-16,1-36 16,36 36-16,-36 37 31,0-37 0,-1 37-15,1-37-1,36 0 1,-36 37 0,-1-73-16,37 36 15,0 0-15,-36 1 16,36-1-16,-36-36 15,36 72-15,0-35 16,-36-37 0,36 36-16,-37 37 31,1-73-31,36 36 31,0 0-15,0 0-1,-36 1 1,36-1 0,-73 0-1,73 1 1,-36-37-16,36 36 16,-36 0-1,-1 0 1,1 37 15,0 0-31,36-1 16,-37-36-1,37 1-15,-72-1 16,72 0-16,0 1 16,-36-1-16,36 0 15,-109 37 1,109-37-1,0 0 1,-37 1-16,37-1 16,-36-36-1,0 36-15,36 0 16,0 1-16,-36-37 16,36 72-1,-37-35-15,37-1 16,-36 36-16,36-35 15,-36-37-15,36 72 16,-37-35-16,37-1 16,-36 73-16,-36-73 15,35 37 1,37-37-16,-36 0 16,36 37-1,-36-37 1,36 37-16,-37-1 15,-35-36 1,36 1 0,-1-37-16,37 36 31,0 37-15,0-37-16,-36 0 15,0 0-15,36 1 16,-37-1-16,37 0 15,-36 1-15,36-1 16,0 0-16,-36 0 16,36 1-1,-36-1-15,36 0 16,0 1 0,-73 35-16,73-36 15,0 1 1,-73-1-16,73 0 15,0 1-15,-108 71 16,108-35 0,-73 0-16,73-1 15,-36-72 1,-1 109-16,-35-73 16,36 73-16,-1-36 15,-35-37-15,72 73 16,-109-37-16,36 1 15,73 0 1,0-37-16,-72 36 16,-1 1-1,37-37 1,0 37-16,36-37 16,-37 0-16,1 37 15,-37 0-15,73-37 16,-72 73-1,36-37-15,-1 1 16,-35-1-16,72 1 31,-37 0-31,1-37 16,36 0-16,-36-36 16,36 73-16,-36-37 15,-1 0-15,-35 37 16,72-37-16,-73 37 15,1 72-15,35-145 16,1 72 0,0 1-1,36-37 173,-73 1-173,73-1 1,0 0 0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2:23.80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28F30885-BA7B-4AE2-9630-A163F119B0B5}" emma:medium="tactile" emma:mode="ink">
          <msink:context xmlns:msink="http://schemas.microsoft.com/ink/2010/main" type="inkDrawing" rotatedBoundingBox="14675,5461 19252,15544 19038,15641 14461,5558" shapeName="Other"/>
        </emma:interpretation>
      </emma:emma>
    </inkml:annotationXML>
    <inkml:trace contextRef="#ctx0" brushRef="#br0">0 0 0,'36'0'94,"1"0"-79,-1 37 1,-36-1-1,36-36-15,0 73 16,1-1 0,-1-36-1,0 37-15,1 0 16,-1-1-16,0-36 16,-36 1-16,36 35 15,-36 1-15,37 36 16,-37-73-16,36-36 15,0 73-15,-36-1 16,37-36-16,35 110 16,-72-74-16,0-36 15,73 37-15,-37 0 16,-36-37-16,36 0 16,-36 0-1,0 1 1,73 35-1,-73-35 1,0 35-16,72-36 16,-72 1-16,0 35 15,0-35-15,37-1 16,-37 0-16,36 37 16,0-37-1,-36 0 1,0 1-1,0-1 1,37 0-16,-1 37 16,0-73-16,-36 36 15,36 0 1,-36 1-16,37-1 16,-1 0-1,-36 0-15,36-36 16,-36 73-16,0-37 15,37-36-15,-37 73 16,0-37-16,72 37 16,-36-1-16,-36-35 15,73-1-15,-73 36 16,36 37 0,-36-72-16,37-1 15,35 0-15,-72 0 16,0 1-16,0 35 15,73 1-15,-73-1 16,36-35 0,-36-1-16,36 0 15,-36 37 1,37-37 0,-37 0-16,36 1 15,-36-1-15,0 37 16,0-1-16,36-72 15,-36 36-15,36 1 16,-36-1-16,37 0 16,-37 37-1,72 36 1,-72-73-16,0 0 16,0 1-1,0-1-15,37 0 16,-1 37-16,-36-37 15,36 37 1,0-37-16,-36 36 16,0-35-1,0-1-15,73 37 16,-73-37-16,0 36 16,36-35-16,1-1 15,35 37-15,-36-37 16,-36 0-1,37 37-15,-37-37 16,72 37 15,-35-37-15,-37 73 0,36-73-16,-36 0 15,36-36-15,-36 73 16,36-37-16,1 37 15,35 36-15,-72-73 16,73-36-16,-1 36 16,-72 37-1,37-37-15,-1 37 16,-36-37 0,36 0-16,1 0 15,-37 1-15,0-1 16,72 73-16,-72-73 15,0 37 1,36-1 0,1 1-16,-1-1 15,0-35 1,-36-1 0,0 0-16,0 37 15,73-1-15,-37 1 16,-36-37-1,0 1 1,36 35-16,-36-36 16,37 37-16,-37-37 15,72 73-15,-72-36 16,37-1 0,-1-35-16,0 35 15,0 1-15,1-1 16,-37-35-16,0-1 15,36 0-15,0 37 16,-36-37 0,0 0-1,0 1-15,0-1 16,37 0-16,-1 0 16,0 110-16,-36-110 15,73 73 1,-73-37-1,72 1-15,-72-37 16,0 0 0,37 37-16,-1-73 15,-36 73-15,72 35 16,-35-71 0,-37 35-1,36 37 1,0-109-16,-36 36 15,37 37-15,-37-37 16,36 37-16,0-37 16,-36 37-16,36-37 15,-36 37-15,37-1 16,-1-36-16,-36 1 16,36-1-16,-36 0 15,0 1-15,37-37 16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4:31.620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4B3150CA-68D5-4BD5-B277-7BBB1CD763A2}" emma:medium="tactile" emma:mode="ink">
          <msink:context xmlns:msink="http://schemas.microsoft.com/ink/2010/main" type="writingRegion" rotatedBoundingBox="7151,11238 9901,7511 11855,8953 9105,12680">
            <msink:destinationLink direction="with" ref="{38C46FD1-2084-4C21-A42C-41EE821B3643}"/>
          </msink:context>
        </emma:interpretation>
      </emma:emma>
    </inkml:annotationXML>
    <inkml:traceGroup>
      <inkml:annotationXML>
        <emma:emma xmlns:emma="http://www.w3.org/2003/04/emma" version="1.0">
          <emma:interpretation id="{D59E3A40-9047-4630-A0FB-23C189DCCF73}" emma:medium="tactile" emma:mode="ink">
            <msink:context xmlns:msink="http://schemas.microsoft.com/ink/2010/main" type="paragraph" rotatedBoundingBox="7151,11238 9901,7511 11855,8953 9105,12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1227F0-4A59-498F-A50E-740563B41E9E}" emma:medium="tactile" emma:mode="ink">
              <msink:context xmlns:msink="http://schemas.microsoft.com/ink/2010/main" type="line" rotatedBoundingBox="7151,11238 9901,7511 11855,8953 9105,12680"/>
            </emma:interpretation>
          </emma:emma>
        </inkml:annotationXML>
        <inkml:traceGroup>
          <inkml:annotationXML>
            <emma:emma xmlns:emma="http://www.w3.org/2003/04/emma" version="1.0">
              <emma:interpretation id="{BE9B3850-21B7-4378-B7D4-CBD6A3CF390A}" emma:medium="tactile" emma:mode="ink">
                <msink:context xmlns:msink="http://schemas.microsoft.com/ink/2010/main" type="inkWord" rotatedBoundingBox="7656,11611 7897,11283 8291,11573 8049,119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-798 1887 0,'0'-36'16,"0"-1"30,0 1 1,0 0-15,0-37-17</inkml:trace>
          <inkml:trace contextRef="#ctx0" brushRef="#br0" timeOffset="927.5766">-798 1669 0,'36'36'140,"37"37"-124,-73-37-1,0 37 95,36-37-95,0-36 79,-36 36-47,37-36-31,-1 0 218,-36-36-187</inkml:trace>
          <inkml:trace contextRef="#ctx0" brushRef="#br0" timeOffset="-504.9412">-1125 1923 0,'37'0'297,"-1"0"-250,0 0 31,0 0-62,1 0 15,-1 0-31</inkml:trace>
          <inkml:trace contextRef="#ctx0" brushRef="#br0" timeOffset="151.5084">-798 1669 0</inkml:trace>
        </inkml:traceGroup>
        <inkml:traceGroup>
          <inkml:annotationXML>
            <emma:emma xmlns:emma="http://www.w3.org/2003/04/emma" version="1.0">
              <emma:interpretation id="{639E6A53-CE4B-4E41-B6D8-74B19B6D38D9}" emma:medium="tactile" emma:mode="ink">
                <msink:context xmlns:msink="http://schemas.microsoft.com/ink/2010/main" type="inkWord" rotatedBoundingBox="8462,9462 9901,7511 11855,8953 10416,10904">
                  <msink:destinationLink direction="with" ref="{7C460EAF-1178-4CFA-951F-A604BB2A919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8440.4328">0 0 0,'36'0'78,"1"0"-78,35 0 15,-35 0 1,-1 0 0,0 0-16,-36-36 62,36-1-15,1 37 15,-1-36-46,0 0 0,1 0 93,-37-1-78,0 1-15,0 0 0,0-1 30,0 1-14,0 0-32,0 0 15</inkml:trace>
          <inkml:trace contextRef="#ctx0" brushRef="#br0" timeOffset="-27224.0523">472-726 0,'0'-36'0,"36"72"312,-36 1-312,0-1 47,0 0 0,0 0-16,0 1-15,36-37 62,-36 36-78,0 37 31,0-37-15,0 0-1,0 0-15,0 1 16,0-1 0,0 37 30,37-37-30,-37 0 0,0 0 15,0 1 156,36-37-155,0 0 30,1 0-62,-37-37 31,36-35-15,0 72-16,-36-36 16</inkml:trace>
          <inkml:trace contextRef="#ctx0" brushRef="#br0" timeOffset="-29144.4057">0 0 0</inkml:trace>
          <inkml:trace contextRef="#ctx0" brushRef="#br0" timeOffset="-20847.9756">762-254 0,'36'0'0,"-36"-36"31,0-1-15,37 1 15,-37 0 78,0 0-77,0-37-17,0 37 1,0-1-16,0 1 16,0 0-16,0 0 15,0-1-15,0 1 16,36 0-16,0-37 15,-36 1-15,0 35 16,0 1-16,0-37 16,0 1-1,0 36-15,0-1 16,0 1-16,0-37 16,0 1-1,0 36 1,0-73-16,0 72 15,0 1 1,0 0 0,0 0-16,0-1 15,0 1 1,0 0-16,0-37 16,73 37 15,-73 0 47,0 108 422,0-36-484,0 37-16,0-37 15,0 1-15,0-1 16,0 36-1,-36 1 1,36 0 0,-37-73-1,37 36 1,0 0 31,0 0-32,0 1 17,0-1-1,-36 73 0,36-73-15,0 37 15,0-37 0,0 0-15,0 1 0,0-1-1,0 0 1,0 37-1,0-37-15,0 0 32,0 37 30,0-37-31,0 0-15,0 37 0,0-37 31,0 1-32,0-1 16,0 0 1,0 0-32,0 1 15,0-1 1,0 0 0,0 1 15,0-1-31,36-36 172,1 0-32,-1 0-15,0 0-109,0 0 0,1 0-1,-1 0 1,37 0 15,-1 0 235,-36 0-235,-36-36-15,37-1-1,-37 1-15,0 0 31,0-1-31,0 1 16,0 0 0,0 0-16,36-1 15,-36-35 1,0 35 0,0 1-1,0 0-15,0 0 16,0-37-16,0 0 15,0 1 1,36-1-16,-36 37 16,0 0-1,0-1-15,0 1 16,0 0-16,0 0 16,0-1-1,0-72 1,0 73-16,0-36 15,0-1 1,0 37 0,0-1-16,0 1 15,0 0-15,0-37 16,0 37-16,0 0 16,0-1-1,0-35 16,0 36 235,0 72-235,0 36-15,0 1 0,0-37-1,0 1-15,0 35 16,0 37-16,0-73 15,0 1-15,0 35 16,0 1-16,0-1 16,0-35-16,0-1 15,0 0-15,0 37 16,0-37-16,0 0 16,0 1-16,0-1 15,0 36-15,0-35 16,0-1-1,0 0 1,0 1 0,0 35 15,0-36-15,0 1-1,0-1 1,0 0 15,0 37-31,0-37 16,0 0 15,0 1-15,0-1-1,0 37 1,0-37 62,0 0-62,0 0 46,0 1-31,37-1 94,35-36-31,-36 0-78,1 0-1,-1 0 1,0 0-16,1 0 16,-1 0-16,0 0 93,-36-36-30,0-1-48,73 1-15,-73 0 32,0-37-32,0 37 15,0-37 1,0 1 0,0-1-16,0 1 15,0 35 1,0 1-1,36 36 1,-36-36 0,0 0 202,0 72-139,0 0-48,0 0-16,0 1 1,0-1 15,0 0-15,0 1 0,0-1-1,0 0 32,0 0-16,0 1-15,0-1 31,0 0-32,0 1 95,36-1-110,-36 0 15,0 0 1,37-36 0,-37 37 93,36-1-31,0-36 63,0 0-79,37 0-62,-37 0 16,1 0-16,-1 0 16,36 0-1,1-36 1,0-1-1,-37 37 1,0 0-16,0-36 16,1 36 93,-74 0 157</inkml:trace>
        </inkml:traceGroup>
      </inkml:traceGroup>
    </inkml:traceGroup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4:55.606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1FAE1CDA-A750-4BC5-9C86-63461DAB21EB}" emma:medium="tactile" emma:mode="ink">
          <msink:context xmlns:msink="http://schemas.microsoft.com/ink/2010/main" type="writingRegion" rotatedBoundingBox="1448,366 15656,23 15731,3129 1523,3472"/>
        </emma:interpretation>
      </emma:emma>
    </inkml:annotationXML>
    <inkml:traceGroup>
      <inkml:annotationXML>
        <emma:emma xmlns:emma="http://www.w3.org/2003/04/emma" version="1.0">
          <emma:interpretation id="{8669334F-EC1C-4CBA-9A58-2D68AD89D6AB}" emma:medium="tactile" emma:mode="ink">
            <msink:context xmlns:msink="http://schemas.microsoft.com/ink/2010/main" type="paragraph" rotatedBoundingBox="1448,366 15656,23 15731,3129 1523,3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F3D64C-9483-40FD-803C-97D232057861}" emma:medium="tactile" emma:mode="ink">
              <msink:context xmlns:msink="http://schemas.microsoft.com/ink/2010/main" type="line" rotatedBoundingBox="1448,366 15656,23 15731,3129 1523,3472"/>
            </emma:interpretation>
          </emma:emma>
        </inkml:annotationXML>
        <inkml:traceGroup>
          <inkml:annotationXML>
            <emma:emma xmlns:emma="http://www.w3.org/2003/04/emma" version="1.0">
              <emma:interpretation id="{9866658C-77F1-4209-BB3F-E0A58B1423C3}" emma:medium="tactile" emma:mode="ink">
                <msink:context xmlns:msink="http://schemas.microsoft.com/ink/2010/main" type="inkWord" rotatedBoundingBox="1488,1995 1502,1994 1503,2009 1488,2010">
                  <msink:destinationLink direction="with" ref="{DA54149B-4BEB-424B-9E33-07C1FA5F3695}"/>
                  <msink:destinationLink direction="with" ref="{CF3CD9BF-E7DE-4191-AF09-3C6A5044288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</inkml:trace>
        </inkml:traceGroup>
        <inkml:traceGroup>
          <inkml:annotationXML>
            <emma:emma xmlns:emma="http://www.w3.org/2003/04/emma" version="1.0">
              <emma:interpretation id="{051F8C11-927F-4263-B259-95C72EC40879}" emma:medium="tactile" emma:mode="ink">
                <msink:context xmlns:msink="http://schemas.microsoft.com/ink/2010/main" type="inkWord" rotatedBoundingBox="2070,427 3301,397 3375,3427 2143,34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60.8313">1814-798 0</inkml:trace>
          <inkml:trace contextRef="#ctx0" brushRef="#br0" timeOffset="4229.8728">1814-798 0,'0'36'47,"0"1"-31,0 72-1,0-1-15,0 1 0,0-36 16,0 36-16,0-37 15,0 37-15,0-73 16,0 1 140,-36-37-140,36-37 0,-73-71-1,73 35-15,-36 0 16</inkml:trace>
          <inkml:trace contextRef="#ctx0" brushRef="#br0" timeOffset="4573.3362">1741-1596 0</inkml:trace>
          <inkml:trace contextRef="#ctx0" brushRef="#br0" timeOffset="3285.0615">725 146 0,'-36'0'31,"36"-37"-31</inkml:trace>
          <inkml:trace contextRef="#ctx0" brushRef="#br0" timeOffset="3173.6749">1270-471 0,'0'36'78,"36"-36"-62,-36 36 15,0 1-15,0-1 0,0 36-1,-36-35 16,-1 35-15,-35-72-16,-1 109 16,37-109-1,0 36-15,36 1 16,0-1 0,-73-36-1,37 36 16,0-36-15,-37 0 15,37 0-15,-1 0 46</inkml:trace>
          <inkml:trace contextRef="#ctx0" brushRef="#br0" timeOffset="2501.7153">798-399 0,'0'-36'94,"0"0"-94,36 36 15,37 0-15</inkml:trace>
          <inkml:trace contextRef="#ctx0" brushRef="#br0" timeOffset="4952.2059">1778-1596 0,'36'0'187</inkml:trace>
          <inkml:trace contextRef="#ctx0" brushRef="#br0" timeOffset="1598.0731">617-145 0,'36'-36'47</inkml:trace>
          <inkml:trace contextRef="#ctx0" brushRef="#br0" timeOffset="1909.6025">653-181 0,'36'0'16,"0"0"-16,-36 73 16,0 108-16,37-72 15,-1 0-15,-36 36 16,109 73-16,-73-110 16,0 74-16,1-73 15,-37 0-15,0-37 16,0 1-16,72 36 15,-72-73 1</inkml:trace>
          <inkml:trace contextRef="#ctx0" brushRef="#br0" timeOffset="1957.7552">1088 1452 0,'-36'-36'16</inkml:trace>
        </inkml:traceGroup>
        <inkml:traceGroup>
          <inkml:annotationXML>
            <emma:emma xmlns:emma="http://www.w3.org/2003/04/emma" version="1.0">
              <emma:interpretation id="{F51876EB-A01D-4C67-AAA7-0683E3855265}" emma:medium="tactile" emma:mode="ink">
                <msink:context xmlns:msink="http://schemas.microsoft.com/ink/2010/main" type="inkWord" rotatedBoundingBox="3794,963 5066,932 5081,1566 3810,1596">
                  <msink:destinationLink direction="with" ref="{A5D6AE43-BBBA-48E3-8C1B-73870FB1050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54.2896">2322-399 0,'36'0'31,"1"-145"-15,-1 109-16,-36-37 15,145-36-15,-72 1 47,-37 108 47,0 0-94,0 36 16,1 36-1,-37-35 1,36-37-16,-36 72 15,36-72-15,-36 37 16,0-1 0,0 36-1,37-72 1,-37 37 31</inkml:trace>
          <inkml:trace contextRef="#ctx0" brushRef="#br0" timeOffset="6021.1737">2939-616 0,'109'-109'16,"-73"0"-16,0 0 15,-36 73-15,37-1 16,-37 1 62,36 36-78</inkml:trace>
          <inkml:trace contextRef="#ctx0" brushRef="#br0" timeOffset="6301.1799">3265-1016 0,'73'73'0,"-73"0"16,36-73-16,1 72 16,-37-36-16,0 1 15,36 72 1,0-73-1,0 36 1</inkml:trace>
          <inkml:trace contextRef="#ctx0" brushRef="#br0" timeOffset="6453.1344">3556-508 0,'36'0'16</inkml:trace>
        </inkml:traceGroup>
        <inkml:traceGroup>
          <inkml:annotationXML>
            <emma:emma xmlns:emma="http://www.w3.org/2003/04/emma" version="1.0">
              <emma:interpretation id="{DBFCFEE0-3EAA-478C-91E4-5F6BC3651856}" emma:medium="tactile" emma:mode="ink">
                <msink:context xmlns:msink="http://schemas.microsoft.com/ink/2010/main" type="inkWord" rotatedBoundingBox="5617,1219 6654,1194 6661,1463 5624,1488">
                  <msink:destinationLink direction="with" ref="{A5D6AE43-BBBA-48E3-8C1B-73870FB10503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94.1385">4136-508 0,'73'0'46,"-37"-36"-30,0 36 15,1 0-31,-1 0 16,37 0 0,-37 0-1,36-72-15,1 72 0,-37-37 16,37 1-16,-37 0 15,37 36-15,36-37 16,-1 37-16,-71-36 16,35 36-16</inkml:trace>
          <inkml:trace contextRef="#ctx0" brushRef="#br0" timeOffset="7229.5512">5152-798 0</inkml:trace>
        </inkml:traceGroup>
        <inkml:traceGroup>
          <inkml:annotationXML>
            <emma:emma xmlns:emma="http://www.w3.org/2003/04/emma" version="1.0">
              <emma:interpretation id="{4C3543A7-4AF6-4341-93ED-807E847A6FAB}" emma:medium="tactile" emma:mode="ink">
                <msink:context xmlns:msink="http://schemas.microsoft.com/ink/2010/main" type="inkWord" rotatedBoundingBox="7161,845 7761,830 7785,1814 7185,1829">
                  <msink:destinationLink direction="with" ref="{A5D6AE43-BBBA-48E3-8C1B-73870FB10503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741.1765">5697-181 0</inkml:trace>
          <inkml:trace contextRef="#ctx0" brushRef="#br0" timeOffset="8085.1053">5878-979 0,'-36'36'15,"-1"0"1,1 1-1,0-1 17,0 0-17</inkml:trace>
          <inkml:trace contextRef="#ctx0" brushRef="#br0" timeOffset="8629.6897">6205-435 0,'-73'145'31,"37"-109"-16,-1 1-15,1-1 16,0-36 78,0 0-94,-1 0 15,-35 0-15</inkml:trace>
          <inkml:trace contextRef="#ctx0" brushRef="#br0" timeOffset="9333.9127">5878-689 0,'36'0'47</inkml:trace>
          <inkml:trace contextRef="#ctx0" brushRef="#br0" timeOffset="7813.2188">6132-1161 0,'36'0'16,"-36"37"62,-72-37-78,-1 72 16,37-72-1,0 0 1,36 36-16</inkml:trace>
          <inkml:trace contextRef="#ctx0" brushRef="#br0" timeOffset="10045.1407">5987-689 0,'36'0'0,"0"0"46,1 0 33,-1 0-79,0 73 31,1-73-16,-1 72 32,0-36-15,-36 1-17,0-1 1,0 0 31</inkml:trace>
          <inkml:trace contextRef="#ctx0" brushRef="#br0" timeOffset="10077.112">6277-399 0</inkml:trace>
        </inkml:traceGroup>
        <inkml:traceGroup>
          <inkml:annotationXML>
            <emma:emma xmlns:emma="http://www.w3.org/2003/04/emma" version="1.0">
              <emma:interpretation id="{EE9B7F0F-DCE9-484F-9815-206325ADE78E}" emma:medium="tactile" emma:mode="ink">
                <msink:context xmlns:msink="http://schemas.microsoft.com/ink/2010/main" type="inkWord" rotatedBoundingBox="8208,385 10421,332 10484,2963 8272,3017">
                  <msink:destinationLink direction="with" ref="{A5D6AE43-BBBA-48E3-8C1B-73870FB10503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286.3233">6821-362 0,'0'-37'16,"-72"1"-16,72 0 16</inkml:trace>
          <inkml:trace contextRef="#ctx0" brushRef="#br0" timeOffset="11458.553">6785-943 0</inkml:trace>
          <inkml:trace contextRef="#ctx0" brushRef="#br0" timeOffset="11517.7025">6785-943 0</inkml:trace>
          <inkml:trace contextRef="#ctx0" brushRef="#br0" timeOffset="10518.2786">6821-508 0</inkml:trace>
          <inkml:trace contextRef="#ctx0" brushRef="#br0" timeOffset="10927.697">6821-399 0,'73'145'0,"-73"1"16,36 71-16,-36-108 15,0-73-15,0 37 16,0 0-16,0-1 16,0 1-16,0-37 15,37 0-15,-37 1 16,0-1 15,36-36-15,-36 36-16,0 0 15,36 1-15,-36-1 16,0 0-16,0 1 16,0-1-16,0 36 31</inkml:trace>
          <inkml:trace contextRef="#ctx0" brushRef="#br0" timeOffset="12206.1824">7148-1052 0,'36'0'63,"1"0"-63,-1 36 15,0 1 1,-36-1-16,36 0 15,1 1 1,-37-1 0,0 0-1,0 0 17,0 1-1,0-1-31,0 0 15,0 1 1,0-1 15,0 0-15,0 0 15,-37-36-15,-71 73-1,71-37 1,1 1 15,0-37 1,-1 0-17,1 0-15,-36 0 16,35 0-16,1 0 15,0 0 1,-1 0 31</inkml:trace>
          <inkml:trace contextRef="#ctx0" brushRef="#br0" timeOffset="10966.0062">7039 1016 0,'0'-36'16,"0"-73"-1</inkml:trace>
          <inkml:trace contextRef="#ctx0" brushRef="#br0" timeOffset="16965.0131">7656-1632 0,'0'72'390</inkml:trace>
          <inkml:trace contextRef="#ctx0" brushRef="#br0" timeOffset="16542.1859">7656-1596 0,'0'-36'47</inkml:trace>
          <inkml:trace contextRef="#ctx0" brushRef="#br0" timeOffset="12933.3617">7729-907 0,'36'-36'32</inkml:trace>
          <inkml:trace contextRef="#ctx0" brushRef="#br0" timeOffset="13189.0444">7765-943 0,'0'36'16,"36"73"-16,-36 0 15,0-36-15,0 35 16,36-35-16,-36 0 16,0-37-16,37 36 15,-37-35-15,36-1 141,0-36-141</inkml:trace>
          <inkml:trace contextRef="#ctx0" brushRef="#br0" timeOffset="16093.6113">8128-580 0,'0'36'219,"0"0"-203,0 37-1,0 0 1,0-37-1,0 0 17,0 0-17,0 1 1,-37-37-16,37 36 16,-36 0-1,36-72 220,0 0-235,0-37 15</inkml:trace>
          <inkml:trace contextRef="#ctx0" brushRef="#br0" timeOffset="15449.921">8128-580 0</inkml:trace>
          <inkml:trace contextRef="#ctx0" brushRef="#br0" timeOffset="13838.3027">8309-689 0,'36'0'32,"1"36"14,-37 37-46,0-1 16,0-35-16,0 35 16,0-35-16,0-1 15,0 0 1,0 0 15,0 37 16,36-73 94,-36-36-126,0-1 1,0-35 0,109-37-16,-109 36 15</inkml:trace>
          <inkml:trace contextRef="#ctx0" brushRef="#br0" timeOffset="14638.2132">8599-725 0,'37'0'0,"-1"0"218,-36 36-202,0 37 0,0-37-16,0 73 15,73 0-15,-73-73 16,0 0-16,36 0 16,-36 1-16,0-1 15,36 0-15,37-72 156,-73 0-140,0-1-16,0 1 16,0 0-1,36 36 1,-36-36 31,0-1-32,36 1 17,-36 0-1</inkml:trace>
        </inkml:traceGroup>
        <inkml:traceGroup>
          <inkml:annotationXML>
            <emma:emma xmlns:emma="http://www.w3.org/2003/04/emma" version="1.0">
              <emma:interpretation id="{E13771E1-8A0C-4C56-AA2A-01E8CE114133}" emma:medium="tactile" emma:mode="ink">
                <msink:context xmlns:msink="http://schemas.microsoft.com/ink/2010/main" type="inkWord" rotatedBoundingBox="11923,1199 12329,1190 12345,1847 11939,1856">
                  <msink:destinationLink direction="with" ref="{A5D6AE43-BBBA-48E3-8C1B-73870FB10503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493.1175">10595-145 0,'-72'0'0,"35"0"47,1-36-31,36 0-16,0-1 15</inkml:trace>
          <inkml:trace contextRef="#ctx0" brushRef="#br0" timeOffset="18397.7534">10704-762 0,'0'-36'31,"-73"36"-15,37 0 15,0 0-31,36 36 62,0 1-30,0-1-17,0 0 1,0 1-1,0-1 32,0 0-31,36-36 0,37 0-1,-1 0-15,-35 0 16,-1 0-16,0 36 31,-36 37 125,0 0-124,0-1-17,-36 1 1,0-37-1,-1 0 17,1-36 15,0 0-32,-1 0-15,1 0 31</inkml:trace>
        </inkml:traceGroup>
        <inkml:traceGroup>
          <inkml:annotationXML>
            <emma:emma xmlns:emma="http://www.w3.org/2003/04/emma" version="1.0">
              <emma:interpretation id="{5EC71DB3-FD8F-463C-B53D-505A368A2733}" emma:medium="tactile" emma:mode="ink">
                <msink:context xmlns:msink="http://schemas.microsoft.com/ink/2010/main" type="inkWord" rotatedBoundingBox="13018,87 14208,58 14277,2910 13087,2939">
                  <msink:destinationLink direction="with" ref="{A5D6AE43-BBBA-48E3-8C1B-73870FB10503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912.6856">11575-653 0,'0'-36'16,"0"0"31</inkml:trace>
          <inkml:trace contextRef="#ctx0" brushRef="#br0" timeOffset="20725.1872">11575-725 0,'72'0'94,"-35"0"-94,-1 0 31,0 0-31,1 0 187,-37 36-140,0 0-31,0 1 0,0-1-16,0 36 46,0-35 1,36 35 16,-36-35-32,-36-37 47,-1 0-31,1 0-47,0 0 63</inkml:trace>
          <inkml:trace contextRef="#ctx0" brushRef="#br0" timeOffset="19029.5283">11575-653 0</inkml:trace>
          <inkml:trace contextRef="#ctx0" brushRef="#br0" timeOffset="19390.2154">11611-616 0,'0'72'16,"0"73"-16,0 0 16,0 37-1,0-1-15,0-72 16,0-36-16,0 36 15,0-1 1,0-35-16,0-37 0,0 1 16,0 35-1,0 1-15,0-37 16,0 0 0,0 1-16,0-1 15</inkml:trace>
          <inkml:trace contextRef="#ctx0" brushRef="#br0" timeOffset="21454.7182">12155-1923 0,'0'73'109</inkml:trace>
          <inkml:trace contextRef="#ctx0" brushRef="#br0" timeOffset="22261.3984">12192-1814 0,'0'36'140,"0"1"-124,0-1-16,0 37 16,0-1-16,36 1 15,0 36-15,1-37 16,-37 73-16,0-72 15,0 72-15,0-36 16,0 0-16,0 36 16,0-73-16,0 1 15,0 0 1,0-1-16,36 37 16,0-109-1,-36 36 79,0 37-63,0-37-31,0 0 16,0 1 15</inkml:trace>
          <inkml:trace contextRef="#ctx0" brushRef="#br0" timeOffset="23741.1997">12627-254 0,'0'37'203,"0"-1"-188,0 0 1,36 1 0,-36-1-1,0 36 48,0-35-48,37-1-15,-1 37 32,-36-37 124,36-36-125</inkml:trace>
          <inkml:trace contextRef="#ctx0" brushRef="#br0" timeOffset="25006.4028">12700-616 0,'0'-73'562</inkml:trace>
        </inkml:traceGroup>
        <inkml:traceGroup>
          <inkml:annotationXML>
            <emma:emma xmlns:emma="http://www.w3.org/2003/04/emma" version="1.0">
              <emma:interpretation id="{9430B7F7-4B22-484A-AF44-96EB6FB44A63}" emma:medium="tactile" emma:mode="ink">
                <msink:context xmlns:msink="http://schemas.microsoft.com/ink/2010/main" type="inkWord" rotatedBoundingBox="15559,13 15872,2135 14892,2280 14580,15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7869.2698">13244-1052 0,'-36'0'62,"72"0"16,37 0-78,-1 0 31,1 0-31,-1 0 16,37-36-16,-73 36 16,73-36-16,-36 36 15,72-73 1,-109 73-16,37 0 16,-37 0-16,0 0 15</inkml:trace>
          <inkml:trace contextRef="#ctx0" brushRef="#br0" timeOffset="26541.3328">13425-1886 0,'0'72'172,"182"436"-141,-182-399-31,0-36 16,0-1-16,0 1 15,36-1-15,0 1 16,-36 36-16,0-37 16,0-35-16,0 35 15,0-36-15,37 37 16,-37 0 0,0-37-16,0 36 15,36-72-15,-36 73 16,36 0 46,-36-37-46,0 0 15,37-36 0,-37 36 48,0 1-79,0-1 15,36 73 1,-36-73-1</inkml:trace>
        </inkml:traceGroup>
        <inkml:traceGroup>
          <inkml:annotationXML>
            <emma:emma xmlns:emma="http://www.w3.org/2003/04/emma" version="1.0">
              <emma:interpretation id="{1A118C3D-7517-46AF-8ECA-9DA3E43C4ECA}" emma:medium="tactile" emma:mode="ink">
                <msink:context xmlns:msink="http://schemas.microsoft.com/ink/2010/main" type="inkWord" rotatedBoundingBox="15058,2431 15073,2430 15074,2445 15059,2446"/>
              </emma:interpretation>
              <emma:one-of disjunction-type="recognition" id="oneOf9"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,</emma:literal>
                </emma:interpretation>
                <emma:interpretation id="interp11" emma:lang="" emma:confidence="0">
                  <emma:literal>\</emma:literal>
                </emma:interpretation>
                <emma:interpretation id="interp12" emma:lang="" emma:confidence="0">
                  <emma:literal>`</emma:literal>
                </emma:interpretation>
                <emma:interpretation id="interp13" emma:lang="" emma:confidence="0">
                  <emma:literal>'</emma:literal>
                </emma:interpretation>
              </emma:one-of>
            </emma:emma>
          </inkml:annotationXML>
          <inkml:trace contextRef="#ctx0" brushRef="#br1" timeOffset="50029.2612">13571 436 0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12:31.916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DDE6AD6-196D-4DD8-A12C-B90208722DE3}" emma:medium="tactile" emma:mode="ink">
          <msink:context xmlns:msink="http://schemas.microsoft.com/ink/2010/main" type="writingRegion" rotatedBoundingBox="13462,2322 13477,2322 13477,2337 13462,2337"/>
        </emma:interpretation>
      </emma:emma>
    </inkml:annotationXML>
    <inkml:traceGroup>
      <inkml:annotationXML>
        <emma:emma xmlns:emma="http://www.w3.org/2003/04/emma" version="1.0">
          <emma:interpretation id="{873EFADC-90B8-4F23-8A6F-5994AB76C108}" emma:medium="tactile" emma:mode="ink">
            <msink:context xmlns:msink="http://schemas.microsoft.com/ink/2010/main" type="paragraph" rotatedBoundingBox="13462,2322 13477,2322 13477,2337 13462,2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ADD368-7D35-4659-A5ED-9844472C57AE}" emma:medium="tactile" emma:mode="ink">
              <msink:context xmlns:msink="http://schemas.microsoft.com/ink/2010/main" type="line" rotatedBoundingBox="13462,2322 13477,2322 13477,2337 13462,2337"/>
            </emma:interpretation>
          </emma:emma>
        </inkml:annotationXML>
        <inkml:traceGroup>
          <inkml:annotationXML>
            <emma:emma xmlns:emma="http://www.w3.org/2003/04/emma" version="1.0">
              <emma:interpretation id="{46A6D2A1-2D74-44CA-A330-9F5859C9AFDB}" emma:medium="tactile" emma:mode="ink">
                <msink:context xmlns:msink="http://schemas.microsoft.com/ink/2010/main" type="inkWord" rotatedBoundingBox="13462,2322 13477,2322 13477,2337 13462,2337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8:10.334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AE5BE53E-BB98-4DBE-85F6-517EA1956025}" emma:medium="tactile" emma:mode="ink">
          <msink:context xmlns:msink="http://schemas.microsoft.com/ink/2010/main" type="writingRegion" rotatedBoundingBox="12076,15219 9381,8833 12953,7325 15648,13711"/>
        </emma:interpretation>
      </emma:emma>
    </inkml:annotationXML>
    <inkml:traceGroup>
      <inkml:annotationXML>
        <emma:emma xmlns:emma="http://www.w3.org/2003/04/emma" version="1.0">
          <emma:interpretation id="{1147D753-136E-47A7-95B5-AECD272E9867}" emma:medium="tactile" emma:mode="ink">
            <msink:context xmlns:msink="http://schemas.microsoft.com/ink/2010/main" type="paragraph" rotatedBoundingBox="12076,15219 9381,8833 12953,7325 15648,13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ED4558-F446-4527-99B6-F54E6A4F3511}" emma:medium="tactile" emma:mode="ink">
              <msink:context xmlns:msink="http://schemas.microsoft.com/ink/2010/main" type="inkBullet" rotatedBoundingBox="13544,14599 12900,13074 14490,12403 15134,13928"/>
            </emma:interpretation>
          </emma:emma>
        </inkml:annotationXML>
        <inkml:trace contextRef="#ctx0" brushRef="#br0">-2308 8092 0,'0'36'31,"0"1"-15,0 35-1,0-36 17,0 1-32,0-1 15,0 0 1,-73-36 0,37 0-16,0 0 15,0 0-15,-37 37 16,73-1-1,-36-36-15,-37 0 32,37 0-17,0 0-15,-1 0 16,-72 0-16,1 0 16,71 0-1,1 0 1,0 0-16,-1 0 15,74 0 235,35-36-234,-35-1-16,-1 37 94,-36 37-16,36-37-47,0 0-15,1 0-16,-1 36 15,0 0 1,37 37 0,-37-73-1,-36 36-15,36 0 32</inkml:trace>
        <inkml:trace contextRef="#ctx0" brushRef="#br0" timeOffset="240.225">-2635 8636 0,'0'37'47,"0"-1"-31,37-36 0,-1 0-16,-36 36 15,36 0 1,-36 1 15</inkml:trace>
        <inkml:trace contextRef="#ctx0" brushRef="#br0" timeOffset="823.3234">-2526 8890 0,'0'37'0,"0"-1"16,0 0 0,0 0-1,-72 37 32,-1-37-16,1 37-15,35-37 15,1-36-15,0 0 15,-1 0-31,-35 0 16,36 0-1,-1 0 17,1 0-17,0 0 1,-37 0-16,1 0 16,35 0 30,1 0 126</inkml:trace>
        <inkml:trace contextRef="#ctx0" brushRef="#br0" timeOffset="-7640.9053">-2308 7257 0</inkml:trace>
        <inkml:trace contextRef="#ctx0" brushRef="#br0" timeOffset="-2207.3695">-2925 7947 0,'-36'0'31,"0"0"0,-37 72-31,73-35 16,0 35-16,0 37 16,0-73-1,-109 73-15,109-36 16,0-1 0,0 1-1,0-37 1,0 37-1,-36-37-15,36 0 16,0 1-16,0-1 16,0 0-1,-36 1-15,36-1 32</inkml:trace>
        <inkml:trace contextRef="#ctx0" brushRef="#br0" timeOffset="-2736.8299">-2925 7947 0</inkml:trace>
        <inkml:trace contextRef="#ctx0" brushRef="#br0" timeOffset="-951.8341">-2889 7947 0,'37'0'156,"-1"0"-140,0 0 47,37 0-48,-37 0 1,0 0-1,1 0-15,-1 0 16,0 0 0,109 0 156,-145 72-126,73 1-46</inkml:trace>
      </inkml:traceGroup>
      <inkml:traceGroup>
        <inkml:annotationXML>
          <emma:emma xmlns:emma="http://www.w3.org/2003/04/emma" version="1.0">
            <emma:interpretation id="{F761327F-A13D-4DCC-9BE8-E6160636AA81}" emma:medium="tactile" emma:mode="ink">
              <msink:context xmlns:msink="http://schemas.microsoft.com/ink/2010/main" type="line" rotatedBoundingBox="10590,11698 9381,8833 12953,7325 14162,10190"/>
            </emma:interpretation>
          </emma:emma>
        </inkml:annotationXML>
        <inkml:traceGroup>
          <inkml:annotationXML>
            <emma:emma xmlns:emma="http://www.w3.org/2003/04/emma" version="1.0">
              <emma:interpretation id="{1167E7FF-E034-4E0C-871B-7A474176C243}" emma:medium="tactile" emma:mode="ink">
                <msink:context xmlns:msink="http://schemas.microsoft.com/ink/2010/main" type="inkWord" rotatedBoundingBox="10590,11698 9381,8833 12953,7325 14162,10190"/>
              </emma:interpretation>
            </emma:emma>
          </inkml:annotationXML>
          <inkml:trace contextRef="#ctx0" brushRef="#br1" timeOffset="94624.2434">-6845 5008 0</inkml:trace>
          <inkml:trace contextRef="#ctx0" brushRef="#br1" timeOffset="93349.8043">-4160 5189 0</inkml:trace>
          <inkml:trace contextRef="#ctx0" brushRef="#br1" timeOffset="92951.2259">-2636 5008 0,'0'36'15,"-36"-36"32,0 0-47,0 0 16,-1 0-1</inkml:trace>
          <inkml:trace contextRef="#ctx0" brushRef="#br1" timeOffset="93911.2816">-4740 4790 0,'-36'0'16,"-1"0"15,1 0-31,-37 36 31,1 1-15,36-1-16,-1 0 15,1 0-15,0 1 16,-1 35 0,-35-35 109,-146-146-110,0 0-15,37 0 16,108 0 0,-35 37-16,71 35 0,1 1 15</inkml:trace>
          <inkml:trace contextRef="#ctx0" brushRef="#br1" timeOffset="94327.0634">-6119 4536 0,'-73'0'62,"37"0"-62,-73 145 16,73-36-1,-73 0 1,37-37-16,35-35 16,1-1-16,0 0 15,-1-36 204,1-36-203</inkml:trace>
          <inkml:trace contextRef="#ctx0" brushRef="#br1" timeOffset="94552.0505">-6808 5008 0,'-37'0'0</inkml:trace>
          <inkml:trace contextRef="#ctx0" brushRef="#br1" timeOffset="108303.1983">-4885 2685 0,'0'73'46,"0"36"-30,0-73-16,0 146 16,0-110-16,0 73 15,-37-36-15,1 36 16,0-72 0,36-37-1,0-72 220,0 0-220,0-73 1,0 36-16,0 1 15,0-37 1,0 72-16,0 1 31,0 0-31,0 0 32,0-1-17,0 1 32,0-37-31,0 1-1,0 36 17,0-1-17,-36 37 32,108-72-16,-72-1 1,0 109 30,36-36-62,1 0 16,-1 0-1,37 0 48,72 37-63,-145-1 15,72-36-15,-35 0 16,-1 36-16,0-36 203,-36 37-187,0-1-16,0 36 47,0 1-47,0 0 78,0 35-31,-36-108 15,0 0-62,-1 0 16,1 0-1,0 37-15,-1-37 94,1 0-78,0 0-16,0-73 15,-1 73 1,37-36-16,-36 0 16,36-1 218,36 74-140,37 35-79,-73-36 1,0 1-16,36 35 16,-36-35 15,36 35-15,-36-36-1,0 1 1,37-1-16,-37 0 31,0 1-15,36-1-1,-36 0 1,36-36 31,73 0 0,-73 0-32,1 0-15,-1 0 16,0 0-16,37 0 16,-37 0 15,-36-36-16,36 0 1,-36-1 0,37-35 15,-1 35-15,-36 1-1,36 0 1</inkml:trace>
          <inkml:trace contextRef="#ctx0" brushRef="#br1" timeOffset="105711.3844">-4885 2685 0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4:56.188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DA54149B-4BEB-424B-9E33-07C1FA5F3695}" emma:medium="tactile" emma:mode="ink">
          <msink:context xmlns:msink="http://schemas.microsoft.com/ink/2010/main" type="inkDrawing" rotatedBoundingBox="1173,1944 1660,2201 1531,2446 1043,2189" semanticType="underline" shapeName="Other">
            <msink:sourceLink direction="with" ref="{9866658C-77F1-4209-BB3F-E0A58B1423C3}"/>
          </msink:context>
        </emma:interpretation>
      </emma:emma>
    </inkml:annotationXML>
    <inkml:trace contextRef="#ctx0" brushRef="#br0">-218 0 0,'-73'0'16,"37"37"0,0-1-16,0 0 15,36 1 79,0-1-94,0 0 47,72-36 62,-36 0-93,1 0-16,-1 0 15,0 36 64,1-36-64,-1 0 1,0 0-1,0 37-15,1-1 0,-1-36 32,0 0-32,1 0 31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4:56.660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CF3CD9BF-E7DE-4191-AF09-3C6A5044288A}" emma:medium="tactile" emma:mode="ink">
          <msink:context xmlns:msink="http://schemas.microsoft.com/ink/2010/main" type="inkDrawing" rotatedBoundingBox="1087,2666 1605,2316 1755,2539 1238,2889" semanticType="underline" shapeName="Other">
            <msink:sourceLink direction="with" ref="{9866658C-77F1-4209-BB3F-E0A58B1423C3}"/>
          </msink:context>
        </emma:interpretation>
      </emma:emma>
    </inkml:annotationXML>
    <inkml:trace contextRef="#ctx0" brushRef="#br0">109 327 0,'36'36'47,"-36"1"-31,0-1 0,0 0-16,0 37 31,0-37-16,-73 37-15,1-37 16,72 0 0,-37-36-16,-35 0 93,36 0-77,-1 0 0,-35 0-16,35 0 15,1 0 48,0 0-48,36-36 32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4:42.72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7C460EAF-1178-4CFA-951F-A604BB2A9194}" emma:medium="tactile" emma:mode="ink">
          <msink:context xmlns:msink="http://schemas.microsoft.com/ink/2010/main" type="inkDrawing" rotatedBoundingBox="9127,8701 10051,11755 8574,12202 7651,9147" semanticType="scratchOut" shapeName="Other">
            <msink:sourceLink direction="with" ref="{639E6A53-CE4B-4E41-B6D8-74B19B6D38D9}"/>
          </msink:context>
        </emma:interpretation>
      </emma:emma>
    </inkml:annotationXML>
    <inkml:trace contextRef="#ctx0" brushRef="#br0">-544 1197 0,'0'-36'0,"0"-36"16,0 35-1,0 1 1,0 0-1,0-37-15,0 37 16,0 0-16,0-1 16,0 1-1,0-37 1,0 37 15,0 0-31,0-73 31,0 73-15,36 36 0,-36-37-16,0-35 47,36 72-32,-36 36 407,0 0-406,0 37-1,0-37 1,0 1 0,0-1-16,0 0 15,0 0-15,0 37 16,0-37 15,0 1-31,0-1 16,0 0-1,0 0 17,0 37-1,37-73-31,-37 36 15,0 1 17,0-1-17,0 0 1,0 37 0,0-37 15,0 37-16,0-37 1,0 0 0,0 0-1,0 1 17,0-1 14,36 0 1,-36 1 47,0-1-63,0 0-15,0 0 0,0 1-16,0 35 15,36-72 1,-36 37 15,0 35 110,0-36-63,0 1 312,37-37-265,-1 0-109,0 0 187,37 0-125,-37 0 32,-36-37-32,0 1-63,0 0 1,0 0-16,0-1 16,0 1-1,36 0 1,-36-1 15,0 1-31,0 0 16,0 0-1,0-37 17,37 73-17,-37-36 48,0-1-63,0 1 15,0 0-15,0 0 16,0-1 0,0 1-16,0-37 15,0 1 17,0-1-17,0-36-15,0 37 16,0 36-1,0-1-15,0 1 16,0 0-16,0-37 16,0 37 15,0-37-31,0 37 16,0 0-16,0-37 15,0 37-15,0 0 16,0-1-16,0 1 15,0 0 1,0-1-16,0-35 16,0-1-1,0 37 17,0 0-32,0-37 15,0 37-15,0 0 16,0-37-16,0 0 15,0 1-15,0 36 16,0-1-16,0-35 16,0 35-16,0 1 15,0 0-15,0 0 16,0-1 0,36-35-1,-36 35 1,0 1 187,0 72-16,0 1-171,0-1-16,0 37 31,0-37-31,0 0 32,0 0-32,0 37 46,0 0-14,0-1-17,0-36 17,0 1-32,0-1 15,0 0 1,0 1-16,0 35 31,0-36-15,0 1-16,0-1 15,0 0 1,0 1 0,0-1-16,0 0 15,0 37 16,0-1 1,0-35-17,0-1 1,0 0 0,0 0-1,0 1 1,0 35-1,0 1 1,0-1 15,0-35-15,0 35 0,0-35-1,0-1 1,0 0-16,0 0 15,0 1 1,0-1 0,0 37-1,0-37 32,0 0-31,0 0-1,0 1 32,0-1-47,0 37 32,0-37-17,0 0 1,0 0 15,0 1-31,0-1 16,0 0-1,0 1-15,0 35 32,0-36-17,0 1-15,0-1 16,0 0-1,0 1-15,0-1 32,0 0-32,36 0 109,0 1-62,1-37 140,-1 0-171,0-37 0,1 37 15,-1-36-31,0 0 16,-36 0-16,36-37 15,37 0 1,-37 37-16,-36 0 15,37 0 1,-1-37 0,-36 37-1,0-1 1,0 1 62,36 0-62,-36-37 46,0 37-46,0 0-1,0-1 1,0 1-16,0 0 16,0-37 15,0 37 0,0 0-31,0-1 16,0 1-1,0 0 1,0 0-16,0-1 16,0-35-1,0 35 32,0 1 31,0 0-46,0 0-17,0 72 641,0 0-640,0 0-16,0 37 16,0-37-1,0 1 1,0-1-16,0 36 16,0 1-1,0-37 1,0 1-1,0-1 1,0 0 0,0 0 15,0 1-15,0-1-1,0 37 16,0-37-15,0 0 31,0 0-16,36 1-31,-36-1 47,37 0-16,-37 1 1,0-1-17,36 0 1,-36 0-1,36-36-15,-36 73 32,37-37-1,-37 1 125,36-37-31,0 0-15,0 0 61,1 72-77,-1-72 172,0 0-251,-36-36 1,0 0 15,0-1-15,0 1 0,0 0-16,0-1 15,0 1 1,37 36-1,-37-36 1,0 0 0,0-1-16,0 1 93,0 0 1,0 72 78,0 0-156,0 1-1,0 35-15,0-36 16,0 1-16,0-1 16,0 0-16,0 1 15,0 35 16,0 1-15,0-1 47,36-72 30,0 0 1,0 0-47,1 0 78,35 0-63,1 0-15,-37 0 16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5:37.396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816AB58E-56AD-4212-A5A4-65D353697F96}" emma:medium="tactile" emma:mode="ink">
          <msink:context xmlns:msink="http://schemas.microsoft.com/ink/2010/main" type="inkDrawing" rotatedBoundingBox="13570,3063 16727,3016 16728,3052 13571,3099" semanticType="underline" shapeName="Other"/>
        </emma:interpretation>
      </emma:emma>
    </inkml:annotationXML>
    <inkml:trace contextRef="#ctx0" brushRef="#br0">3157 21 0,'-109'0'15,"36"0"-15,-36 0 16,-36 0-16,109 0 16,-73 0-16,0 0 15,73 0-15,-37 0 16,1 0-16,-37 0 16,-36 0-16,36 0 15,-36 0-15,-73 0 16,109 0-16,-36 0 15,36 0-15,37 0 16,-1 0 0,73 36-16,-72-36 15,-1 0-15,0 0 16,-35 0-16,35 0 16,0 0-16,37 0 15,-73 0-15,0 0 16,1 0-16,35 0 15,37 0 1,-1 0 0,1 0-16,0 0 0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5:36.947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98E50A32-CA76-44CE-A575-B4ACE91E4692}" emma:medium="tactile" emma:mode="ink">
          <msink:context xmlns:msink="http://schemas.microsoft.com/ink/2010/main" type="inkDrawing" rotatedBoundingBox="18107,3011 21291,2582 21307,2705 18123,3133" semanticType="underline" shapeName="Other">
            <msink:sourceLink direction="with" ref="{33D03B4B-375B-4FF4-B456-0B104CC1558A}"/>
          </msink:context>
        </emma:interpretation>
      </emma:emma>
    </inkml:annotationXML>
    <inkml:trace contextRef="#ctx0" brushRef="#br0">3193 0 0,'-37'0'140,"1"0"-140,-36 0 16,35 36-16,1-36 16,-37 0-16,37 0 15,-36 0-15,35 36 16,1-36 0,-37 0-1,37 36 1,0-36-16,-37 0 31,37 0-15,-73 0-16,37 0 15,35 0 1,1 0-16,0 37 16,-1-37-1,-35 0 1,36 0-16,-37 0 15,37 36 1,-1-36 0,-35 36-16,-37-36 15,73 37-15,-37-37 16,1 0-16,-1 36 16,37-36-16,-37 0 15,-36 0-15,73 36 16,-109-36-16,72 0 15,-36 36-15,37-36 16,-37 0-16,73 0 16,-73 0-16,73 0 15,-1 0-15,-35 0 16,-1 0-16,1 0 16,-74 0-16,38 0 15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2:59.228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6398F82F-1EB5-4965-A09F-D20F8D45E121}" emma:medium="tactile" emma:mode="ink">
          <msink:context xmlns:msink="http://schemas.microsoft.com/ink/2010/main" type="writingRegion" rotatedBoundingBox="21654,8719 20696,4261 22904,3786 23862,8244"/>
        </emma:interpretation>
      </emma:emma>
    </inkml:annotationXML>
    <inkml:traceGroup>
      <inkml:annotationXML>
        <emma:emma xmlns:emma="http://www.w3.org/2003/04/emma" version="1.0">
          <emma:interpretation id="{F6343F22-6D59-4EBD-9B18-99775D3CDC57}" emma:medium="tactile" emma:mode="ink">
            <msink:context xmlns:msink="http://schemas.microsoft.com/ink/2010/main" type="paragraph" rotatedBoundingBox="21654,8719 20696,4261 22904,3786 23862,8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8EF0D6-A613-4481-9FC4-0A8EADE2042A}" emma:medium="tactile" emma:mode="ink">
              <msink:context xmlns:msink="http://schemas.microsoft.com/ink/2010/main" type="line" rotatedBoundingBox="21654,8719 20696,4261 22904,3786 23862,8244"/>
            </emma:interpretation>
          </emma:emma>
        </inkml:annotationXML>
        <inkml:traceGroup>
          <inkml:annotationXML>
            <emma:emma xmlns:emma="http://www.w3.org/2003/04/emma" version="1.0">
              <emma:interpretation id="{BD1173CE-C7E5-4D3A-847D-648EB6A91662}" emma:medium="tactile" emma:mode="ink">
                <msink:context xmlns:msink="http://schemas.microsoft.com/ink/2010/main" type="inkWord" rotatedBoundingBox="23243,5532 23901,8231 21676,8773 21018,60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37 0,'36'0'328,"0"0"-312,0 0-1,1 0 1,35 0-1,-35 0 95,-1-37-95</inkml:trace>
          <inkml:trace contextRef="#ctx0" brushRef="#br0" timeOffset="1918.884">435-979 0,'0'-37'125,"0"74"156,0-1-266,0 0-15,0 1 32,0 35-1,0-36 0,0 1 0,0-1-15,0 0 15,0 1-15,0 35 15,0-36 0,0 1-15,0-1-16,0 0 16,0 1 15,0 35 0,0-36 0,0 1-15,0-1 0,0 0 15,0 37 219,0-37-234</inkml:trace>
          <inkml:trace contextRef="#ctx0" brushRef="#br0" timeOffset="3887.2287">580-1052 0,'36'36'31,"-36"1"-31,0-1 31,0 0-31,0 1 16,0 35 0,37-36-16,-1 73 15,-36-72 1,0-1-16,0 0 16,36 0-16,-36 1 15,0-1 1,0 0-16,37 1 15,-37-1 1,0 0 0,0 0-1,36-36-15,-36 37 16,0-1 0,36-36 30,-36 36-30,0 1 0,36-37 202,1-37-218,-1 37 16,0-36 0,1 0 15,-37-1-31,36 1 16,-36 0 15,36 0-16,-36-1 17,0 1 61,73 0-93,-73-1 16,0-35 0,0 36 15,0-37-15,0 37-1,0-1-15,0 1 16,0 0-16,0 0 15,0-1-15,0-35 16,0 35-16,0-35 16,0 36-16,0-1 15,0 1-15,0 0 16,0-1 0,0 1 15,0 0-16,0 0 1</inkml:trace>
          <inkml:trace contextRef="#ctx0" brushRef="#br0" timeOffset="495.0959">362-616 0,'0'-37'15,"0"1"1,0 0 0,0-1-1,0 1-15,37 0 16,-1 0-1,-36-37 17,0 37 46</inkml:trace>
          <inkml:trace contextRef="#ctx0" brushRef="#br0" timeOffset="2670.7864">508-1161 0,'36'0'94</inkml:trace>
          <inkml:trace contextRef="#ctx0" brushRef="#br0" timeOffset="5559.3081">1161-1378 0,'0'36'203,"0"0"-188,0 37-15,0 36 16,0-37-16,0-36 16,0 1-16,0 35 15,0 1 1,0-37 0,0 0-1,0 1-15,0-1 16,0 0-1,0 37 1,0-37 0,0 0-1,0 1 1,0-1 0,36-36-1,0 36 1,-36 1 124,37-37-30,-37 36-95,36-36 64,0 72-64,0-35 48,1-37-1,-37 36-31,36-36 1,0 0 61,1 0-46,-1 0-15,0 0-17,0 0-15,37 0 16,0 0 15,-37 0 0,0 0 1,0 0-17,1 0-15,-1-36 16,37 36 31,-73-37-16,36 37 16,0 0-32,0 0 157,-36-36-156</inkml:trace>
          <inkml:trace contextRef="#ctx0" brushRef="#br0" timeOffset="9366.695">-146-1814 0,'37'0'204,"-1"0"-173,0 0 0,37 0-15,-37 0-1,0 0 1,37 0 0,-37 0-1,37 0 16,-37-36 79,-36 0-95,36-1 48,-36 1-47,0 0-1,37-73 1,-37 73 15,0-1-31,0 1 16,0 0-16,0-1 15,36-35-15,-36 36 16,0-1-16,0 1 16,0 0-1,0-37 1,36 73-16,-36-36 31,0 0-15,37-1-1,-37 1-15,36 0 32,-36-37-17,0 37 16,0 0 32,0-1-63,0 1 16,0 0-1,0-37 16,0 146 360,0-37-375,0 73-1,0-73 17,0 0-17,0 1 1,0-1 15,0 0-31,0 37 31,0-37 1,0 0-17,0 1 1,0-1-16,0 0 15,0 1 1,0-1 0,0 0-1,0 0 1,0 1 0,0-1-1,0 0 32,36 1 109,-36-1-124,0 0 14,0 0-46,36 1 32,-36-1-17,37 0 142,-1-36-1,0 0-109,1 0-32,35 0 17,-36 0-1,1 0-31,-1 0 47,0 0 0,1 0-32,-1 0 32,0 0-47,0 0 234,1 0-202,-1 0 15,0 0-16</inkml:trace>
          <inkml:trace contextRef="#ctx0" brushRef="#br0" timeOffset="36358.4763">181 1343 0</inkml:trace>
          <inkml:trace contextRef="#ctx0" brushRef="#br0" timeOffset="36911.3358">181 1343 0,'36'0'109,"1"0"-93,-1 0 0,0 0-1,0 0 32,1-36-31,35 36 15,-35 0 63,-37-37 0,0 1-94,0 0 15,0-37 16,0 37 1</inkml:trace>
          <inkml:trace contextRef="#ctx0" brushRef="#br0" timeOffset="37950.9645">580 799 0,'73'0'15,"-73"36"95,36 0-32</inkml:trace>
          <inkml:trace contextRef="#ctx0" brushRef="#br0" timeOffset="38824.0935">580 1234 0</inkml:trace>
          <inkml:trace contextRef="#ctx0" brushRef="#br0" timeOffset="38694.2729">580 1234 0</inkml:trace>
          <inkml:trace contextRef="#ctx0" brushRef="#br0" timeOffset="39135.4806">580 1234 0,'0'-36'16,"36"0"-16,-36-1 16,0 1-1,0 0 1,0-1 31,0-35-16,0 36 0,0-1-15</inkml:trace>
          <inkml:trace contextRef="#ctx0" brushRef="#br0" timeOffset="39407.0332">616 871 0,'0'-36'78,"0"0"-78,0-1 16,0 1-1,0 0 1,37 36-1</inkml:trace>
          <inkml:trace contextRef="#ctx0" brushRef="#br0" timeOffset="39783.003">653 690 0,'0'-73'187</inkml:trace>
        </inkml:traceGroup>
        <inkml:traceGroup>
          <inkml:annotationXML>
            <emma:emma xmlns:emma="http://www.w3.org/2003/04/emma" version="1.0">
              <emma:interpretation id="{7A805309-8008-4E3C-9156-21F245C1240D}" emma:medium="tactile" emma:mode="ink">
                <msink:context xmlns:msink="http://schemas.microsoft.com/ink/2010/main" type="inkWord" rotatedBoundingBox="21301,5440 21032,4188 22372,3900 22642,5151"/>
              </emma:interpretation>
            </emma:emma>
          </inkml:annotationXML>
          <inkml:trace contextRef="#ctx0" brushRef="#br0" timeOffset="44934.4286">653 617 0,'36'0'203,"-36"37"-187,36 35-16,-36-36 31,0 1-31,37-37 16,-37 36-16,36 73 31,0-109-15,-36 36-1,0 0 17,0 1-17,36-1 1,-36 0 15,0 1 0,37-1-15,-1-36 15,-36 36 1,0 0-17,36 1 1,-36-1 234,37-36-235,-1 0 17,0-36-17,-36-1 1,0 1 0,0 0-1,0 0 16,0-37-15,0 0 15,36 37 1,-36-36-17,0 35 16,0 1-15,0-37 15,0 37 1,0 0-32,0 0 15,0-1 16,0 1-31,0 0 47,0-1-31,0-35 0,0 36-1,0-1 1,0 1-16,0 0 15,0-1 17,0 1-1,0 0-31,0 0 16,0-1-1,0 1 1,0 0-16,0-1 15,0 1-15,0 0 16,0-37 0,37 37 109,-1 36 172,0 0-266,-36 36-16,0 1 17,37-37-32,-37 36 15,0 0 1,0 0 0,0 1-1,36-1 16,-36 0-15,0 1 47,36-1-48,-36 0 95,0 0-110,0 1 15,0 35 16,0-35 1,0-1-32,0 0 15,0 0 17,0 1 14,0 35-14,36-72-17,-36 37 1,0-1 31,0 0-32,0 0 1,37-36 0,-37 37-1,0 35 17,0-35-1,0-1-16,0 0 17,0 0-17,36 1 32,-36 35 16,0-35-16,0-1-47,0 0 62,36 0 32,37-36 15,-37 0-78,0 0-15,1-72 15,-1 72-15,-36-36 15,36 36 0,-36-73 16,0 37-31,0-1 15,0 1-15,0 0 15,0 0-15,0-1-1,0 1-15,0 0 16,0-37 0,0 37-1,0 0 1,0-1-16,0 1 15,37 36 360,-1 73-312,0-73-47,-36 36-1,0 0 1,0 0-1,0 1 1,0-1 15,0 0-15,0 1 15,0-1-15,0 0-1,0 0 64,36 1-64,1-1 16,-37 0-15,36 1 172,0-37-79,-36 36-78,37-36-15,-1 0-1,0 0 1,0 0 0,37 0-1,-37 0 17,1 0-17,-1 0 157,-109 0-16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5:38.660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A5D6AE43-BBBA-48E3-8C1B-73870FB10503}" emma:medium="tactile" emma:mode="ink">
          <msink:context xmlns:msink="http://schemas.microsoft.com/ink/2010/main" type="inkDrawing" rotatedBoundingBox="3415,3353 13421,2569 13488,3424 3483,4209" semanticType="underline" shapeName="Other">
            <msink:sourceLink direction="with" ref="{F51876EB-A01D-4C67-AAA7-0683E3855265}"/>
            <msink:sourceLink direction="with" ref="{DBFCFEE0-3EAA-478C-91E4-5F6BC3651856}"/>
            <msink:sourceLink direction="with" ref="{4C3543A7-4AF6-4341-93ED-807E847A6FAB}"/>
            <msink:sourceLink direction="with" ref="{EE9B7F0F-DCE9-484F-9815-206325ADE78E}"/>
            <msink:sourceLink direction="with" ref="{E13771E1-8A0C-4C56-AA2A-01E8CE114133}"/>
            <msink:sourceLink direction="with" ref="{5EC71DB3-FD8F-463C-B53D-505A368A2733}"/>
          </msink:context>
        </emma:interpretation>
      </emma:emma>
    </inkml:annotationXML>
    <inkml:trace contextRef="#ctx0" brushRef="#br0">9979 182 0,'-73'0'16,"37"0"-1,-73 0-15,0 0 16,37 0-16,-73 0 15,36 0-15,-36 0 16,72 0-16,1 0 16,-1 0-1,0 0-15,37 0 16,0 0-16,-37 0 16,1 0-1,35 0-15,-35 0 16,-37 0-16,36 0 15,-35 0-15,35 0 16,0 0-16,-72 0 16,36 0-16,-72 0 15,72 0-15,-72 0 16,36 0-16,36 0 16,-36 0-16,72 0 15,-36 0-15,-36 0 16,72 0-16,-72 0 15,36 0-15,-36 0 16,36 0-16,1 0 16,-38 0-1,38 0-15,-38 0 16,-71 0-16,108 0 16,-36 0-16,0 0 15,36 0-15,0 0 16,36 0-16,1 0 15,-37 0-15,0 0 16,36 0-16,-35 0 16,71 0-16,-180 0 31,108 0-31,36 0 16,1 0-16,-1 0 15,-36 0-15,37 0 16,-1 0-16,-36 73 15,37-73-15,-1 0 16,-72 72-16,72-72 16,37 0-1,0 0-15,-37 36 16,1-36-16,35 0 16,-35 0-16,-1 0 15,37 37-15,-37-37 16,1 0-16,-73 72 15,72-72 1,37 0-16,-37 0 16,37 0-16,-73 0 15,36 37-15,1-37 16,-1 72 0,1-72-16,-1 0 15,1 0-15,35 73 16,1-1-16,-73-35 15,0-1-15,0 0 16,37-36-16,-1 36 16,1-36-16,-1 37 15,1-37-15,35 72 16,1-72-16,-37 0 16,37 0-1,0 0-15,-37 73 16,37-73-1,-37 0-15,37 36 16,0-36-16,0 36 16,-1 1 31,-72 108 124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05:31.20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3D03B4B-375B-4FF4-B456-0B104CC1558A}" emma:medium="tactile" emma:mode="ink">
          <msink:context xmlns:msink="http://schemas.microsoft.com/ink/2010/main" type="writingRegion" rotatedBoundingBox="15883,-49 20815,1530 20167,3556 15234,1976">
            <msink:destinationLink direction="with" ref="{98E50A32-CA76-44CE-A575-B4ACE91E4692}"/>
          </msink:context>
        </emma:interpretation>
      </emma:emma>
    </inkml:annotationXML>
    <inkml:traceGroup>
      <inkml:annotationXML>
        <emma:emma xmlns:emma="http://www.w3.org/2003/04/emma" version="1.0">
          <emma:interpretation id="{ADA885D5-65E9-4DD1-90DE-48341C1DC881}" emma:medium="tactile" emma:mode="ink">
            <msink:context xmlns:msink="http://schemas.microsoft.com/ink/2010/main" type="paragraph" rotatedBoundingBox="15883,-49 20815,1530 20167,3556 15234,1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ECE3B7-81DB-4C47-87DE-24883CEACDA9}" emma:medium="tactile" emma:mode="ink">
              <msink:context xmlns:msink="http://schemas.microsoft.com/ink/2010/main" type="line" rotatedBoundingBox="15883,-49 20815,1530 20167,3556 15234,1976"/>
            </emma:interpretation>
          </emma:emma>
        </inkml:annotationXML>
        <inkml:traceGroup>
          <inkml:annotationXML>
            <emma:emma xmlns:emma="http://www.w3.org/2003/04/emma" version="1.0">
              <emma:interpretation id="{C9C2BE3C-842A-4EF7-B222-5A2896B8EFB5}" emma:medium="tactile" emma:mode="ink">
                <msink:context xmlns:msink="http://schemas.microsoft.com/ink/2010/main" type="inkWord" rotatedBoundingBox="15883,-49 20815,1530 20167,3556 15234,19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18542-544 0,'0'73'172,"0"-1"-157,0 1-15,-37-1 16,1 37-16,36 0 16,0 73-16,-72-110 15,72 73-15,-37 0 16,-35 37-16,35-73 16,1-37-1,0 1-15,36-37 16,0 37-1,0-37 1,0 37-16,-73-1 16,37-72-1,0 36-15,-1 1 16,37-1 0,0-72 202,-36-37-202,36 37-16,0 0 0,0-1 16,0 1-1,0 0 1,0-1-1,0-35 1,36 36-16,37-1 16,-73 1-1,36 0-15,1-37 16,-37-36 31,36 109-47,-36-36 15,36 0 1,-36-1 93,36 37-93,1 0 15,35 0-15,-35 0 15,-1 0-15,0 0-16,0 0 15,1 0-15,-1 0 16,0 0-16,37 0 47,-37 0-47,0 0 16,73-72-1,-72 36-15,-1 36 16,0-37-16,37-35 15,-37 72 1</inkml:trace>
          <inkml:trace contextRef="#ctx0" brushRef="#br0" timeOffset="-3543.7376">16038-907 0,'0'37'110,"0"-1"-110,0 36 15,0-35-15,0 35 16,0-35-16,0 35 15,0 1 1,0-37 0,0 0-1,0 1 1,36-1 62,1-36 31,35 0-93,-36 0 15,1 0-31,-37-36 16,72-1 0,1-35-16,-37-1 15,-36 37 1,36 0-1,1-1 1,-1 37 0,-36-36 109,36 36-110,37 36 1,-73 1 0,36 71-1,0-71-15,-36 35 16,0 37-16,0-36 15,0-37-15,0 0 16,0 1-16,37-219 234,35 110-234,-35-37 16,-1 0-16,-36 73 16,72-37-16,-35 0 15</inkml:trace>
          <inkml:trace contextRef="#ctx0" brushRef="#br0" timeOffset="-2703.6333">17018-762 0,'36'0'16,"-36"73"203,0-37-219,0 1 15,73 108-15,-73-109 16,0 0-16,0 1 15,0-1-15,0 0 16,0 37-16,0-37 16,72 0-1,-72 1 1,73-37 125,-1 0-141,1 0 15,-37-73-15,0 73 16,1-36-16,35-37 15,-35 37-15,-37 0 16,36-1 0,0-35-1,0 72 1,-36-37-16</inkml:trace>
          <inkml:trace contextRef="#ctx0" brushRef="#br0" timeOffset="-2023.3686">18143-544 0,'0'-36'31,"0"-37"-15,-37 73-1,1 0 1,0-72 0,-1 72 62,-35 0-63,-1 0 1,-36 0-16,73 0 31</inkml:trace>
          <inkml:trace contextRef="#ctx0" brushRef="#br0" timeOffset="-2319.4262">18143-544 0</inkml:trace>
          <inkml:trace contextRef="#ctx0" brushRef="#br0" timeOffset="-1448.0146">17671-725 0,'0'36'16,"0"0"-16,0 1 16,0-1-16,0 0 15,0 0 1,0 1-16,0 35 16,0-35-1,0-1 32,0 0-31,0 0-16,36-36 15,0 0 1,1 0-16,35 0 16,1 0-1,-37 0-15,73 0 16,-36 0-16,-1 0 15,1 0-15,-37 0 47,73 0-31,-37 0 0,-35 0 15,-37-36 16,0 0-16,0 0-31,0-1 16,0 1-1,0-37-15,0 37 16</inkml:trace>
          <inkml:trace contextRef="#ctx0" brushRef="#br0" timeOffset="1607.7516">16074-1161 0,'0'37'531,"0"71"-515,-36-71-16</inkml:trace>
          <inkml:trace contextRef="#ctx0" brushRef="#br0" timeOffset="3960.4388">15893-1560 0,'-36'36'203,"36"1"234</inkml:trace>
          <inkml:trace contextRef="#ctx0" brushRef="#br0" timeOffset="3288.9843">15893-1560 0</inkml:trace>
          <inkml:trace contextRef="#ctx0" brushRef="#br0" timeOffset="-6552.0184">14333-1850 0,'72'0'141,"-36"0"-125,-36 36-16,0 0 15,0 73-15,0-72 16,0 35-16,73 1 16,-37-1-16,-36 37 15,73 0-15,-73-36 16,0-1-16,0 1 15,0-1-15,0 73 16,72-36-16,-72-36 16,0-1-16,0 1 15,0-37-15,37 37 16,-37 36-16,36-73 16,-36 0-16,0 1 15,0 35-15,0-36 16,0 1-16,36 35 15,-36 1-15,37-37 47,-37 0-47,0 1 47</inkml:trace>
          <inkml:trace contextRef="#ctx0" brushRef="#br0" timeOffset="-5472.0014">14478-362 0,'36'0'156,"0"0"-156,37-37 16,-1 1-16,-35 36 15,35-36-15,1-1 16,36 1-16,-73 0 16,37 36-1,-37-36-15,0 36 32,-36-37 46,0 1-78,109 0 15,-109-1 1,36 1-16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25:10.56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4512347-53F6-4F60-8E57-B522B0618022}" emma:medium="tactile" emma:mode="ink">
          <msink:context xmlns:msink="http://schemas.microsoft.com/ink/2010/main" type="writingRegion" rotatedBoundingBox="2399,15767 1647,14751 2456,14152 3208,15168"/>
        </emma:interpretation>
      </emma:emma>
    </inkml:annotationXML>
    <inkml:traceGroup>
      <inkml:annotationXML>
        <emma:emma xmlns:emma="http://www.w3.org/2003/04/emma" version="1.0">
          <emma:interpretation id="{01E29D65-5742-4BFB-99F4-E4137ACABC3B}" emma:medium="tactile" emma:mode="ink">
            <msink:context xmlns:msink="http://schemas.microsoft.com/ink/2010/main" type="paragraph" rotatedBoundingBox="2399,15767 1647,14751 2456,14152 3208,15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DF1246-5870-40DD-A42D-4202D58B055C}" emma:medium="tactile" emma:mode="ink">
              <msink:context xmlns:msink="http://schemas.microsoft.com/ink/2010/main" type="line" rotatedBoundingBox="2399,15767 1647,14751 2456,14152 3208,15168"/>
            </emma:interpretation>
          </emma:emma>
        </inkml:annotationXML>
        <inkml:traceGroup>
          <inkml:annotationXML>
            <emma:emma xmlns:emma="http://www.w3.org/2003/04/emma" version="1.0">
              <emma:interpretation id="{3E5DFB2D-4664-4A09-AD69-FB6662F3B191}" emma:medium="tactile" emma:mode="ink">
                <msink:context xmlns:msink="http://schemas.microsoft.com/ink/2010/main" type="inkWord" rotatedBoundingBox="2772,15490 2439,15040 2851,14734 3185,15185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690 471 0,'-37'73'15,"1"-37"1,0 0 47,36 1-17,0-1-30,0 0 0,0 1-1,0-1 1,0 0 0,0 0-1,0 1 16,0-1-31,0 0 16,36 1 0,0 35 31,1-72-16,-1 0 63,37 0-63,-73-36-16,0 0 17,0-1-32,0 1 15,0 0 1,0-1 0,36 1 15,-36 0-16,0-37 17,0 37-17,0 0-15,0-1 16,0 1 31,0 0 47,0-37-63,-36 37 31</inkml:trace>
        </inkml:traceGroup>
        <inkml:traceGroup>
          <inkml:annotationXML>
            <emma:emma xmlns:emma="http://www.w3.org/2003/04/emma" version="1.0">
              <emma:interpretation id="{AAB2C70A-709D-4274-94C6-6BC70564BE16}" emma:medium="tactile" emma:mode="ink">
                <msink:context xmlns:msink="http://schemas.microsoft.com/ink/2010/main" type="inkWord" rotatedBoundingBox="2249,15566 1647,14751 2456,14152 3059,1496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89.0941">871 580 0,'0'-36'47,"0"0"47</inkml:trace>
          <inkml:trace contextRef="#ctx0" brushRef="#br0" timeOffset="-999.9125">871 471 0,'-36'0'94,"0"0"-94,-1 0 15,1 0 16,0 0 32</inkml:trace>
          <inkml:trace contextRef="#ctx0" brushRef="#br0" timeOffset="-2096.7671">0 181 0,'37'0'172,"-1"-36"-157,36-37 1,-72 37 125,0 0-94,37 36 78,-37 72-63,0-36-62,0 37 16,0-37-16,0 37 15,0-37-15,0 37 16,0-1-16,0-35 16,0-1-16,0 0 15,0 0-15,0 37 16,0-37-16,0 37 31,0-37 16,0 0-47,0 1 31,0-1-31,0 0 16,0 1-1,0-1-15,0 36 47,0-35 47,0-1-78,0 0 156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25:13.420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00B050"/>
      <inkml:brushProperty name="fitToCurve" value="1"/>
    </inkml:brush>
    <inkml:brush xml:id="br2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1FAE234C-ED4D-4D4C-9830-ACB4DABC1E35}" emma:medium="tactile" emma:mode="ink">
          <msink:context xmlns:msink="http://schemas.microsoft.com/ink/2010/main" type="writingRegion" rotatedBoundingBox="11522,14224 20411,9136 22115,12114 13226,17201"/>
        </emma:interpretation>
      </emma:emma>
    </inkml:annotationXML>
    <inkml:traceGroup>
      <inkml:annotationXML>
        <emma:emma xmlns:emma="http://www.w3.org/2003/04/emma" version="1.0">
          <emma:interpretation id="{27A25FD4-BEDF-4742-9523-10E6633C4EC9}" emma:medium="tactile" emma:mode="ink">
            <msink:context xmlns:msink="http://schemas.microsoft.com/ink/2010/main" type="paragraph" rotatedBoundingBox="11522,14224 20411,9136 22115,12114 13226,17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DD570D-BD74-4BD5-8E57-79918A3F3C84}" emma:medium="tactile" emma:mode="ink">
              <msink:context xmlns:msink="http://schemas.microsoft.com/ink/2010/main" type="line" rotatedBoundingBox="11522,14224 20411,9136 22115,12114 13226,17201"/>
            </emma:interpretation>
          </emma:emma>
        </inkml:annotationXML>
        <inkml:traceGroup>
          <inkml:annotationXML>
            <emma:emma xmlns:emma="http://www.w3.org/2003/04/emma" version="1.0">
              <emma:interpretation id="{5418B4F9-E830-41DC-AE81-88E564B5F8E0}" emma:medium="tactile" emma:mode="ink">
                <msink:context xmlns:msink="http://schemas.microsoft.com/ink/2010/main" type="inkWord" rotatedBoundingBox="12147,15317 13799,14371 14222,15110 12570,1605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1633 0 0,'-36'0'125,"0"0"-78,36 72-16,-73 1-16,73-1 17,0-35-32,-36-1 15,36 0-15,-36-36 16,-1 37 0,1-1-1,0 0-15,-37 37 16,37-73-1,0 0 17,-1 0-17,1 0-15,0 0 16,-37 0 0,1 0-1,35 0 1,1 0-1,0 0 1,-1 0-16,-35-37 16,36 1 46,-1 0-46,1 36-1,36-36 1,-36 36-16,36-37 16,-37 37-1,1 0 1,0 0 0,0 0-16,36-36 31,-37 36 0,1 0-31,0 0 16,-1 36-1,1 1 1,0 35-16,0 1 16,-37-37-16,73 0 15,0 1-15,0-1 16,-36 0-1,36 0-15,-37-36 16,37 73 0,0-37 46,0 37-46,0-1-1,73-35 17,-73-1-32,0 0 15,36-36 17,1 37-17,-1-37 1,36 0-1,1 0 1,0 0-16,-37 0 16,0 0-1,0 0 32,1 0-16,-37-73 94,0 37-78,0-1-15,-37 37-32,1 0 15,36-36 1,0 0 15,-36 36-31,0 0 31,-1-36 32,1 36-63,-37 0 15,1 0-15,72-37 16</inkml:trace>
        </inkml:traceGroup>
        <inkml:traceGroup>
          <inkml:annotationXML>
            <emma:emma xmlns:emma="http://www.w3.org/2003/04/emma" version="1.0">
              <emma:interpretation id="{F262E9F2-1063-4C05-AE98-64189F90881F}" emma:medium="tactile" emma:mode="ink">
                <msink:context xmlns:msink="http://schemas.microsoft.com/ink/2010/main" type="inkWord" rotatedBoundingBox="16282,11499 18775,10072 20429,12962 17936,14388"/>
              </emma:interpretation>
              <emma:one-of disjunction-type="recognition" id="oneOf1">
                <emma:interpretation id="interp5" emma:lang="" emma:confidence="1">
                  <emma:literal>V</emma:literal>
                </emma:interpretation>
                <emma:interpretation id="interp6" emma:lang="" emma:confidence="0">
                  <emma:literal>v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r</emma:literal>
                </emma:interpretation>
              </emma:one-of>
            </emma:emma>
          </inkml:annotationXML>
          <inkml:trace contextRef="#ctx0" brushRef="#br1" timeOffset="536263.7675">5552-1343 0,'0'73'94,"0"144"-79,0-144-15,0 108 16,0-108-16,0 0 16,0 35-1,0-71-15,0 35 16,0-35-1,0-1 126,109-72-125,-73-110-16,37 38 15,-1-110-15,37 0 16,0 37-16,-36 36 16,-1-37-16,-35 37 15,-1 72-15</inkml:trace>
          <inkml:trace contextRef="#ctx0" brushRef="#br2" timeOffset="367937.0434">10705-3738 0,'0'73'141,"0"-1"-126,0-35 1,0 72-16,72-73 15,-35 0-15,-37 73 32,36-73-1,-36 37-15,0-37 15,0 0-16,0 37 17,0-37-17,36 1 1,0-1 46,1 0 48,-1 0-95,0-36 110,1 0-109,-1 0-16,36 0 31,-35 0 1,35 0-17,-35 0 32,-1 0-16,0 0 63,0 0-78,1 0-1,-1 0 1,-36-36 0,36 36-1,37 0-15,-37 0 110,0-72 46</inkml:trace>
        </inkml:traceGroup>
        <inkml:traceGroup>
          <inkml:annotationXML>
            <emma:emma xmlns:emma="http://www.w3.org/2003/04/emma" version="1.0">
              <emma:interpretation id="{537FDF6C-542F-4D51-BE38-A9FFC92CB026}" emma:medium="tactile" emma:mode="ink">
                <msink:context xmlns:msink="http://schemas.microsoft.com/ink/2010/main" type="inkWord" rotatedBoundingBox="21826,12240 22080,12058 22105,12093 21851,12274"/>
              </emma:interpretation>
              <emma:one-of disjunction-type="recognition" id="oneOf2"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:</emma:literal>
                </emma:interpretation>
                <emma:interpretation id="interp12" emma:lang="" emma:confidence="0">
                  <emma:literal>s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(</emma:literal>
                </emma:interpretation>
              </emma:one-of>
            </emma:emma>
          </inkml:annotationXML>
          <inkml:trace contextRef="#ctx0" brushRef="#br2" timeOffset="348807.7056">5117-1960 0,'-37'-36'47,"110"36"78,36-36-109,-73-1 0,0 37-1,-36-36 79,0 0-47,37 0-47,-1 36 15,-36-37 1,0 1-16,0 0 16,0-1-1,73-35-15,-73 36 16,0-1 0,0 1-1,0-37-15,72 37 16,-72 0-16,0 0 15,0-1-15,0 1 16,0-37 0,0 37-16,0 0 15,0-37 17,0 1-32,0 35 15,0 1 1,0 0-1,0 0 1,0 108 172,0 1-188,0-37 15,0 37-15,0-1 16,0 37-16,0-36 15,0-37-15,0 36 32,0-35-32,0-1 15,0 0 1,0 1-16,36-37 16,1 36-16,-37 0 46,0 0-14,36 1-32,0-37 78,1 0-78,-1 0 31,0 0 16,0 0-31,1 0-1,-1 0 1,37-37 15,-73 1 0,0 0-15,0 0-16,0-1 16,0-35-16,0 35 15,0 1-15,0 0 16,0-37-16,0 37 15,0 0-15,36 36 16,-36-37-16,0 1 16,0 0-16,36 0 15,-36-73-15,0 36 16,36 1-16,-36-1 16,0 37-16,0-1 15,0 1-15,0-36 16,0-1-16,0 0 15,0 1 1,0-1 0,0 1-1,0 35-15,0-71 16,0 71 0,0-35-1,0 35-15,0-35 16,0-1-16,0 37 15,0-37-15,0 37 16,0 0-16,0 0 16,-36 36 234,36 36-235,0 0-15,0 73 16,0 0-16,0 0 16,0 36-16,0-36 15,0 0-15,0-1 16,0 1-16,0 145 15,-36-181 1,36-37-16,0 0 16,72-36-16,-35 0 15,-1 0-15,-36 37 16,0-1 0,0 0-16,0 1 15,0 35 16,0-36-15,0 1-16,0 35 31,0-35-15,0-1-16,73 36 16,-73-35 30,0-1-46,0 0 16,0 1 0,0 35-1,0-36-15,36 1 16,0-1 31,-36 0-32,0 1 1,36-37 47,1 0 15,-1 0-47,37 0-15,-37 0-1,0-37-15,37 1 16,-73 0-1,36 36-15,-36-37 16,36 1-16,1 36 16,-1-72-16,0-1 15,0 73 17,-36-36-17,37-1 1,-37 1-1,36 36-15,-36-36 16,36 36-16,-36-36 16,0-1 15,0 1-15,0 0 15,0-1-31,0-35 15,0 36 17,0-37-1,0 0 0,0 1-15,0 36 15,0-1 47,0 1-62,0 0-1,37-37 1,-1 73-16,-36-36 16,0 108 218,0-35-218,0 72-16,0-73 15,0 36 1,0-35-16,0 35 16,0 1-1,0-37 1,0 0-1,0 1 17,0-1-17,0 0 1,0 1 15,0-1-15,0 36 62,0-35-62,0 35-16,36 1 31,-36-37-16,36-36-15,-36 36 16,37 1 31,-1-37 31,0 0 0,-36 36-78,37-36 47,-1 0-16,0 0-15,0-36 31,1 36-16,-1 0-15,37-37 62,-73 1 47,36 0-125,0 36 47,0-36-32,1-1 142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9:42.717"/>
    </inkml:context>
    <inkml:brush xml:id="br0">
      <inkml:brushProperty name="width" value="0.21167" units="cm"/>
      <inkml:brushProperty name="height" value="0.211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1C107F40-7A8C-4A1F-8AEC-74E0BCD90993}" emma:medium="tactile" emma:mode="ink">
          <msink:context xmlns:msink="http://schemas.microsoft.com/ink/2010/main" type="writingRegion" rotatedBoundingBox="14623,9543 15944,9543 15944,10247 14623,10247"/>
        </emma:interpretation>
      </emma:emma>
    </inkml:annotationXML>
    <inkml:traceGroup>
      <inkml:annotationXML>
        <emma:emma xmlns:emma="http://www.w3.org/2003/04/emma" version="1.0">
          <emma:interpretation id="{6DA81DD8-DAE1-4342-AEE4-892F7615F3D4}" emma:medium="tactile" emma:mode="ink">
            <msink:context xmlns:msink="http://schemas.microsoft.com/ink/2010/main" type="paragraph" rotatedBoundingBox="14623,9543 15944,9543 15944,10247 14623,10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8FE3EA-4669-4247-98CC-41A4B2FB5D74}" emma:medium="tactile" emma:mode="ink">
              <msink:context xmlns:msink="http://schemas.microsoft.com/ink/2010/main" type="line" rotatedBoundingBox="14623,9543 15944,9543 15944,10247 14623,10247"/>
            </emma:interpretation>
          </emma:emma>
        </inkml:annotationXML>
        <inkml:traceGroup>
          <inkml:annotationXML>
            <emma:emma xmlns:emma="http://www.w3.org/2003/04/emma" version="1.0">
              <emma:interpretation id="{57F3E82C-2FF0-44D2-A3A0-2942D2746309}" emma:medium="tactile" emma:mode="ink">
                <msink:context xmlns:msink="http://schemas.microsoft.com/ink/2010/main" type="inkWord" rotatedBoundingBox="14623,9543 15944,9543 15944,10247 14623,10247"/>
              </emma:interpretation>
            </emma:emma>
          </inkml:annotationXML>
          <inkml:trace contextRef="#ctx0" brushRef="#br0">-1002 4863 0</inkml:trace>
          <inkml:trace contextRef="#ctx0" brushRef="#br0" timeOffset="343.5367">-1183 4572 0,'-36'-36'15,"-1"-37"-15,-72 37 16,73 36 62,0-36-78,0 36 16,-1 0-1,-72 0 1,37 0-1,-1 0-15,1 0 16,-1 0 15,1 0-15,35 0-16,-72 36 16,73 0-16</inkml:trace>
          <inkml:trace contextRef="#ctx0" brushRef="#br0" timeOffset="10015.5374">-857 5080 0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25:26.468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B98133B-A9A0-4AB1-97CE-96ACD0FD3509}" emma:medium="tactile" emma:mode="ink">
          <msink:context xmlns:msink="http://schemas.microsoft.com/ink/2010/main" type="writingRegion" rotatedBoundingBox="25422,6288 29715,5998 29839,7823 25545,8113"/>
        </emma:interpretation>
      </emma:emma>
    </inkml:annotationXML>
    <inkml:traceGroup>
      <inkml:annotationXML>
        <emma:emma xmlns:emma="http://www.w3.org/2003/04/emma" version="1.0">
          <emma:interpretation id="{CFD5E2C5-6D60-41E2-9B62-8D9A0AE7442E}" emma:medium="tactile" emma:mode="ink">
            <msink:context xmlns:msink="http://schemas.microsoft.com/ink/2010/main" type="paragraph" rotatedBoundingBox="25422,6288 29715,5998 29839,7823 25545,8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B380A7-53E4-4E25-9DF5-EB8DA8C7E950}" emma:medium="tactile" emma:mode="ink">
              <msink:context xmlns:msink="http://schemas.microsoft.com/ink/2010/main" type="line" rotatedBoundingBox="25422,6288 29715,5998 29839,7823 25545,8113"/>
            </emma:interpretation>
          </emma:emma>
        </inkml:annotationXML>
        <inkml:traceGroup>
          <inkml:annotationXML>
            <emma:emma xmlns:emma="http://www.w3.org/2003/04/emma" version="1.0">
              <emma:interpretation id="{46B64EAB-A4F2-4513-A249-D409AB94AE72}" emma:medium="tactile" emma:mode="ink">
                <msink:context xmlns:msink="http://schemas.microsoft.com/ink/2010/main" type="inkWord" rotatedBoundingBox="25422,6288 29715,5998 29839,7823 25545,8113">
                  <msink:destinationLink direction="with" ref="{A7935D91-5453-467D-AA8A-3B89F1D6EF6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2794-798 0,'36'0'141,"0"0"-126,-36 72 1,36 1-16,-36-1 16,0 1-1,0 0 1,0-1 0,0-36-16,0 1 15,0-1-15,0 0 16,0 1-1,0 35 1,0 1 0,0-37-1,0 0 1,37 37 0,-37-37 30,0 0-30,0 1 15,0-1-15,36-36 0,-36 36-1,36 1 1,-36-1-16,37 0 15,-37 0 32,36 1-15,0-37-32,-36 36 15,0 0 1,0 1 31,0-1-16,0 0-15,36 37-16,-36-37 15,0 37 1,0-37-1,0 0-15,0 0 16</inkml:trace>
          <inkml:trace contextRef="#ctx0" brushRef="#br0" timeOffset="-1063.3916">2794-762 0,'0'-36'15</inkml:trace>
          <inkml:trace contextRef="#ctx0" brushRef="#br0" timeOffset="-1096.1068">1596-363 0,'36'0'94,"1"0"-94,-1 0 31,-36 36-31,0 37 16,0 0-16,0-37 16,0 36-16,0 1 15,0-37-15,0 73 16,0 0-16,73 0 16,-73-73-16,0 109 15,0-108-15,0 35 16,0 1-16,0-37 15,0 37 17,0-37-1,0 0-31,0 0 16,0 1-1,0-1-15,0-109 219,0 1-203,0 36-16,0-1 15,0-72-15,0 73 16,0 0-16,0 0 15,0-37-15,0 37 16,0-1-16,0-35 16,0 36-1,0-1-15,72-35 16,-72-1-16,0 1 16,0 35-1,36-72 1,-36 37-1,0-1 1,37 37 0,-37 0-1,0-1 1,0 1-16,0 0 16,0 0-1,0-1 1,0 1 78,72 72 77,-35 1-171,-1 35 16,-36 1-16,0-37 16,36 37-16,-36-1 15,36-36-15,1 37 16,-1 0-16,-36-37 16,36-36-1,-36 36-15,37-36 156,35-36-140,-36 36-16,1 0 16,-37-36-16,36-1 15,0 1-15,1-37 32,-1 37-17,-36 0 16,36 0-15,-36-1-16,36 1 16,-36-37-1,73 1 1,-73-1 0,36 37-1,1-37 1,-37 37-1,0-36-15,0 35 16</inkml:trace>
          <inkml:trace contextRef="#ctx0" brushRef="#br0" timeOffset="-4671.5593">508-73 0,'72'-36'16,"-36"36"15,1-72-15,35 72-1,1-37-15,-1 1 16,-35 36-16,-1 0 15,0 0 48,1 0-47,-1 0-16,0 0 15,0-36-15,1 36 63,-1 0-32,0-37-31</inkml:trace>
          <inkml:trace contextRef="#ctx0" brushRef="#br0" timeOffset="-4574.5599">1233-327 0,'-36'0'32</inkml:trace>
          <inkml:trace contextRef="#ctx0" brushRef="#br0" timeOffset="-3463.6715">725-254 0,'0'73'125,"0"-1"-110,0-36 1,37 73-16,-1-36 15,-36-1-15,0 1 16,72 0-16,-72-37 16,0 36-16,0-35 15,0 35 1,73 1-16,-73-1 16,0-35-1,0 35 1,0-35-1,0-1 1,0 36-16,0-35 16,0 35-16,0-35 15,0-1 1,0 0 109</inkml:trace>
          <inkml:trace contextRef="#ctx0" brushRef="#br0" timeOffset="-5128.0572">0 145 0,'36'0'156,"0"-36"-156,37 36 16,-37-36-16,37-1 15,-1 1-15</inkml:trace>
          <inkml:trace contextRef="#ctx0" brushRef="#br0" timeOffset="3144.7137">3701-689 0,'-37'0'46,"1"0"-30,0 0 0,0 36-1,36 0 1,-37 0 15,1 1-31,36-1 31,0 0 1,0 1-17,0-1-15,-36 0 16,36 37 15,0-37-15,0 0-1,0 1-15,0-1 16,0 36 31,0-35 62,72-37-15,1 0-78,-37 0-1,0 0-15,1 0 16,-1 0-16,0 0 16,1 0-16,-1 0 31,0 0-16,0 0 48,1 0-47,-1 0 15,0 36 0,37-36 0,-1 0-15,-35 36 0,-1 1-1,-36-1 1,36 0 15,-36 0-15,37 1 15,-37-1-15,0 0 46,0 1-31,0-1-15,0 0 15,0 0 32,0 1-1,-37-1-46,1 0 46,-37-36-30,37 0-1,0 0-16,0 0 1,-1 0 0,1 0-16,-37 0 15,37 0 126,0 0-110,0 0-15,-1 0-1,1 0 32,0 0 16</inkml:trace>
          <inkml:trace contextRef="#ctx0" brushRef="#br0" timeOffset="1201.5923">3918-581 0,'0'-36'265,"0"0"-249,0 0-1,-36 36 17,0 0-17,0 0 63,-1 0-62,1 0 31</inkml:trace>
          <inkml:trace contextRef="#ctx0" brushRef="#br0" timeOffset="3281.1383">3701 544 0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25:04.964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3147FC0-826E-4AF4-925E-036495168235}" emma:medium="tactile" emma:mode="ink">
          <msink:context xmlns:msink="http://schemas.microsoft.com/ink/2010/main" type="writingRegion" rotatedBoundingBox="26815,12809 27251,12809 27251,13607 26815,13607"/>
        </emma:interpretation>
      </emma:emma>
    </inkml:annotationXML>
    <inkml:traceGroup>
      <inkml:annotationXML>
        <emma:emma xmlns:emma="http://www.w3.org/2003/04/emma" version="1.0">
          <emma:interpretation id="{768EBAB2-F264-4F30-AF8D-7A36F6BFAB86}" emma:medium="tactile" emma:mode="ink">
            <msink:context xmlns:msink="http://schemas.microsoft.com/ink/2010/main" type="paragraph" rotatedBoundingBox="26815,12809 27251,12809 27251,13607 26815,13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A47837-462B-4242-B52F-7169BE55B35D}" emma:medium="tactile" emma:mode="ink">
              <msink:context xmlns:msink="http://schemas.microsoft.com/ink/2010/main" type="line" rotatedBoundingBox="26815,12809 27251,12809 27251,13607 26815,13607"/>
            </emma:interpretation>
          </emma:emma>
        </inkml:annotationXML>
        <inkml:traceGroup>
          <inkml:annotationXML>
            <emma:emma xmlns:emma="http://www.w3.org/2003/04/emma" version="1.0">
              <emma:interpretation id="{36FADEF4-4811-49EA-B7EB-FF2E72B8938B}" emma:medium="tactile" emma:mode="ink">
                <msink:context xmlns:msink="http://schemas.microsoft.com/ink/2010/main" type="inkWord" rotatedBoundingBox="26815,12809 27251,12809 27251,13607 26815,136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1705 6132 0,'-36'0'328,"-1"0"-312,-35 37 0,36-1-1,-1-36 1,37 36-1,-36-36 64,0 73-79</inkml:trace>
          <inkml:trace contextRef="#ctx0" brushRef="#br0" timeOffset="1247.3198">1378 6386 0,'0'37'16,"0"-1"0,-36-36 31,36 36-16,0 0 16,0 1-47,0-1 109,0 0-109,36-36 16,1 0 31,-1 37-16,0-37 0,1 0 32,-1 36-32,36-36 94,-35-36-94,-37-1-15,36 37 15,-36-36-15,0 0-1,0-1-15,0 1 31,36 36-15,-36-72 15,0 35 32,0 1-48,0 0 17,0-1-17,37 1 17,-37-36-17,0 35 1,0 1-16,0 0 15,0-73 1,-37 73 172,-35 36-173,35 0 1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26:38.101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861C0C85-F735-41E6-88BA-E2F1447DD6CE}" emma:medium="tactile" emma:mode="ink">
          <msink:context xmlns:msink="http://schemas.microsoft.com/ink/2010/main" type="inkDrawing" rotatedBoundingBox="13206,3151 17706,3046 17708,3127 13208,3233" shapeName="Other"/>
        </emma:interpretation>
      </emma:emma>
    </inkml:annotationXML>
    <inkml:trace contextRef="#ctx0" brushRef="#br0">0 181 0,'73'0'234,"-37"0"-203,36 0-15,-72-36-16,37 36 16,-1 0-1,37 0-15,-37-36 16,36 36 0,1 0-1,72 0-15,-36 0 16,0 0-16,36 0 15,-72 0-15,72 0 16,-36 0-16,145 0 16,-73 0-16,109 0 15,-36 0-15,0 0 16,37-37-16,-74 37 16,-108 0-16,0 0 15,-73 0-15,73 0 16,-36 0-16,-1 0 15,73 0 1,-72 0-16,36 0 16,36 0-16,-72 0 15,-1 0-15,1 0 16,-1 0-16,1-72 16,-37 72-16,0 0 125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26:39.557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8009158B-1A78-4580-B498-ADA4E4A646CC}" emma:medium="tactile" emma:mode="ink">
          <msink:context xmlns:msink="http://schemas.microsoft.com/ink/2010/main" type="inkDrawing" rotatedBoundingBox="17550,2561 18687,3119 18288,3932 17151,3374" semanticType="verticalRange" shapeName="Other">
            <msink:sourceLink direction="with" ref="{68A955E8-AEBF-4735-824A-03F721E9CF6F}"/>
          </msink:context>
        </emma:interpretation>
      </emma:emma>
    </inkml:annotationXML>
    <inkml:trace contextRef="#ctx0" brushRef="#br0">0 0 0,'36'0'140,"182"36"-140,-37 73 16,-72-73 0,0 1-16,36-1 15,0 36-15,-36-35 16,-36-1-16,-37 0 16,0-36-16,-108 73 359,-1-37-343,0 0-16,1 1 15,-1-1 1,37 0-1,0-36 1,-1 73-16,-35-1 16,-73-35-1,108 35-15,1-72 16,-36 73 0,35-73-1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3:23.077"/>
    </inkml:context>
    <inkml:brush xml:id="br0">
      <inkml:brushProperty name="width" value="0.15875" units="cm"/>
      <inkml:brushProperty name="height" value="0.15875" units="cm"/>
      <inkml:brushProperty name="color" value="#00B05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FFC000"/>
      <inkml:brushProperty name="fitToCurve" value="1"/>
    </inkml:brush>
    <inkml:brush xml:id="br2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8A955E8-AEBF-4735-824A-03F721E9CF6F}" emma:medium="tactile" emma:mode="ink">
          <msink:context xmlns:msink="http://schemas.microsoft.com/ink/2010/main" type="writingRegion" rotatedBoundingBox="841,1024 14301,2787 13516,8778 56,7014">
            <msink:destinationLink direction="with" ref="{8009158B-1A78-4580-B498-ADA4E4A646CC}"/>
          </msink:context>
        </emma:interpretation>
      </emma:emma>
    </inkml:annotationXML>
    <inkml:traceGroup>
      <inkml:annotationXML>
        <emma:emma xmlns:emma="http://www.w3.org/2003/04/emma" version="1.0">
          <emma:interpretation id="{69671A6E-CAC2-45F8-902D-A571D125FDD7}" emma:medium="tactile" emma:mode="ink">
            <msink:context xmlns:msink="http://schemas.microsoft.com/ink/2010/main" type="paragraph" rotatedBoundingBox="841,1024 12599,2564 12273,5056 515,3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9E485F-D12A-4F04-8398-6951C4ABEA9E}" emma:medium="tactile" emma:mode="ink">
              <msink:context xmlns:msink="http://schemas.microsoft.com/ink/2010/main" type="line" rotatedBoundingBox="841,1024 12599,2564 12273,5056 515,3515"/>
            </emma:interpretation>
          </emma:emma>
        </inkml:annotationXML>
        <inkml:traceGroup>
          <inkml:annotationXML>
            <emma:emma xmlns:emma="http://www.w3.org/2003/04/emma" version="1.0">
              <emma:interpretation id="{1EFC99AB-6716-46BE-9D72-ECB4D5B4F70A}" emma:medium="tactile" emma:mode="ink">
                <msink:context xmlns:msink="http://schemas.microsoft.com/ink/2010/main" type="inkWord" rotatedBoundingBox="841,1024 3976,1434 3650,3926 515,35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-4354-1524 0,'0'-37'31,"0"1"-15,-36 0-1,-37-37 1,1 73-1,-1 0-15,0 0 16,1 0 0,36 0-16,-37 0 15,37 0 17,-1 0-32,1-36 15,0 36 32,0 0-31,-1 73-16,1-73 15,36 36 32,0 0 31,0 0-62,0 1 31,0 35-32,36-72 32,1 0-31,-37 37-16,36-1 16,-36 0-1,36-36-15,0 36 16,1 1-1,-1-1 1,0 0-16,1-36 31,-1 0-15,0 0 0,-36 37 15,36-1-16,1 0 1,-1-36 0,-36 36-1,36 1 1,1-1 0,-37 0-1,36 1 1,-36-1-1,0 0 1,0 0 0,0 1-1,0-1 1,0 0-16,0 1 16,-36-37-1,-1 0 1,1 0-16,-37 0 15,1 0-15,36 0 16,-1 0-16,1 0 63</inkml:trace>
          <inkml:trace contextRef="#ctx0" brushRef="#br0" timeOffset="128.105">-4898-653 0,'-37'-73'16,"1"73"0,36-36-16,-36 36 15,36-73 32</inkml:trace>
          <inkml:trace contextRef="#ctx0" brushRef="#br0" timeOffset="799.8558">-3991-2141 0,'0'145'62,"0"-72"-62,0-1 16,0 1-16,0 36 15,0-37-15,0 110 16,0-110-16</inkml:trace>
          <inkml:trace contextRef="#ctx0" brushRef="#br0" timeOffset="2055.8595">-3846-726 0,'0'36'16,"0"1"0,36-37-1,1 36 110,-110-109-31,73 1-78,0-37-16,0 73 15,0-37 1,0 37-16,0-37 16,0 37-1,0 0 1,0-1-1,0 1 110,36 36-109,1 0 0,-1 36 93,0 1-93,0-37-1,37 72-15,-73-36 94,36 37-63,1-73 1,-37 36-1,36 1-31,-36-1 47,0 36-32,36-35 17</inkml:trace>
          <inkml:trace contextRef="#ctx0" brushRef="#br0" timeOffset="4689.455">-2939-1053 0,'0'-36'31,"0"0"-31,-36 36 16,36-36 0,-36 36 46,-37 0 1,37 0 15,-1 0-47,1 0-15,36 36 15,0 36-16,-36 1 1,36-37 0,0 1-16,0-1 15,0 36-15,0-35 16,0-1 0,0 0-16,0 1 15,36 35 1,0-72-16,1 73 15,-1-73 17,0 0-17,1 0-15,35 0 63,-36 0-48,1-37 1,-1 1 0,-36 0-1,36 0 1,1-37 0,-37 37 30,0-1 1,0 1-31,0 0 78,0 0-47,0-37-32,0 37-15,0-1 16,0 1 15,36 0 32,-36 72 155,36-36-186,-36 36-32,0 37 15,36-73-15,-36 36 16,0 1-16,0-1 15,37 36 1,-1-72 47,0 37 15,1-37-16,-37-37-62,36 37 16,36-36-1,-72 0-15,0 0 16,37-73-16,-37 36 16,36 37-16,-36 0 15,0-1 142,0 74-142,0-1 1,0 145-16,0-72 15,0 73-15,0 35 16,0-72-16,0 37 16,0-73-16,0 36 15,0 0-15,0-36 16,36-37-16,-36 37 16,0-72-16,0-74 171,0-35-155,-36-110-16,0 73 16,36 1-16</inkml:trace>
          <inkml:trace contextRef="#ctx0" brushRef="#br0" timeOffset="5784.0031">-2503-1125 0,'0'-36'16,"0"-1"-1,72 1 1,-36 0-16,37-37 16,-37 73-16,1 0 15,-1 0 48,0 0-1,37 36-30,-73 1-17,36 35 1,-36-35 62,0-1-62,0 0-16,36-36 15,-36 36-15,0 37 31,0-37 1,0 1-1,0-1 16,-36-36-32,0 0 1,-1 0-16,1 0 47,0 0-47,0 0 31,-1-36-31,37-1 16,-72 1-1</inkml:trace>
          <inkml:trace contextRef="#ctx0" brushRef="#br0" timeOffset="5879.8396">-2431-1016 0,'0'-37'16</inkml:trace>
        </inkml:traceGroup>
        <inkml:traceGroup>
          <inkml:annotationXML>
            <emma:emma xmlns:emma="http://www.w3.org/2003/04/emma" version="1.0">
              <emma:interpretation id="{ECAD66B6-E21C-4184-BC77-E47D744C9729}" emma:medium="tactile" emma:mode="ink">
                <msink:context xmlns:msink="http://schemas.microsoft.com/ink/2010/main" type="inkWord" rotatedBoundingBox="4316,1984 5054,2080 4942,2938 4204,2841"/>
              </emma:interpretation>
            </emma:emma>
          </inkml:annotationXML>
          <inkml:trace contextRef="#ctx0" brushRef="#br0" timeOffset="7831.0622">-1596-1016 0,'36'0'31,"0"0"32,37 72-47,-37-72-1,37 0 141,-37 0-156,0 0 16,1 0 0,-37-36-1,36 0 1,-36-1 15,0 1-15,0-36 15,0 35 0,0 1 16,0 0 0,-36 36 31,-1 0-78,1 0 16,0 0-1,-37 0 1,37 0 0,0 36 15,-1-36-15,37 36-1,-36 1 1,36 35 15,-36-36-15,36 1-16,0 35 31,0-35-31,0-1 16,0 36-1,0-35-15,0-1 16,0 37-16,0-1 15,36-36 17,0-36-17,-36 37 1,37 35 0,-1-72-1,36 0-15,-35 0 16,72 0-1,-73 0 1,36 0-16,-35 0 16,-1 0-1,0 0 79,37-36-78,-73-37-1,36 37 1,-36-36 203</inkml:trace>
        </inkml:traceGroup>
        <inkml:traceGroup>
          <inkml:annotationXML>
            <emma:emma xmlns:emma="http://www.w3.org/2003/04/emma" version="1.0">
              <emma:interpretation id="{C459DD7D-2522-406B-885D-5C16037A4328}" emma:medium="tactile" emma:mode="ink">
                <msink:context xmlns:msink="http://schemas.microsoft.com/ink/2010/main" type="inkWord" rotatedBoundingBox="5663,2944 7620,3201 7490,4200 5532,39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401248.8274">1706 181 0,'-37'0'297,"-35"0"-282,-37 0-15,36 0 16,37 0-16,-36 0 15,-1 0-15,0 0 16,-35 0-16,35 0 16,0 0-1,1 0-15,-1 0 16,1 0-16,-37 0 16,0-72-16,0 72 15,0 0-15,37 0 16,-1 0-16,37 0 15,0 0-15,-1 0 329,37-37-329,0 1 15,37 0-15</inkml:trace>
          <inkml:trace contextRef="#ctx0" brushRef="#br1" timeOffset="-399304.1786">291-291 0,'-37'0'125,"-35"0"-110,72 37 1,0 35-1,-73-35-15,-36 35 16,73-72-16,36 36 16,-73 37-1,73-37-15,-36 1 16,0-37 0,0 36 140,-1-36-141,37 36 32,-36 0-47,36 1 297,0-1-266,36-36-15,1 36-16,-37 1 16,108-1-1,-71-36-15,-1 36 16,37 37 0,-37-73 15,0 0 47,0 36-62,-36 0-1,37-36 48,35 37-48,-72-1 17,37 0-17,-37 0 391</inkml:trace>
        </inkml:traceGroup>
        <inkml:traceGroup>
          <inkml:annotationXML>
            <emma:emma xmlns:emma="http://www.w3.org/2003/04/emma" version="1.0">
              <emma:interpretation id="{53E4C4FF-8DE4-401B-9D43-05B487966702}" emma:medium="tactile" emma:mode="ink">
                <msink:context xmlns:msink="http://schemas.microsoft.com/ink/2010/main" type="inkWord" rotatedBoundingBox="8870,2811 10094,2971 10008,3624 8785,34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385007.7055">3375-254 0,'36'0'32,"0"-37"30,-36 1-15,0 0-31,-36 0 77,36-1-77,-36 37-16,0 0 16,-1 0-1,1 0-15,0 0 16,-1 0 0,1 0 15,0 0 0,0 0 0,-1 0 1,-35 73-1,72-37-16,0 0 1,0 1 0,0 35-1,0-35 17,0-1-17,0 0 1,0 0-1,0 1 1,0-1-16,0 0 16,0 1-1,72 35 17,-35-72 93,-1 0-110,36 0 16,-35 0-15,-1 0-16,0 0 16,-36-36-1,0 0 1,37-1 0,-37 1 15,36 0-16,-36-1-15,36-35 32,-36-1-17,36 37 1,-36 0 15,0-1-15,37-35-1,-37 36 48,0 72 203,36-36-251,-36 36-15,0 0 16,0 37-16,0-37 15,0 1-15,0 35 16,0 1 0,0-37-16,0 0 15,0 1 17,0-1 14,36 0-14,1-36-17,-1 0 63,0 0-15,73 0 15,-36-72-62,-37 72-1,0-37-15,37 1 16,-1 36-16,-35-36 16,-1 36-16,0 0 31,-72 0 172,0 0-172</inkml:trace>
        </inkml:traceGroup>
        <inkml:traceGroup>
          <inkml:annotationXML>
            <emma:emma xmlns:emma="http://www.w3.org/2003/04/emma" version="1.0">
              <emma:interpretation id="{50F8909F-F657-46B6-B6FB-FB33A1640885}" emma:medium="tactile" emma:mode="ink">
                <msink:context xmlns:msink="http://schemas.microsoft.com/ink/2010/main" type="inkWord" rotatedBoundingBox="11757,2503 12593,2612 12430,3851 11594,374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381369.072">5879-799 0,'0'73'156,"0"0"-156,0-1 16,0 37-16,0 72 31,0-144-31,0 35 16,0-35-16,0 35 15,0-36-15,0 1 16,0-1-1,0 0-15,0 1 16,0-1 0,0 36 77,36-35-77,-36-1 0,0 0-1,0 1 79,0-1-63,36-36 1,0 0 155,-36-73-171,0 37-1,0 0 1,37-1-16,-1 1 78,-36 0-62,36 0 15,1-1 0,-1 1 0,0 36 1,0 0-17,1-73 1,-1 73 187,0 0-156,1 0-16,-1 37-31,-36-1 16,0 0 46,36 1-62,0-37 47,-36 36-31,37 0-16,-1 0 94,-36 1-63,0-1 16,0 0-16,0 37 16,0-37 0,-36 0-32,-1-36 32,1 0 0,0 0 47,0 0-79,-1 0 32,1 0-15,0 0 14,-1 0-30,1 0 0,-36 0 46,35 0-31,1 0 1,0 0 30,-1 0-31,1 0 32,0-36 328,0 36-376</inkml:trace>
        </inkml:traceGroup>
      </inkml:traceGroup>
    </inkml:traceGroup>
    <inkml:traceGroup>
      <inkml:annotationXML>
        <emma:emma xmlns:emma="http://www.w3.org/2003/04/emma" version="1.0">
          <emma:interpretation id="{84AFFE26-BD17-495C-A0C4-88F39660FE28}" emma:medium="tactile" emma:mode="ink">
            <msink:context xmlns:msink="http://schemas.microsoft.com/ink/2010/main" type="paragraph" rotatedBoundingBox="3724,4928 1097,5669 635,4033 3263,32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A1CB08-B91D-46A3-B24A-90FF8D80D58A}" emma:medium="tactile" emma:mode="ink">
              <msink:context xmlns:msink="http://schemas.microsoft.com/ink/2010/main" type="line" rotatedBoundingBox="3724,4928 1097,5669 635,4033 3263,3292"/>
            </emma:interpretation>
          </emma:emma>
        </inkml:annotationXML>
        <inkml:traceGroup>
          <inkml:annotationXML>
            <emma:emma xmlns:emma="http://www.w3.org/2003/04/emma" version="1.0">
              <emma:interpretation id="{7F25D87F-F59B-4FA9-9738-6CAC0E2C7B5D}" emma:medium="tactile" emma:mode="ink">
                <msink:context xmlns:msink="http://schemas.microsoft.com/ink/2010/main" type="inkWord" rotatedBoundingBox="3724,4928 1097,5669 635,4033 3263,329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535.4653">-4862 1342 0,'36'-36'78,"-36"109"-47,0-37-31,0 0 16,0 37-16,37-1 16,-37-35-16,0-1 15,0 0-15,0 37 16,36-37 15,-36 0 0,36-36 79,0-72-95,37-1 1,-73 37-16,73-37 16,-37 1-16,-36 35 15,36 1 1,-36 0-16,36 0 31,1 36 47,-1 0-62,37 0 62,-37 0-78,-36 72 31,0-36-15,0 37-16,0-37 16,0 1-1,0-1 1,0 36 31,0-35-16,0-1-31,72-36 156,-72-73-140,0-35-1,73-1 1,-73 72 0,73 1-16,-73 0 15,0 0-15,72-1 16,-72 1 0,36-37-16,37 73 31,0-36 63,-37 36-63,-36 73-16,36-1-15,-36-35 16,0 35-16,36 37 16,-36-36-1,0-37 1,0 0 0,37-36 77,-1 36-61,0-36-17,37 0 16,-37-36-15,0-36 0,37 35-1,-73 1 1,109-109 0,-73 72-1,0 73-15,-36-72 16,0-1-16,0 37 15,0-37 1,37 37-16,-1-37 16,-36 1-16,0-37 15,73 0-15,-73 0 16,0 0-16,72 37 16,-72-1-16,0 1 15,36-1-15,-36 1 16,0 35-1,37 74 189,-37 35-189,0-36-15,0 37 16,0 36-1,0-73-15,0 37 16,0-1-16,0-35 16,0 35-16,0-36 15,0 1-15,0-1 16,0 0-16,0 1 16,0-1-16,0 36 15,0 1 16,72 0-15,-72-1 15,37 1 1,-1-1-32,-36-35 15,0-1-15,36 0 31,-36 37-15,0-37 0,0 0-16,36-36 15,-36 37-15,0-1 32,37-36-1,-37 36-16,72-36 64,1 0-48,-37 0-31,0-72 15,1 35 1,-1 1-16,37-37 16,-37 37-16,-36 0 0,-36 36 218</inkml:trace>
          <inkml:trace contextRef="#ctx0" brushRef="#br0" timeOffset="12632.1295">-2503 907 0,'-37'-36'188,"-35"36"-188,-1 0 15,1 0 1,-1 0-16,0 0 16,1 0-1,-1 0-15,1 0 94,35 0-47,-71 0-47,71 0 47,1 0-32,0 0 110,-1 0-93,1 36-17</inkml:trace>
          <inkml:trace contextRef="#ctx0" brushRef="#br0" timeOffset="13736.4358">-4789 871 0,'36'0'281,"-72"0"-93,-1 0-188,-108 108 16,-36-35-16</inkml:trace>
        </inkml:traceGroup>
      </inkml:traceGroup>
    </inkml:traceGroup>
    <inkml:traceGroup>
      <inkml:annotationXML>
        <emma:emma xmlns:emma="http://www.w3.org/2003/04/emma" version="1.0">
          <emma:interpretation id="{8029168D-BDE9-446C-92AC-16BEE08334BF}" emma:medium="tactile" emma:mode="ink">
            <msink:context xmlns:msink="http://schemas.microsoft.com/ink/2010/main" type="paragraph" rotatedBoundingBox="539,5821 13852,4864 14027,7289 714,82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267EE-26F7-46E1-964C-6606FF7FB98C}" emma:medium="tactile" emma:mode="ink">
              <msink:context xmlns:msink="http://schemas.microsoft.com/ink/2010/main" type="line" rotatedBoundingBox="539,5821 13852,4864 14027,7289 714,8246"/>
            </emma:interpretation>
          </emma:emma>
        </inkml:annotationXML>
        <inkml:traceGroup>
          <inkml:annotationXML>
            <emma:emma xmlns:emma="http://www.w3.org/2003/04/emma" version="1.0">
              <emma:interpretation id="{E1E242E7-F752-44CD-BA33-C582B0C114E8}" emma:medium="tactile" emma:mode="ink">
                <msink:context xmlns:msink="http://schemas.microsoft.com/ink/2010/main" type="inkWord" rotatedBoundingBox="543,5870 5640,5503 5743,6928 645,729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927.4668">-4427 2503 0,'0'37'109,"37"35"-109,-37-35 16,36-1-16,-36 73 15,36 0-15,-36-37 16,0 1-1,0-1-15,0-35 16,37 35-16,-37-36 16,0 1-16,36 72 15,-36-73 1,0 36-16,0-35 16,0-1-16,36 37 15,-36-37 16,0 36 48,36-35-48,-36-1 16,0-72 109,0-1-156,0 1 16,0-36-16,0-1 15,37 0-15,-1 1 16,-36-1-16,36 37 15,1-37 1</inkml:trace>
          <inkml:trace contextRef="#ctx0" brushRef="#br0" timeOffset="22152.436">-3991 3265 0,'0'-36'63,"36"36"-32,-36 36 63,73 1-94,-73-1 15,0 0-15,0 1 16,0 35-16,0-36 16,0 37-1,0-37 17,0 1-1,0-1-31,36 36 15,0-72 1,-36 37 47,37-37-32,-1 0-31,36 0 31,1 0-15,-37-37-1,-36 1 1,37 36-16,-37-36 16,72-37-16,-72 37 31,0 0-31,0-1 15,0 1 1,0 0 0,0 0-1,0-1-15,0 1 16,0 0 0,0-1 46,0 1-62,-36 36 31,36 36 94,0 37-109,0-37 0,0 37-16,0-37 15,0 0 1,0 1 15,36-37-31,-36 36 16,36 0 31,1 1-16,-1-37-31,0 0 47,37 0-32,-1 0 1,1 0 0,-37 0-1,-36-73 16,37 73-31,-1-36 16,-36-1 0,0 1-16,0 0 15,0 0-15,0-37 16,0 37-16,0-1 31,36-35-31,0 72 141,1 0-141,-1 72 31,0 1-15,-36 0-16,37-1 15,-37 1 1,0-1 0,0-35-1,0-1 1,0 0-16,0 0 15,36-36 1,-36 37 0,36-37 124,-36-109-140,36 73 16,1-37 0,-1 0-16,-36 1 0,73 36 15,-37-73-15,0 36 16,0 73-1,-36-36 1,37 36 15,-1-73-15,0 73 15,1 37 79,-1 35-95,-36 1 1,0-37-16,0 0 15,0 1-15,0-1 16,0 0-16,0 0 16,0 1-16,36-1 125,0-36-32,1 0-77,-1 0 15,37-36-15,-73-1 0,0 1-1,0 0 16,0 0-15,36-1 0,-36 1-1,0 0 267,0-1-267,0 1 63,0 0-62,36 36 0,-36 36 140,0 0-156,0 1 15,0 35-15,0 1 16,0-1-16,0-35 16,0-1-16,0 0 15,36 37 17,37-73 46,-37 0-47,1 0-31,-1 0 16,0 0-16,37 0 15,-73-36 1,0-1-16,36 37 15,-36-36 1,36 0 0,-36-1-16,37 1 31,-37 0-31,36-37 16,-36 37-1,0 0-15,0-1 16,0 1-16,0 0 15,0 108 267,36-35-282,-36-1 15,0 37-15,36-73 16,-36 36-16,37 36 16,-1-35 46,0-37-15,37 0-31,-1 0-1,-35 0-15,-1 0 16,37 0-16,-37 0 15,0 0 142,-36-37-142,-36 37 17,-37-72-17,37 36 1,36-1-16,0 1 15</inkml:trace>
          <inkml:trace contextRef="#ctx0" brushRef="#br0" timeOffset="22784.4237">-1161 2866 0</inkml:trace>
          <inkml:trace contextRef="#ctx0" brushRef="#br0" timeOffset="24248.2114">-399 3048 0,'36'0'47,"-36"-37"0,-36 1-16,0 0-15,0 36 31,-1 0-31,-35 0-1,35 0 16,1 0 16,0 0-31,0 0-16,-37 0 16,73 36-1,0 37 1,0-1-1,0-35 1,0-1-16,-36 0 16,-1-36-16,37 36 15,0 1 1,0 35 0,37-35-1,-1-1 1,-36 0-1,73-36 1,-37 36 0,36-36-1,1 37 1,0-37-16,35 0 16,-71 0-16,-1 0 203,0-37-172,1 1-31,-1 36 16,0 0-1</inkml:trace>
          <inkml:trace contextRef="#ctx0" brushRef="#br0" timeOffset="16784.0498">-4753 3157 0,'-36'0'109,"-1"-37"-93,1 37 15,36-36 0,-73 0-15,37 36-1,0 0 17,0 0-17,-1 0 1,1 0 46,0 0-46,-1 0-16,37 72 16,0 1-1,-36-37 1,0 0-16,36 1 16,0-1-1,0 0-15,0 1 16,0-1-1,0 0 1,0 0 0,0 1-1,0-1-15,36 0 16,0 1-16,37-1 16,-73 0-16,0 0 15,36 1-15,1-37 31,-1 0 1,0 0-17,0 0 1,1 0-16,-1 0 16,37 0-16,-37 0 15,0 0-15,0 0 16,1 0 109,-37-37-31,0 1-79,0 0 1,0 0-16,0-37 15</inkml:trace>
        </inkml:traceGroup>
        <inkml:traceGroup>
          <inkml:annotationXML>
            <emma:emma xmlns:emma="http://www.w3.org/2003/04/emma" version="1.0">
              <emma:interpretation id="{F022E4A7-F76E-419B-A14D-41631574846A}" emma:medium="tactile" emma:mode="ink">
                <msink:context xmlns:msink="http://schemas.microsoft.com/ink/2010/main" type="inkWord" rotatedBoundingBox="5900,5436 6967,5359 7066,6728 5998,680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976.6857">508 3048 0,'0'-37'16,"0"1"-1,-36 36 126,0 0-110,-1 0-31,1 0 16,0 0-1,0 0-15,-37 0 32,37 0 46,-1 0-63,1 0 1,36 73 15,0-37-15,0 0-16,0 1 15,0-1-15,0 0 16,0 37 0,0-37-1,36-36 1,1 36 0,-1-36-1,0 0 1,1 0-16,35 0 31,-36 0 47,37 0-47,-73-36-31,0 0 16,0-1-16,0 1 16,0-36-16,0 35 15,0 1-15,0-37 32,0 37 155,0 72-156,0 1-15,0 35-16,0 1 16,0-1-16,0-35 15,0-1-15,0 0 16,0 1-1,0-1 1,36-36 47,37 0-48,-37 0 1,0 0-16,1 0 15,35 0 1,-35 0-16,-1 0 16,0 0-1,0 0 1,1-36-16,-37-1 16,0-35-16,0-1 15,72 1-15,-72-37 16,0 36-1,0 1-15,0 35 16,0-35-16,0 35 16,0-35-16,0-1 15,0 1-15,0-1 16,0-181 15,0 218-31,0-37 16,0 37 93,-72 36-78,72 73-15,-73-1 0,73-36-1,-72 37-15,72-37 16,0 1-16,0 35 16,-73-36-16,73 1 15,0-1-15,0 0 16,0 1-16,0-1 15,0 36-15,0-35 16,0-1-16,0 37 16,0-1-1,0-36 1,0 1 0,0-1-16,0 0 15,36 37 1,1-73-1,35 0 17,1 0-32,-1 0 15,-35 0-15,-1 0 16,0 0-16,0 0 359,-36-36-343,0-1-16,0-35 16</inkml:trace>
        </inkml:traceGroup>
        <inkml:traceGroup>
          <inkml:annotationXML>
            <emma:emma xmlns:emma="http://www.w3.org/2003/04/emma" version="1.0">
              <emma:interpretation id="{9B83E5E3-50CB-45A7-B520-522455C6DE4C}" emma:medium="tactile" emma:mode="ink">
                <msink:context xmlns:msink="http://schemas.microsoft.com/ink/2010/main" type="inkWord" rotatedBoundingBox="7616,5544 11179,5288 11337,7482 7774,773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8607.3369">2468 2866 0,'-37'0'46,"1"-36"-30,-36 36-16,-1 0 31,-36 0 1,73 0-32,0 0 15,-1 0 1,1 0-1,36 36 110,0 37-78,0-37-31,36-36 0,1 0 30,-37 36-46,36 1 16,0-1 15,37 0-15,-73 1 0,36-1-1,0-36 16,-36 72 1,0-35 46,0-1-78,0 0 47,0 1-32,0-1 1,0 0 15,-36-36-15,0 0-1,-37 0 1,37 0-16,0 0 16,-1 0-1,-35 0 1,35 0 0,1-36-1,0 0 1,36-1-1,-36-35 1,36 35 0,0 1-1,0 0 17</inkml:trace>
          <inkml:trace contextRef="#ctx0" brushRef="#br0" timeOffset="32543.6382">2867 2286 0,'0'-37'15,"0"74"64,0 72-64,0-37 1,0 110-16,0-74 15,0 1-15,0 36 16,0 37-16,0-110 16,-36 37-16,-1 0 15,1 0-15,36-73 16,-36 37 0,36 36-1,0-146 110,0-35-109,0 36-1,0-37-15,0 0 16,0 1-16,0-37 16,36 73-16,-36-1 15,36 1-15,1 36 16,-37-36-16,36 0 16,0-1-1,0 37 1,1 0-16,-1 0 47,0 0-16,1 0-31,-37 73 16,0 36-16,0-37 15,0-35-15,0-1 16,0 36-16,0-35 15,0-1 1,0 0 0,36 1 15,0-37 47,0 0-62,1 0-16,-1 0 15,0 0 1,1 0-16,-1-37 31,0-35-31,-36-1 16,0 1-16,0-1 15,36 37 1,-36-1 0,0 1-16,0 0 15,0 0-15,0 108 172,0 1-156,0-37-1,0 0 1,0 1-16,0-1 16,0 0-1,37 0-15,72-36 16,72 0-16,-36 0 16,-36 0-16,36 0 15,-109 0-15,1 0 16,-1 0-16,0-108 15,1 71 1,-37 1-16,0-73 16,0 37-16,0 35 15,0-72-15,0 37 16,0-37-16,0 0 16,0 0-16,0 37 15,0-37-15,0 0 16,0 73-1,0-37-15,0 37 16,0 0-16,0-1 16,0 1-16,36 36 47,-72 36 46,36 146-77,-37-1 0,-35-108-16,-73-37 15,108 73-15,-108 181 16,145-254-16,-36 110 15,0-38-15,-1-71 16,37 35-16,0 1 16,-72 108-16,35-108 15,37-1 1,0 1-16,-36 36 16,36-37-1,0-35-15,0 35 16,0-35-16,0-1 15,0 36 64,73-72-64,-37 0 1,0 0-16,37 0 15,-1 0-15,-35 0 16,35 0 0,-72-36-16,73 0 15,-73 0-15,0-1 16,109-72-16,-73 37 16,-36 36-1,36-37-15,1-36 16,-37 73-16,0 0 15,36-37 1,-36 0-16,36 1 16,-36 36-1,0-1 32,0 74 78,0-1-109,0 0-16,0 37 15,36-37-15,1 37 16,-37-37-16,36 0 16,0 0-16,1-36 15,-1 0 1,36 0 0,-35 0 15,35 0-16,-35-36 1,-37 0-16,36-37 16,-36 37-16,36-73 15,-36 73-15,0-73 16,0 36-16,0 1 16,73-1-16,-73-36 15,0 73-15,0-36 16,0-146-16,0 145 15,0 37-15,0-73 16,0 73-16,0-37 16,0 37-16,0-37 15,0 37-15,0 0 16,0 0 0,0 217 109,0-108-125,0 72 15,0-36-15,0-1 16,0-35-16,0 36 15,0 0-15,0-73 16,0 0-16,0 1 16,0 35-16,0 1 15,0-1-15,0-35 16,0 35-16,0-36 16,72 1-16,-72-1 15,0 0-15,0 1 47,37-37-31,-1 0 15,0 0 0,0 0-15,1 0-16,35 0 15,-35 0 1,-1 0 31,-36-73 125,0 0-157,0 1 1</inkml:trace>
          <inkml:trace contextRef="#ctx0" brushRef="#br2" timeOffset="-440376.9841">3157 2141 0,'36'0'250,"1"0"-235,-1 0 1,37 0-16,-37 0 16,36 0-1,1 0-15,36 36 16,-73-36-1,73 0-15,-36 0 16,-37 0 0,36 0-16,-35 0 15,-1 0 1,0 0 0,37 0-1,-1 0 1,-35 0-16,35 0 15,-35 0 1,-1 0-16,0 0 31,0 0-15,37 0 15,-37 0-15,1 0-1,-1 0 48</inkml:trace>
        </inkml:traceGroup>
        <inkml:traceGroup>
          <inkml:annotationXML>
            <emma:emma xmlns:emma="http://www.w3.org/2003/04/emma" version="1.0">
              <emma:interpretation id="{544FC50A-F81B-4B79-9816-5AFF5AB299AA}" emma:medium="tactile" emma:mode="ink">
                <msink:context xmlns:msink="http://schemas.microsoft.com/ink/2010/main" type="inkWord" rotatedBoundingBox="9281,6023 9356,6018 9364,6131 9289,6137"/>
              </emma:interpretation>
              <emma:one-of disjunction-type="recognition" id="oneOf8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&amp;</emma:literal>
                </emma:interpretation>
                <emma:interpretation id="interp10" emma:lang="" emma:confidence="0">
                  <emma:literal>:</emma:literal>
                </emma:interpretation>
                <emma:interpretation id="interp11" emma:lang="" emma:confidence="0">
                  <emma:literal>x</emma:literal>
                </emma:interpretation>
                <emma:interpretation id="interp12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34439.9024">3484 2794 0,'0'36'15,"-37"-36"251,1 0-16,36-36-235,0-1 1,0 1-16</inkml:trace>
        </inkml:traceGroup>
        <inkml:traceGroup>
          <inkml:annotationXML>
            <emma:emma xmlns:emma="http://www.w3.org/2003/04/emma" version="1.0">
              <emma:interpretation id="{8633AD07-473A-4079-A7F0-18A8E8765754}" emma:medium="tactile" emma:mode="ink">
                <msink:context xmlns:msink="http://schemas.microsoft.com/ink/2010/main" type="inkWord" rotatedBoundingBox="10777,6168 11390,6123 11396,6204 10782,6248"/>
              </emma:interpretation>
              <emma:one-of disjunction-type="recognition" id="oneOf9">
                <emma:interpretation id="interp13" emma:lang="" emma:confidence="0">
                  <emma:literal>-</emma:literal>
                </emma:interpretation>
                <emma:interpretation id="interp14" emma:lang="" emma:confidence="0">
                  <emma:literal>.</emma:literal>
                </emma:interpretation>
                <emma:interpretation id="interp15" emma:lang="" emma:confidence="0">
                  <emma:literal>_</emma:literal>
                </emma:interpretation>
                <emma:interpretation id="interp16" emma:lang="" emma:confidence="0">
                  <emma:literal>,</emma:literal>
                </emma:interpretation>
                <emma:interpretation id="interp17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33311.9453">5516 2903 0,'0'-37'78,"-73"37"-63,37 0 1,0 0-16,-110 0 31,110 0-15,-36 0-1,-1 0-15,37 0 79,-37 0 92,37 0-155</inkml:trace>
        </inkml:traceGroup>
        <inkml:traceGroup>
          <inkml:annotationXML>
            <emma:emma xmlns:emma="http://www.w3.org/2003/04/emma" version="1.0">
              <emma:interpretation id="{D6A93F12-3631-4FE4-B800-4231C3A1265E}" emma:medium="tactile" emma:mode="ink">
                <msink:context xmlns:msink="http://schemas.microsoft.com/ink/2010/main" type="inkWord" rotatedBoundingBox="12480,5523 13892,5421 13925,5875 12512,597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-251216.8213">6604 2249 0,'37'0'156,"35"0"-109,-36 0 47,1 0-79,-1 0 16,37 0-15,-37 0 0,36 0-16,37 0 15,-72 0-15,35-72 16,1 72-16,-37 0 16,0 0-1,37 0-15,-1 0 16,-35 0-16,-1 0 15,0 0 1,1 0-16,35 0 94,-36 0-79,37 0 1,0 0-16,-37 0 16,0 0-1,0 0 1</inkml:trace>
          <inkml:trace contextRef="#ctx0" brushRef="#br1" timeOffset="-252200.8948">6604 2249 0</inkml:trace>
          <inkml:trace contextRef="#ctx0" brushRef="#br2" timeOffset="-443456.8932">6641 2249 0</inkml:trace>
          <inkml:trace contextRef="#ctx0" brushRef="#br2" timeOffset="-442376.8539">6641 2249 0,'36'0'203,"0"0"-156,0 0-47,1 0 16,-1 0-1,0 0-15,1 0 0,35 0 16,-36 0-16,37 0 15,-37 0-15,1 0 16,35 0 31,1 0-31,-1 0-1,1 0-15,-1 0 16,37 0-16,36 0 15,-108 0 1,-1 0-16,0 0 16,1 0-16,-1 0 31,36 0 0</inkml:trace>
          <inkml:trace contextRef="#ctx0" brushRef="#br1" timeOffset="-249440.5259">6713 2467 0,'73'0'265,"-37"0"-249,37 0 0,-37 0-16,0 0 15,0 0 1,37 0-16,0 0 16,-37 0-16,36 36 15,-35-36 1,35 0-1,-35 0 1,-1 0-16,0 0 16,0 0-16,1 0 15,-1 0 1,0 0 0,37 0-1,-1 0 1,-35 0 15,-1 0-15,0 0-1,37 73 1,-37-73 15,0 0 282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28:07.148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5516CAB4-2EF3-4417-A335-F83DB603CB6E}" emma:medium="tactile" emma:mode="ink">
          <msink:context xmlns:msink="http://schemas.microsoft.com/ink/2010/main" type="writingRegion" rotatedBoundingBox="33411,470 33620,6658 32272,6704 32062,515">
            <msink:destinationLink direction="with" ref="{F81D9A21-AD7D-4690-AC6A-894AE1CAD572}"/>
          </msink:context>
        </emma:interpretation>
      </emma:emma>
    </inkml:annotationXML>
    <inkml:traceGroup>
      <inkml:annotationXML>
        <emma:emma xmlns:emma="http://www.w3.org/2003/04/emma" version="1.0">
          <emma:interpretation id="{0F9707F8-8940-40F2-9073-235D4CBED05F}" emma:medium="tactile" emma:mode="ink">
            <msink:context xmlns:msink="http://schemas.microsoft.com/ink/2010/main" type="paragraph" rotatedBoundingBox="33411,470 33620,6658 32272,6704 32062,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3DC8E9-8E70-4038-BCDA-27613BD375B9}" emma:medium="tactile" emma:mode="ink">
              <msink:context xmlns:msink="http://schemas.microsoft.com/ink/2010/main" type="line" rotatedBoundingBox="33411,470 33620,6658 32272,6704 32062,515"/>
            </emma:interpretation>
          </emma:emma>
        </inkml:annotationXML>
        <inkml:traceGroup>
          <inkml:annotationXML>
            <emma:emma xmlns:emma="http://www.w3.org/2003/04/emma" version="1.0">
              <emma:interpretation id="{8D2A69FA-6115-4E23-8E1A-EA02332883EC}" emma:medium="tactile" emma:mode="ink">
                <msink:context xmlns:msink="http://schemas.microsoft.com/ink/2010/main" type="inkWord" rotatedBoundingBox="33215,476 33287,2607 32195,2644 32123,5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-60 653 0,'109'0'312</inkml:trace>
          <inkml:trace contextRef="#ctx0" brushRef="#br0" timeOffset="448.6509">194 580 0,'36'-36'125,"-36"0"-125,36 36 16</inkml:trace>
          <inkml:trace contextRef="#ctx0" brushRef="#br0" timeOffset="-783.8969">12 943 0</inkml:trace>
          <inkml:trace contextRef="#ctx0" brushRef="#br0" timeOffset="-840.7429">629 36 0,'-72'0'31,"-1"0"-31,0 0 16,37 0-16,-36 0 15,-37 0-15,72 0 16,-35 0 78,36 0-48,-1 0 17,74-36-47,-74 36 124,37 36-124,0 109-1,0-72 1,0-1-16,0 37 16,0-73-16,0 37 15,0 0 1,0-37 0,0 0-16,0 0 31,0 1-16,0-1-15,0 0 16,0 1 0,0-1-1,0 0 1</inkml:trace>
          <inkml:trace contextRef="#ctx0" brushRef="#br0" timeOffset="3007.8046">956 1197 0,'0'36'110,"0"1"-95,0-1-15,0 37 16,0 72-16,0 0 15,36-109-15,-72 0 16,36 37-16,0 0 16,0-37-1,0 0-15,0 0 16,0 1 78,0-1 46</inkml:trace>
          <inkml:trace contextRef="#ctx0" brushRef="#br0" timeOffset="1967.1661">484 1342 0,'-36'0'47,"-37"0"63,37 0-95,-37 0 1,37 0-16,0 0 15,-1 37 1,1-37 15,0 0 1,0 36-32,-1 0 31,1 0-16,-37 37 17,73-37 15,0 1-47,0-1 15,0 36 32,0 1-47,37 0 16,-1-1-1,0-36 1,1 1 0,-1-37-16,-36 36 15,72-36 1,-72 36-16,37-36 31,35 0-31,-35 0 16,-1 0-16,36 0 15</inkml:trace>
          <inkml:trace contextRef="#ctx0" brushRef="#br0" timeOffset="2024.1931">411 2104 0</inkml:trace>
        </inkml:traceGroup>
        <inkml:traceGroup>
          <inkml:annotationXML>
            <emma:emma xmlns:emma="http://www.w3.org/2003/04/emma" version="1.0">
              <emma:interpretation id="{063130B0-40A2-45FA-B58E-ECD4EC0BC591}" emma:medium="tactile" emma:mode="ink">
                <msink:context xmlns:msink="http://schemas.microsoft.com/ink/2010/main" type="inkWord" rotatedBoundingBox="33508,3334 33545,4434 32227,4478 32190,33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44.1036">85 2903 0,'36'0'62,"0"0"-46,37-37-1,36 37-15,-37 0 16,1 0 0,-37 0 62,1 0-63,-1 0 79,0 37-78,-36-1-1,0 0-15,0 37 32,0-37 30,0 0-46,0 1-1,0-1 1,-36-36 31</inkml:trace>
          <inkml:trace contextRef="#ctx0" brushRef="#br0" timeOffset="5439.4958">49 3193 0,'36'0'47,"0"0"-31,0 0-1,37 72-15,0-72 16</inkml:trace>
          <inkml:trace contextRef="#ctx0" brushRef="#br0" timeOffset="5223.8514">557 3193 0,'-73'0'0,"37"0"15,-1 0 1,1 0-16,0 0 16,-37 0-1,37 0 48,0 0-63,-1 0 15,1 0-15,0 0 16,0 0-16</inkml:trace>
          <inkml:trace contextRef="#ctx0" brushRef="#br0" timeOffset="3968.0777">49 2866 0,'0'73'78,"0"-37"-62,0 73-16,0-73 15,0 37-15,0 72 16,0-72-16,0 35 15,0-35-15,0 0 16,0-1-16,0-36 16,0 1-16,0 35 15</inkml:trace>
          <inkml:trace contextRef="#ctx0" brushRef="#br0" timeOffset="8287.5281">811 3265 0,'36'0'156,"-36"109"-125,0-36-31,0-37 16,0 0-16,0 1 16,0-1-1,0 0-15,36 1 31,-36 35 16,0-36 0,0 1-16,0-1-31,0-72 204,0-37-204,0 37 15,0 0 1,0-1-1,0 1 1,36 36 0,1-36 77,-1 36-61,-36-37-17,36 37 1,1 0 15,-1-36-15,0 36 15,37 0-15,-73-36-16,36 0 15</inkml:trace>
          <inkml:trace contextRef="#ctx0" brushRef="#br0" timeOffset="6231.819">375 3338 0,'36'36'16,"1"-36"0,-37 37 109,0-1-110,0 36 17,0-35-1,0-1-31,0 0 31,0 1-15,0-1 15,0 0-31,0 0 16,0 37-1,0 0 16,-37-37 79,1-36-95,-36 0 32,35 0-15,-35 0-32,35 0 15,1 0 32,0 0-16,-37-36-31,73-1 63,-36-35-48,0 72 17</inkml:trace>
          <inkml:trace contextRef="#ctx0" brushRef="#br0" timeOffset="6312.0586">-60 3810 0,'0'-37'16,"0"1"-16,0 0 16,0-73-1,36 109-15</inkml:trace>
        </inkml:traceGroup>
        <inkml:traceGroup>
          <inkml:annotationXML>
            <emma:emma xmlns:emma="http://www.w3.org/2003/04/emma" version="1.0">
              <emma:interpretation id="{52D7382E-9D06-43E5-A039-477942BB453D}" emma:medium="tactile" emma:mode="ink">
                <msink:context xmlns:msink="http://schemas.microsoft.com/ink/2010/main" type="inkWord" rotatedBoundingBox="33179,5115 33232,6671 32272,6704 32219,51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592.2655">883 4608 0</inkml:trace>
          <inkml:trace contextRef="#ctx0" brushRef="#br0" timeOffset="10536.168">-60 4717 0,'145'0'344,"-36"0"-328,-73 0-16,37 0 15,-37 0-15,0 0 125,0 0-109,1 0-16,35-36 16,-35-1-16,35 37 15,1 0-15,-1 0 16,-35 0-16,-1 0 15,0-36 17</inkml:trace>
          <inkml:trace contextRef="#ctx0" brushRef="#br0" timeOffset="12103.9955">230 4971 0,'0'36'234,"0"0"-218,0 1-1,0-1-15,0 0 16,0 1-1,0 35-15,0-36 16,0 37-16,0 0 16,0-1-16,0-36 15,0 73-15,0-72 16,0-1-16,0 0 16,0 0-16,0 1 15,0-1 1,0 0-16,0 1 15,0-1 1</inkml:trace>
          <inkml:trace contextRef="#ctx0" brushRef="#br0" timeOffset="14351.7784">12 6168 0,'73'0'578,"-1"0"-562,37 0-16,-72 0 15,35 0 1,-36 0-1,1 0 1,-1 0 0,0 0 15,37 0 0,-37 0 16,37 0-47,-37 0 16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28:24.605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F81D9A21-AD7D-4690-AC6A-894AE1CAD572}" emma:medium="tactile" emma:mode="ink">
          <msink:context xmlns:msink="http://schemas.microsoft.com/ink/2010/main" type="inkDrawing" rotatedBoundingBox="31423,7184 31534,542 31624,544 31513,7185" semanticType="verticalRange" shapeName="Line">
            <msink:sourceLink direction="with" ref="{5516CAB4-2EF3-4417-A335-F83DB603CB6E}"/>
          </msink:context>
        </emma:interpretation>
      </emma:emma>
    </inkml:annotationXML>
    <inkml:trace contextRef="#ctx0" brushRef="#br0">182 0 0,'0'36'359,"0"1"-343,0-1 0,0 0-1,0 0-15,0 37 16,0-37-16,0 1 15,0 35-15,0 1 16,0-37 0,0 37-16,0-1 15,0-36 1,-36 37-16,36-37 16,0 37-1,-37-37 16,37 0-31,0 1 16,0-1 0,0 0-1,0 1-15,0-1 16,0 36 0,0 1-1,0-37 1,0 1-16,0 35 15,0-36-15,0 37 16,0-37 0,0 1-16,0-1 15,0 36-15,0-35 16,0 35-16,0-35 16,0-1-16,0 36 15,0 1-15,0 0 16,0-1-16,0-36 15,0 73-15,0-72 16,0 35-16,0 1 16,0-37-16,0 37 15,0-37-15,0 36 16,0-35-16,0 35 16,0 37-16,0-36 15,0-1 1,0 1-16,0-1 15,0 1 1,0 0-16,0-1 16,0 37-1,0-36-15,0-37 16,0 36-16,0-35 16,0 35-16,0 1 15,0-1-15,0-35 16,0 72-16,0-73 15,0 36-15,0-35 16,0 72-16,0-73 16,0 36-16,0-35 15,0 72-15,0-1 16,0-71-16,0 35 16,0 1-16,0-1 15,0 1-15,0 0 16,0-37-16,0 0 15,0 0-15,0 37 16,0-37-16,0 1 16,0 35-1,0-36 17,-72 37-32,72-37 15,0 1 1,0-1-16,0 0 15,0 37-15,0-1 16,0-35 0,0 71-1,0-71 1,0-1-16,0 0 16,0 1-16,0-1 15,0 36-15,0-35 16,0 35-16,0-35 15,0 35 1,0-36 62,0 1-78,0-1 16,0 0-1,-37-36 220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28:27.629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A7935D91-5453-467D-AA8A-3B89F1D6EF66}" emma:medium="tactile" emma:mode="ink">
          <msink:context xmlns:msink="http://schemas.microsoft.com/ink/2010/main" type="inkDrawing" rotatedBoundingBox="30790,6447 31878,6532 31794,7612 30706,7526" semanticType="callout" shapeName="Other">
            <msink:sourceLink direction="with" ref="{46B64EAB-A4F2-4513-A249-D409AB94AE72}"/>
          </msink:context>
        </emma:interpretation>
      </emma:emma>
    </inkml:annotationXML>
    <inkml:trace contextRef="#ctx0" brushRef="#br0">6386-363 0,'0'36'265,"0"37"-249,0 0 0,0-1-16,-36-36 31,36 1-16,0-1 1,0 0-16,-37 1 16,37-1-1,-36 0 1,36 37 15,0-37-15,-36 0-16,36 1 31,0-1-15,-37 0-1,1 0 1,36 37-16,-36-73 16,0 36-1,-1 1 1,37-1 31,0 0 31,-36 0 16,-37-36 156,73-36-157,-36 36-77,0 0 31,36-36-47,0-37 62,-36 73-62,-1-36 32,37 0-17,-36-1 16,0 37-31,36-36 16,0 0 15,-37 0-15,1-1-16,0 1 16,0 0-1,36-1 48,-37-35-63,1 72 62,0 0-62,-1-73 16,37 37-1,0 0 1,0-1 0,-36 37-1,-36-72 17,72 36-1,-37 36 375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1:33.773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18DF1173-F581-4AC0-8AAE-8A62F4666008}" emma:medium="tactile" emma:mode="ink">
          <msink:context xmlns:msink="http://schemas.microsoft.com/ink/2010/main" type="writingRegion" rotatedBoundingBox="15677,8341 22463,8351 22458,11439 15672,11429"/>
        </emma:interpretation>
      </emma:emma>
    </inkml:annotationXML>
    <inkml:traceGroup>
      <inkml:annotationXML>
        <emma:emma xmlns:emma="http://www.w3.org/2003/04/emma" version="1.0">
          <emma:interpretation id="{37D4F669-C8B3-4A01-8B5D-AEDFA3F824E0}" emma:medium="tactile" emma:mode="ink">
            <msink:context xmlns:msink="http://schemas.microsoft.com/ink/2010/main" type="paragraph" rotatedBoundingBox="15677,8341 22463,8351 22458,11439 15672,11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233310-68C1-4E7F-9496-4AFB7ED0DC9E}" emma:medium="tactile" emma:mode="ink">
              <msink:context xmlns:msink="http://schemas.microsoft.com/ink/2010/main" type="line" rotatedBoundingBox="15677,8341 22463,8351 22458,11439 15672,11429"/>
            </emma:interpretation>
          </emma:emma>
        </inkml:annotationXML>
        <inkml:traceGroup>
          <inkml:annotationXML>
            <emma:emma xmlns:emma="http://www.w3.org/2003/04/emma" version="1.0">
              <emma:interpretation id="{3A5F97DC-08D3-4BA7-90B3-0B01A8669AD2}" emma:medium="tactile" emma:mode="ink">
                <msink:context xmlns:msink="http://schemas.microsoft.com/ink/2010/main" type="inkWord" rotatedBoundingBox="15677,8341 18508,8345 18503,11433 15672,114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-907 362 0,'0'-36'15</inkml:trace>
          <inkml:trace contextRef="#ctx0" brushRef="#br0" timeOffset="-41.221">-1234 145 0,'-36'0'15,"-37"-73"1,37 73 78,-37-72-79,73 35 17,0-35-17,0 35 17,0 1-1,0 0 16,0 0-32,37 36 48,-1 0-63,0 0 15,0 0-15,1 0 188,-1 36-172,-36 0-16,36 0 62,-36 1-46,0-1 15,0 0-15,0 1 15,0-1-16,0 0 1,0 0 0,0 1-16,0 35 31,0-35-15,-72-37-1,72 36-15,-37 0 16,1-36-1,36 36 1,-36-36 0,0 0 15,-1 0-31,1 0 16,0 0-16,-1 0 15,1 0 1,0 0-16,0 0 62,-1 0-46,74 0 156,-1 0-157,0 0-15,0 0 16,1 0 0,-1 0-16,0 0 15,1 0-15,-1 0 16,0 0 0,0 0-1,37 0 48,-37 0-63,37 0 15,-37 0 1,0 0 0,1 0 93,-1 0-78,37 0-15</inkml:trace>
          <inkml:trace contextRef="#ctx0" brushRef="#br0" timeOffset="1023.4775">-835-327 0,'73'0'141,"-73"36"-126,0 1 1,0-1-16,0 36 16,0-35-16,36-1 15,-36 0 1,0 37 0,36-37-16,-36 0 15,37 1 1,-37-1-1,0 0 1,0 1 0,0-1-1,0 0 17,0 0-17,0 1 1,36-1-16,-36 0 15,0 1-15,0-1 16</inkml:trace>
          <inkml:trace contextRef="#ctx0" brushRef="#br0" timeOffset="3359.0267">-291-436 0,'0'36'140,"0"1"-124,0 35-16,0 1 16,0-1-16,0-35 15,0 35-15,0 1 16,0-37-16,0 37 16,0-37-16,0 0 15,0 1-15,0-1 16,0 0-1,0 0-15,0 1 32,0-1-32,0 37 15,0-37-15,0 0 16,0 0-16,0 1 219,0-146-157,0 73-46,0-1-16,0 1 15,0-37 1,0 37-16,0 0 16,0 0 15,0-1 16,-36 1 265,0 36-296,-37 0-16,37 0 16,-37 0-1,37 0-15,0 0 16,-37 0-16,37 0 15,0 0 17,-1 0-32,-35 0 78</inkml:trace>
          <inkml:trace contextRef="#ctx0" brushRef="#br1" timeOffset="41343.8245">109-363 0,'36'-37'16,"0"37"15,-36-36 0,0 0 1,0 0 61,0-1-77,0 1 31,0 0-32,0-1 1,0 1 0,0 0-16,0 0 15,-36-37 1,-37 37 0,1 36-1,-1-37-15,37-35 31,0 72 48,-37 0-79,0 0 15,37 0 1,-73 0-16,37 0 15,35 0 1,-35 0-16,36 0 16,-1 0-1,1 0 1,0 0-16,-37 0 16,1 0-1,35 0 1,-35 0-16,35 0 15,1 0 1,0 0 0,0 0 15,-1 0-15,37 36-1,-36-36-15,0 0 16,36 36-1,-37-36 1,1 0-16,0 37 16,0-1-1,-1 0 1,-35 1 15,72-1-15,-73 0-16,73 0 15,-36 1 1,0-1-16,-1-36 16,37 36-1,-36-36-15,36 37 16,0-1 0,0 0 15,0 0-31,-73 37 15,73 0 1,0-37 15,0 0-31,0 0 16,0 1 0,0 35-1,0-35 16,0-1-31,0 0 16,0 0-16,0 1 16,0 35-1,0-35 1,0-1-16,0 0 16,0 0-16,0 1 15,0-1-15,0 0 16,0 37-1,0-37 1,0 37-16,37-37 16,-37 0-1,36-36-15,0 37 32,1-1-32,-37 0 31,72 0-31,-36 1 31,1-1-15,-1 0-1,0-36 1,1 37 0,-1-37-16,0 36 15,-36 0 1,36-36-1,37 0 1,-37 73 0,1-73-1,35 0-15,-36 0 16,37 0 15,-37 0 0,1 0-15,-1 0-16,0 0 16,37 0-1,-37 0 1,0 0-16,1 0 16,35 0 30,-36-37-30,1 1 15,-1 0-15,0 36 0,37-36-16,-37-1 31,0 37-16,-36-36 1,37 0 0,-1-1-1,0 37 1,1-36 0,-37 0-1,72 0 32,-36-37 16,1 37-1,-1-1-46,0 1-16,-36 0 31,0 0-15,37 36-1,-37-37 16,0 1-31,0 0 32,36-1-1,-36 1-15,0 0-1,36 0 1,-36-1 15,0 1-15,0 0-16,0-37 31,36 37-31,-36 0 16,37-1 15,-37 1-31,36 0 15,-36-1 17,0 1-17,0-36 48,0 35-16,0 1 46,0 0-93,0-1 32,0 1-17,0-36 157,36 35-78</inkml:trace>
          <inkml:trace contextRef="#ctx0" brushRef="#br1" timeOffset="41407.2818">326-581 0,'-36'0'16</inkml:trace>
          <inkml:trace contextRef="#ctx0" brushRef="#br0" timeOffset="-265049.1601">508-1924 0,'36'73'172,"-36"0"-157,0-1 1,0 1-16,36-37 16,-36 0-16,0 1 15,0-1-15,0 0 16,0 0-16,0 1 16,0-1-16,0 0 15,0 37 1,0-1-1,0-35 1,0-1-16,0 0 16,0 1-16,0-1 15,0 0-15,0 0 16,0 37 0,0 0-1,0-1-15,0 1 16,0-1-1,0-108 251,0 0-250,0-1-16,0 1 31,0-36 16,0 35 15,37-35-30,-1 72-32,0 0 15,0-37 1,1 1-1,-1 36 32,0 0-31,1 0 0,35 0 46,-36 36 110,1 1-156,-37-1 30,0 0-30,0 1 0,0 35 31,0-36 15,0 1-31,0-1-15,0 0 0,0 1 15,0-1-16,0 0 1,-37-36 203,1 0-219,0 0 15,0 0 79,-1 0-78,1 0 31,-37 0-16,37 0 78,36-36-62,-36 0-47</inkml:trace>
        </inkml:traceGroup>
        <inkml:traceGroup>
          <inkml:annotationXML>
            <emma:emma xmlns:emma="http://www.w3.org/2003/04/emma" version="1.0">
              <emma:interpretation id="{E53F5247-5C31-4466-9233-68BD42A47772}" emma:medium="tactile" emma:mode="ink">
                <msink:context xmlns:msink="http://schemas.microsoft.com/ink/2010/main" type="inkWord" rotatedBoundingBox="19821,9533 22282,9004 22685,10875 20224,114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23.745">3084 145 0,'-36'0'172,"36"-37"-157,0-35-15,0 36 16,0-1-16,0 1 16,0 0-16,0-37 15,36 73 48,0 0-48,1 0-15,35 0 16,-36 0 15,1 0-31,-1 0 78,0 0-62,-36 36 0,37 1-1,-1-1 16,-36 0-31,0 1 16,0-1 0,0 0-1,0 0 17,36-36-32,-36 37 15,0-1 32,0 0-31,0 1-16,0-1 15,0 0 17,-36 0-17,36 1 1,0-1-1,-36-36 1,-37 36 0,0-36 15,1 37-15,-1-37-16,37 0 31,0 0 0,-1 0-15,1 36-1,72-36 267,1 0-267,-1 0-15,0 0 16,1 0-16,-1 0 15,36 0 48,-35 0-32,-1 0-15,0 0-1,1 0 1,71 0 125,1 0-141,-36 0 15,-1 0-15,-35 0 16,-1 0-16</inkml:trace>
          <inkml:trace contextRef="#ctx0" brushRef="#br0" timeOffset="8639.2062">4064-400 0,'0'73'125,"0"-37"-125,0 37 15,0-37-15,0 37 16,0-37-16,0 37 15,0-37-15,0 36 16,0-35-16,0-1 16,0 0-16,0 37 15,0-37 17,72 37-17,-72-37 1,0 0-1,0 1-15,0-1 16,0 36 0,0 1-1,0-37 95,0-72 15,0-37-94</inkml:trace>
          <inkml:trace contextRef="#ctx0" brushRef="#br0" timeOffset="10311.9048">4535-508 0,'37'72'172,"-37"1"-156,0-1-16,0 1 16,36-37-16,-36 0 15,0 37 1,0-37-16,0 1 15,0-1 1,0 0-16,0 0 16,0 37-1,0-37 1,0 37 0,0-37-16,0 0 15,0 1-15,0-1 16,0 0-16,0 1 15,36 35 17,-36-36 46,0 1-47,0-1 47,0 0-62,0-72 312,0 0-312,0-1-1,0 1 1</inkml:trace>
          <inkml:trace contextRef="#ctx0" brushRef="#br0" timeOffset="11615.0209">4572 181 0,'-37'0'203,"1"0"-203,0 0 16,0-73-16,-1 73 16,-35 0-16,35 0 15,1 0-15,-36 0 16,35 0-16,-35 0 15,35 0-15,1 0 16,-36 0-16,-1 0 31,37 0 16</inkml:trace>
          <inkml:trace contextRef="#ctx0" brushRef="#br1" timeOffset="36967.8929">4789-545 0,'37'0'62,"-37"-36"-15,0-37-16,0 37 0,0 0-15,0 0 0,0-1-1,0 1 1,0 0-16,-37 36 16,1-37 15,0 37 0,36-36-31,-73 36 16,37 0-1,-37-36 1,37 36 31,0 0-47,0 0 15,-1 0 1,-35 0-16,35 0 16,1 0-16,0 0 15,-37 0-15,1 0 16,35 0 15,1 0 0,0 0-31,0 0 16,-37 0-16,37 0 16,-37 0-1,1 0 63,35 0-62,1 0-16,-73 36 16,73-36 15,0 0-15,-1 0 15,-35 0-16,35 73 1,1-73 0,0 0-1,-37 36 1,73 0 0,-36-36-1,0 0 1,36 37-16,-37-37 15,1 36-15,0 0 32,0 0-1,-1 1 0,1-37-15,0 36-1,-1 0 1,37 1 31,-36-1-47,0 0 16,36 37 15,0-37-16,-36 0 1,36 1 0,0-1-1,0 0 1,0 0 0,0 1-1,0 35 1,-37-35-1,1-1 1,36 0 0,0 0-1,0 1 1,0-1 0,0 0-16,0 37 31,0-37 0,0 0-15,0 1-1,36-37-15,-36 36 16,37-36-16,-37 36 16,36 1-1,-36-1 1,72 0-16,-72 0 15,37 1 1,-1-1 15,0 0 16,1-36-47,-1 0 47,-36 37 0,36-37-31,0 36 15,1-36-16,-1 0 95,0 0-48,1 0-62,-1 0 32,0 0-1,37 0 16,-37 0 15,0 0-46,37 0 46,-37 0-15,0 0-16,1 0-15,-1 0-16,0 0 16,37 0-1,-37 0 48,0 0-48,1 0 1,-1 0 0,0 0-1,1 0 32,-1 0-16,36 0 1,-35 0 140,-1 0-172,0 0 31,1 0-16,-1 0 17,0 0-17,37-36 63,-73-1-15,36 37 46,0-36-93,1 36 78,-1-36-63,-36-1 0,36 1 79,-36-36-79,36 35 16,1 37-16,-37-72 0,72 72-15,-72-37 109,0 1-110,0 0 17,37 36-17,-1-36 17,0-37 30,0 37-31,-36-1 1,0 1-1,37-36-16,-37 35 32,0 1-31,0 0 0,36 36-16,0-37 15,-36-35 1,37 36 15,-37-1 0,0 1 1,0 0 14,36 36-30,-36-37 0,0 1 202,-73 36-202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24:59.300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CC53D28-97D1-4B54-A120-0CA75A9903F1}" emma:medium="tactile" emma:mode="ink">
          <msink:context xmlns:msink="http://schemas.microsoft.com/ink/2010/main" type="inkDrawing" rotatedBoundingBox="2102,11732 26826,8442 27415,12870 2691,16159" shapeName="Other"/>
        </emma:interpretation>
      </emma:emma>
    </inkml:annotationXML>
    <inkml:trace contextRef="#ctx0" brushRef="#br0">14370-6205 0,'0'-73'15,"0"110"345,0-1-345,0 0-15,36 0 16,-36 1-16,0-1 16,0 0-16,0 1 15,36-37-15,-36 72 16,0 1 0,0-1-1,0-35-15,36 35 16,-36-36-16,37-36 15,-37 37-15,0-1 16,36 0-16,-36 1 16,0-1-1,0 0-15,0 37 16,0-37 0,36 0-16,-36 1 15,0 35-15,0-36 16,0 1-16,37 35 15,-37 1 1,0-1 0,0 37-1,0-72-15,0 35 16,0 1 0,0-37-1,0 0 1,36 37-16,-36-37 15,0 0 1,0 37-16,0-37 16,0 73-1,0-73 1,0 37 0,0 0-16,0-37 15,0 0 1,0 0-16,0 1 15,0 35 1,0-35-16,0-1 16,0 0-16,0 37 15,0-37 1,0 37 0,0-1-16,0-36 15,0 37-15,0 0 16,0-1-16,0 1 15,0-1-15,0-35 16,0-1 0,0 0-16,0 0 15,0 37 1,0-37-16,0 37 31,0-37-15,0 0-16,0 37 15,0-37-15,0 1 16,0 35-16,0-36 16,0 1-16,0 35 15,0 1 1,0-37 0,0 0 15,0 1 156,36-37 32,-36 36-219,-109 37 16,73-73-1,-109 0-15,72 0 16,1 36-16,-1-36 16,37 0-1,36 36 16,-36-36-15,-37 0-16,0 0 31,37 0-31,-36 0 16,35 0-16,-72 36 16,109 1-16,-36-37 15,0 0-15,0 0 16,-1 0-1,1 0-15,-37 0 16,1 0 0,36 0-16,-37 0 15,37 0-15,-37 36 16,37 0-16,0-36 16,-1 0-16,-72 0 15,-36 0-15,36 0 16,1 73-16,-1-73 15,36 0-15,-108 36 16,72 0-16,0-36 16,36 0-16,-72 0 15,109 37-15,0-37 16,-37 0-16,-36 0 16,0 72-16,-36-72 15,0 0-15,73 0 16,-74 37-16,-71-1 15,72-36-15,72 36 16,-72 37-16,109-73 16,-110 0-16,38 72 15,35-72-15,-72 0 16,109 0-16,-73 0 16,0 0-1,36 0-15,-72 0 16,36 0-16,-36 73 15,36-73-15,0 0 16,73 0-16,-109 36 16,109-36-16,-37 0 15,-72 0-15,0 73 16,0-73-16,-37 0 16,-35 0-16,35 0 15,-108 0-15,108 0 16,-72 0-16,37 0 15,-110 0-15,109 0 16,1 0-16,-37 0 16,0 0-16,36 0 15,-36 0-15,0 0 16,109 0 0,36 0-16,0 0 15,-72 0-15,-1 0 16,-35 0-16,35 0 15,37 0-15,-36 0 16,72 0-16,-73 0 16,73 0-16,37 0 15,-37 0 1,0 0-16,-36 0 16,0 0-16,-37 0 15,37 0-15,-36 0 16,-1 0-16,-72 0 15,-36 0-15,109 0 16,-146 0-16,109 0 16,110 0-16,-1 0 15,-109 0-15,73 0 16,0 0-16,0 0 16,36 0-16,-36 0 15,36 0-15,0 0 16,-109 0-16,109 0 15,-36 72-15,-73-72 16,-36 37-16,73-37 16,-109 36-16,145 0 15,-73-36-15,73 0 16,-73 36-16,-72-36 16,145 0-16,-37 0 15,37 0-15,0 0 16,-109 0-1,0 0-15,0 0 16,-109 0-16,145 0 16,73 0-16,-181 0 15,72 0-15,145 0 16,-254 0-16,145 0 16,-72 0-16,72 0 15,-145 0-15,73 0 16,109 0-16,-37 0 15,145 0-15,-108 0 16,36 0-16,72 0 16,-36 0-16,37 0 15,-1 0-15,-36 0 16,73 0-16,-37 0 16,1 0-1,-1 0-15,1 0 16,35 0 15,-71 0-15,35 0-1,37 0 1,-1 0 0,1 0 46,0 0-46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7:44.454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44D6CDFF-FD64-4880-9FAB-02858681A68F}" emma:medium="tactile" emma:mode="ink">
          <msink:context xmlns:msink="http://schemas.microsoft.com/ink/2010/main" type="writingRegion" rotatedBoundingBox="363,9398 907,9398 907,9485 363,9485"/>
        </emma:interpretation>
      </emma:emma>
    </inkml:annotationXML>
    <inkml:traceGroup>
      <inkml:annotationXML>
        <emma:emma xmlns:emma="http://www.w3.org/2003/04/emma" version="1.0">
          <emma:interpretation id="{B997561C-2CDF-4026-9F48-573D152C60B4}" emma:medium="tactile" emma:mode="ink">
            <msink:context xmlns:msink="http://schemas.microsoft.com/ink/2010/main" type="paragraph" rotatedBoundingBox="363,9398 907,9398 907,9485 363,9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20D68A-2644-4352-98B7-4C1F54A7EF77}" emma:medium="tactile" emma:mode="ink">
              <msink:context xmlns:msink="http://schemas.microsoft.com/ink/2010/main" type="line" rotatedBoundingBox="363,9398 907,9398 907,9485 363,9485"/>
            </emma:interpretation>
          </emma:emma>
        </inkml:annotationXML>
        <inkml:traceGroup>
          <inkml:annotationXML>
            <emma:emma xmlns:emma="http://www.w3.org/2003/04/emma" version="1.0">
              <emma:interpretation id="{9B931B47-D543-4E09-BB11-BCC26767B6CF}" emma:medium="tactile" emma:mode="ink">
                <msink:context xmlns:msink="http://schemas.microsoft.com/ink/2010/main" type="inkWord" rotatedBoundingBox="363,9398 907,9398 907,9485 363,9485"/>
              </emma:interpretation>
            </emma:emma>
          </inkml:annotationXML>
          <inkml:trace contextRef="#ctx0" brushRef="#br0">0 0 0</inkml:trace>
          <inkml:trace contextRef="#ctx0" brushRef="#br0" timeOffset="-192.6493">36 0 0</inkml:trace>
          <inkml:trace contextRef="#ctx0" brushRef="#br0" timeOffset="447.2386">326-72 0,'73'0'31</inkml:trace>
          <inkml:trace contextRef="#ctx0" brushRef="#br0" timeOffset="791.1427">472-72 0,'36'0'78,"0"0"-31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4:11.084"/>
    </inkml:context>
    <inkml:brush xml:id="br0">
      <inkml:brushProperty name="width" value="0.15875" units="cm"/>
      <inkml:brushProperty name="height" value="0.15875" units="cm"/>
      <inkml:brushProperty name="color" value="#00B05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D708C42-4EC1-4D73-AF6C-C53E517CBDFA}" emma:medium="tactile" emma:mode="ink">
          <msink:context xmlns:msink="http://schemas.microsoft.com/ink/2010/main" type="writingRegion" rotatedBoundingBox="22352,13896 21575,8754 23552,8455 24329,13598"/>
        </emma:interpretation>
      </emma:emma>
    </inkml:annotationXML>
    <inkml:traceGroup>
      <inkml:annotationXML>
        <emma:emma xmlns:emma="http://www.w3.org/2003/04/emma" version="1.0">
          <emma:interpretation id="{3D1F730E-9027-47D0-A852-FE329061B0B1}" emma:medium="tactile" emma:mode="ink">
            <msink:context xmlns:msink="http://schemas.microsoft.com/ink/2010/main" type="paragraph" rotatedBoundingBox="22352,13896 21575,8754 23552,8455 24329,13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E55B66-149E-4550-8365-15330F11B0EB}" emma:medium="tactile" emma:mode="ink">
              <msink:context xmlns:msink="http://schemas.microsoft.com/ink/2010/main" type="line" rotatedBoundingBox="22352,13897 21575,8754 23552,8455 24329,13598"/>
            </emma:interpretation>
          </emma:emma>
        </inkml:annotationXML>
        <inkml:traceGroup>
          <inkml:annotationXML>
            <emma:emma xmlns:emma="http://www.w3.org/2003/04/emma" version="1.0">
              <emma:interpretation id="{5D49E572-C181-470F-9341-FBE51BBC9431}" emma:medium="tactile" emma:mode="ink">
                <msink:context xmlns:msink="http://schemas.microsoft.com/ink/2010/main" type="inkWord" rotatedBoundingBox="22352,13897 22124,12393 23237,12225 23464,13728"/>
              </emma:interpretation>
              <emma:one-of disjunction-type="recognition" id="oneOf0">
                <emma:interpretation id="interp0" emma:lang="" emma:confidence="0">
                  <emma:literal>C.</emma:literal>
                </emma:interpretation>
                <emma:interpretation id="interp1" emma:lang="" emma:confidence="0">
                  <emma:literal>c.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c,</emma:literal>
                </emma:interpretation>
                <emma:interpretation id="interp4" emma:lang="" emma:confidence="0">
                  <emma:literal>t.</emma:literal>
                </emma:interpretation>
              </emma:one-of>
            </emma:emma>
          </inkml:annotationXML>
          <inkml:trace contextRef="#ctx0" brushRef="#br0">40 907 0,'0'73'16,"0"-1"0,0 1-16,0 72 15,0-72-15,-36 35 16,36-35-16,0-37 16,0 1-16,0 35 15,36-144 204,37-74-203,72-71-16,0-37 15,0-37-15,0 37 16,-108 109-16,35 0 15,-35 109-15,-1 0 16,-36-1 93,0 1-77</inkml:trace>
          <inkml:trace contextRef="#ctx0" brushRef="#br0" timeOffset="-624.1131">40 907 0</inkml:trace>
          <inkml:trace contextRef="#ctx0" brushRef="#br0" timeOffset="39.9781">875 0 0</inkml:trace>
        </inkml:traceGroup>
        <inkml:traceGroup>
          <inkml:annotationXML>
            <emma:emma xmlns:emma="http://www.w3.org/2003/04/emma" version="1.0">
              <emma:interpretation id="{F98DD6DE-37E1-4A94-AB04-B9A282A86BEF}" emma:medium="tactile" emma:mode="ink">
                <msink:context xmlns:msink="http://schemas.microsoft.com/ink/2010/main" type="inkWord" rotatedBoundingBox="22110,12167 21763,9867 23721,9571 24068,1187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71063.3113">367-2504 0,'0'109'141,"0"-36"-125,0-37-16,-73 73 15,73-37-15,0 37 16,0 0 0,-36 0-1,36-36-15,0-1 16,0-36-1,0 1-15,0-1 16,0 0-16,0 1 16,0-1-16,0 0 15,0 37 1,0-37 0,0 0-1,0 1-15,0-1 16,0 0-16,0 0 15,0 1 1,0-1 0,0 0-1,0 1 1,0-1 0,0 0-1,0 0-15,0 1 16,0-1-1,0 0-15,36 1 16,1-37-16,-37 36 16,0 36-16,36-72 31,-36 37-15,36-37-16,-36 72 46,36-72 17,1 0-16,-1 0-32,0 0 1,37 0 93,-37 0-109,0 0 79,1 0 46,-37-72-79,0 35-30,0 1-16,0-36 31,0 35-31,0-72 16,0 37 0,0 36-1,0-37-15,0 37 31,0-1-31,0 1 16,0 0-16,0 0 16,0-1 109</inkml:trace>
          <inkml:trace contextRef="#ctx0" brushRef="#br1" timeOffset="-172712.3337">-250-145 0,'36'0'62,"1"-36"-62,35-1 16,-72 1 78,36 0-79,1-1 1,-37 1 0,0 0-16,0-109 31,0 72-16,0 37 1,0 0-16,0-37 16,0 37-16,0-1 15,0 1 1,0 0 0,0 0-1,0 108 251,0-36-251,0 1-15,0 35 16,0-35 0,0-1-16,36-36 15,-36 36-15,0 0 32,0 1-17,36-1-15,1 0 31,-1 1-15,0 35 15,-36-36 32,73 1-48,-73-1 17,36-36 30,0 0 63,1 0-109,-37-36-1,0-1 1,0 1 0,0 0-16,0-37 15,0 1 1,0 35 0,0 1-1,0 0-15,0 0 16,0-1-1,0 1-15,0 0 16,0-37-16,36 1 16,-36 35-16,0 1 15,0 0-15,0-1 16,0-35-16,0-1 16,0 1-1,0 35 1,0-71-1,0 71 1,0 1 0,0 0-16,0-37 15,0 37-15,0 0 16,0-1-16,0-35 16,0 35-16,0-35 15,0-1 1,0 37-16,0 0 15,0-37-15,0 37 16</inkml:trace>
          <inkml:trace contextRef="#ctx0" brushRef="#br1" timeOffset="-174256.4061">-504 36 0,'0'-36'94,"36"36"-78,1 0 15,35-73-31,1 1 16,-37 72-1</inkml:trace>
          <inkml:trace contextRef="#ctx0" brushRef="#br1" timeOffset="-172511.9573">367-2359 0,'0'-36'0,"0"0"16,0-37-1</inkml:trace>
        </inkml:traceGroup>
        <inkml:traceGroup>
          <inkml:annotationXML>
            <emma:emma xmlns:emma="http://www.w3.org/2003/04/emma" version="1.0">
              <emma:interpretation id="{67E4CAEC-6F82-45A7-9C8B-24B907EE602C}" emma:medium="tactile" emma:mode="ink">
                <msink:context xmlns:msink="http://schemas.microsoft.com/ink/2010/main" type="inkWord" rotatedBoundingBox="21907,9217 21831,8715 22622,8595 22698,909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427592.4143">4-3375 0,'-36'0'109,"36"-36"-77,-37 0-17,1 36 1,36-36 15,-36 36-31,36-37 16,-36 37-1,-37 0 63,37 0-46,-1 0-17,1 0-15,0 0 16,0 0 31,-1 0-16,37 37-15,0-1-1,0 36 1,0-35 0,0 72-1,0-73 79,37 0-78,-1 0 15</inkml:trace>
          <inkml:trace contextRef="#ctx0" brushRef="#br1" timeOffset="-427152.4138">-286-3121 0,'36'0'0,"0"0"16,1 37 15,-1-37 47,0 0-78,-36-37 16,73-35 0,-73 36-1,0-1 32,0 1-47,0-37 47,0 37-16,0 0-15,0 0 31</inkml:trace>
          <inkml:trace contextRef="#ctx0" brushRef="#br1" timeOffset="-426160.23">-32-3483 0,'36'0'141,"-36"36"-110,0 0-31,0 0 16,36 1 0,1-1-1,-37 0 16,0 1-31,72 35 79,-36-72-79,-36 36 93,37-36 110,-1 0-187,0 0 0,1-36 77</inkml:trace>
          <inkml:trace contextRef="#ctx0" brushRef="#br1" timeOffset="-426095.3221">331-3157 0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5:01.277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EF9F0F06-DA60-4AE9-8D64-21283C29B170}" emma:medium="tactile" emma:mode="ink">
          <msink:context xmlns:msink="http://schemas.microsoft.com/ink/2010/main" type="inkDrawing" rotatedBoundingBox="12302,10930 26414,10410 26475,12068 12363,12588" semanticType="callout" shapeName="Other">
            <msink:sourceLink direction="with" ref="{03C5344E-EED7-4798-939D-A354CDEAD8F5}"/>
            <msink:sourceLink direction="with" ref="{52963B49-A4D9-441D-9CA4-4EEDF4E96AC0}"/>
          </msink:context>
        </emma:interpretation>
      </emma:emma>
    </inkml:annotationXML>
    <inkml:trace contextRef="#ctx0" brushRef="#br0">14079 36 0,'-36'-36'187,"-1"36"-156,1 0-15,36 36 15,0 37-31,0-37 16,-36 0-16,36 0 31,0 37-31,0-37 16,-36 37-16,-1-1 15,37 1 1,0 0-16,0-37 16,0 0-16,0 37 15,0-37-15,0 0 16,0 37 0,0-1-16,0-35 15,0-1-15,0 73 16,0-73-16,0 37 15,0-1 1,0-35 0,0 35-1,0-36 1,0 73-16,0-72 31,-109-1 375,-72-36-406,-73 0 16,0 0-16,-109 0 16,182 0-16,144 0 15,-108 0-15,109 0 16,-37-36 78,-72 36-79,36-37-15,1 37 16,-1 0-16,36-36 16,-72 36-16,36 0 15,-36 0-15,36 0 16,0 0-16,37 0 15,-1 0-15,-36 0 16,-36 0-16,0 0 16,36 0-16,-36 0 15,-109 0-15,36 0 16,-36 0 0,0 0-16,145 0 15,1 0-15,35 0 16,0 0-16,37 0 15,0 0-15,0 0 16,-1 0 0,1 0-16,-73 0 15,0 0-15,0 0 16,1 0-16,35 0 16,-36 0-16,37 0 15,-37 0-15,0 0 16,36 0-16,37 0 15,0 0-15,-37 0 16,37 0-16,-37 0 16,1 0-16,-37 0 15,0 0-15,36 0 16,-35 0-16,-1 0 16,0 0-16,36 0 15,-36 0-15,37 0 16,-73 0-16,72 0 15,1-36-15,-74 36 16,110 0-16,-36 0 16,-37 0-1,0 0-15,36 0 16,1 0-16,-37 0 16,0 0-16,-36 0 15,72 0-15,-36 0 16,-36 0-16,36 0 15,-36 0-15,0 0 16,36-73-16,37 73 16,-37 0-16,36 0 15,1 0-15,-1 0 16,1 0-16,-1 0 16,-36 0-16,0 0 15,0 0-15,37 0 16,-37 0-16,0 0 15,0 0-15,0 0 16,1 0-16,35 0 16,-72 0-16,36 0 15,0 0-15,-36 0 16,0 0-16,109 0 16,-73 0-16,36 0 15,1 0 1,-1 0-16,0 0 15,37 0 1,0 0 0,-37 0-1,1 0-15,-1 0 16,1 0-16,-1 0 16,0 0-16,-35 0 15,35 0-15,-36 0 16,37 0-16,-1 0 15,37 0-15,-73 0 16,36 0-16,1 0 16,35 0-16,-35 0 15,36 0-15,-37 0 32,-36 0-1,37 0-16,35 0 1,-35 0 0,-1 0-16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5:19.037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8BA4A5E3-E5A4-4101-9244-F886826903A2}" emma:medium="tactile" emma:mode="ink">
          <msink:context xmlns:msink="http://schemas.microsoft.com/ink/2010/main" type="writingRegion" rotatedBoundingBox="19024,13309 17306,14019 16994,13263 18711,12553"/>
        </emma:interpretation>
      </emma:emma>
    </inkml:annotationXML>
    <inkml:traceGroup>
      <inkml:annotationXML>
        <emma:emma xmlns:emma="http://www.w3.org/2003/04/emma" version="1.0">
          <emma:interpretation id="{5A9CABB7-F7FB-4ED6-8839-FC149CE82FF4}" emma:medium="tactile" emma:mode="ink">
            <msink:context xmlns:msink="http://schemas.microsoft.com/ink/2010/main" type="paragraph" rotatedBoundingBox="19024,13309 17306,14019 16994,13263 18711,12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EA52E0-E87B-495E-AF8F-313A58FC54A0}" emma:medium="tactile" emma:mode="ink">
              <msink:context xmlns:msink="http://schemas.microsoft.com/ink/2010/main" type="line" rotatedBoundingBox="19024,13309 17306,14019 16994,13263 18711,12553"/>
            </emma:interpretation>
          </emma:emma>
        </inkml:annotationXML>
        <inkml:traceGroup>
          <inkml:annotationXML>
            <emma:emma xmlns:emma="http://www.w3.org/2003/04/emma" version="1.0">
              <emma:interpretation id="{06E67F40-30D9-40D6-82E7-9160FF9490AE}" emma:medium="tactile" emma:mode="ink">
                <msink:context xmlns:msink="http://schemas.microsoft.com/ink/2010/main" type="inkWord" rotatedBoundingBox="19024,13309 17306,14019 16994,13263 18711,12553"/>
              </emma:interpretation>
              <emma:one-of disjunction-type="recognition" id="oneOf0">
                <emma:interpretation id="interp0" emma:lang="" emma:confidence="1">
                  <emma:literal>6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-145 399 0,'0'-36'0,"-36"-1"16,36 1-16,-36 36 15,-1 0-15,37-36 16,0 0 0,-36-1-1,0 1 17,0 0 30,-1 36-15,1 0-31,-37 0-1,37 0-15,0 0 16,0 0-16,-37 0 15,37 0-15,36 36 16,-37-36-16,-35 73 31,36-37-15,36 0-16,-73 0 16,37 73-1,36-72 1,-37-37-1,37 72-15,-72 1 16,72-1 15,-36-35-31,36-1 16,0 36 15,0-35-15,0-1-1,0 0-15,0 1 16,0-1 0,0 0 15,36-36 31,0 0-46,0 0 0,1 0-16,-1 0 31,-36-36-31,36 36 16,1 0 15,-37-36 0,36-1 16,0 1-47,0 36 16,-36-36 109,0-1-110,0 1 1,0 0-16,0-37 78,0 37 94,-72 36-110,36 0-62,-1 0 16,1 0 0,0 0-16,-1 0 15,-35 0 1,-1 0-16,1 0 15,35 0 1,1 0-16,-36 0 16</inkml:trace>
          <inkml:trace contextRef="#ctx0" brushRef="#br0" timeOffset="-1744.1579">363 0 0,'0'36'94,"0"0"-78,0 1-1,0-1 1,0 0-1,0 1 17,0-1-32,0 0 15,0 0 1,0 1 15,0-1-31,0 37 63,0-37-48,0 0 1,-36-36 0,-37 0-1,1 0 16,-1 0-15,37 0 15,-37-36-31</inkml:trace>
        </inkml:traceGroup>
      </inkml:traceGroup>
    </inkml:traceGroup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5:45.341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69ABA149-0300-45A5-A458-BEE5BE2D944E}" emma:medium="tactile" emma:mode="ink">
          <msink:context xmlns:msink="http://schemas.microsoft.com/ink/2010/main" type="inkDrawing" rotatedBoundingBox="17054,2395 17069,2395 17069,2410 17054,2410" shapeName="Other"/>
        </emma:interpretation>
      </emma:emma>
    </inkml:annotationXML>
    <inkml:trace contextRef="#ctx0" brushRef="#br0">0 0 0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5:13.796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A0082179-A907-4DDF-92D3-65A5D98C723E}" emma:medium="tactile" emma:mode="ink">
          <msink:context xmlns:msink="http://schemas.microsoft.com/ink/2010/main" type="writingRegion" rotatedBoundingBox="11503,12228 12228,12228 12228,12954 11503,12954"/>
        </emma:interpretation>
      </emma:emma>
    </inkml:annotationXML>
    <inkml:traceGroup>
      <inkml:annotationXML>
        <emma:emma xmlns:emma="http://www.w3.org/2003/04/emma" version="1.0">
          <emma:interpretation id="{BC22E3FB-789F-4648-89A5-6BEA908DDB61}" emma:medium="tactile" emma:mode="ink">
            <msink:context xmlns:msink="http://schemas.microsoft.com/ink/2010/main" type="paragraph" rotatedBoundingBox="11503,12228 12228,12228 12228,12954 11503,12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76BC69-623E-4596-B5CA-C50D735F68A3}" emma:medium="tactile" emma:mode="ink">
              <msink:context xmlns:msink="http://schemas.microsoft.com/ink/2010/main" type="line" rotatedBoundingBox="11503,12228 12228,12228 12228,12954 11503,12954"/>
            </emma:interpretation>
          </emma:emma>
        </inkml:annotationXML>
        <inkml:traceGroup>
          <inkml:annotationXML>
            <emma:emma xmlns:emma="http://www.w3.org/2003/04/emma" version="1.0">
              <emma:interpretation id="{5E482EE6-856F-4BE8-A2A4-E4BFDB844A78}" emma:medium="tactile" emma:mode="ink">
                <msink:context xmlns:msink="http://schemas.microsoft.com/ink/2010/main" type="inkWord" rotatedBoundingBox="11503,12228 12228,12228 12228,12954 11503,12954"/>
              </emma:interpretation>
            </emma:emma>
          </inkml:annotationXML>
          <inkml:trace contextRef="#ctx0" brushRef="#br0">0 194 0,'36'0'0,"0"0"62,0 0-46,1 0 31,-37-36-32,36 0 1,0 0-16,-36-1 188,0 1-188,0 72 234,0 37-234,0-1 16,0-35-16,0 35 15,0-35-15,0-1 16,0 0-16,0 0 15,0 37 1,0-37 0,0 1-1,0-1 1,0 36 203</inkml:trace>
          <inkml:trace contextRef="#ctx0" brushRef="#br0" timeOffset="2136.5903">544 303 0,'72'-36'62,"-72"0"204,-36 36-204,0 0-15,36 36-31,-36-36 0,36 36 15,0 1-16,-37-1 1,37 36 15,0 1 63,0 0-78,0-37 31,0 0-47,37 0 46,-37 1 17,36-37-1,0 0-30,0-37-32,1 1 15,-1 0 1,0 0 46,-36-1-30,0 1 77,0-37-93,0 37 31,0 0-1,0 0-30,0-1 0,0 1-1,0-37 1,0 37 15,0 0 141,-72 36-141,-1 36-15,73 37 0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8:18.94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530EAC1-AD9F-44A8-ABD4-F27BBE688384}" emma:medium="tactile" emma:mode="ink">
          <msink:context xmlns:msink="http://schemas.microsoft.com/ink/2010/main" type="writingRegion" rotatedBoundingBox="13897,2213 13912,2213 13912,2228 13897,2228"/>
        </emma:interpretation>
      </emma:emma>
    </inkml:annotationXML>
    <inkml:traceGroup>
      <inkml:annotationXML>
        <emma:emma xmlns:emma="http://www.w3.org/2003/04/emma" version="1.0">
          <emma:interpretation id="{63B5EDDA-365B-41A2-915B-572B68BCA2C4}" emma:medium="tactile" emma:mode="ink">
            <msink:context xmlns:msink="http://schemas.microsoft.com/ink/2010/main" type="paragraph" rotatedBoundingBox="13897,2213 13912,2213 13912,2228 13897,2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56FEF1-B1D2-4705-BB6C-44AF179F5DF6}" emma:medium="tactile" emma:mode="ink">
              <msink:context xmlns:msink="http://schemas.microsoft.com/ink/2010/main" type="line" rotatedBoundingBox="13897,2213 13912,2213 13912,2228 13897,2228"/>
            </emma:interpretation>
          </emma:emma>
        </inkml:annotationXML>
        <inkml:traceGroup>
          <inkml:annotationXML>
            <emma:emma xmlns:emma="http://www.w3.org/2003/04/emma" version="1.0">
              <emma:interpretation id="{8B79D991-B6E2-483C-A7D7-349A9C4F2BB0}" emma:medium="tactile" emma:mode="ink">
                <msink:context xmlns:msink="http://schemas.microsoft.com/ink/2010/main" type="inkWord" rotatedBoundingBox="13897,2213 13912,2213 13912,2228 13897,222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`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6:21.725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E5D0753-E407-4888-854F-507A86C088F7}" emma:medium="tactile" emma:mode="ink">
          <msink:context xmlns:msink="http://schemas.microsoft.com/ink/2010/main" type="writingRegion" rotatedBoundingBox="6983,5077 19850,7341 19476,9464 6609,7200"/>
        </emma:interpretation>
      </emma:emma>
    </inkml:annotationXML>
    <inkml:traceGroup>
      <inkml:annotationXML>
        <emma:emma xmlns:emma="http://www.w3.org/2003/04/emma" version="1.0">
          <emma:interpretation id="{13CEB53C-3AFB-42CB-9E45-7567C0BCDE84}" emma:medium="tactile" emma:mode="ink">
            <msink:context xmlns:msink="http://schemas.microsoft.com/ink/2010/main" type="paragraph" rotatedBoundingBox="6983,5077 19850,7341 19476,9464 6609,7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271FCD-2FC9-48D2-8A89-4FDA4D6965E8}" emma:medium="tactile" emma:mode="ink">
              <msink:context xmlns:msink="http://schemas.microsoft.com/ink/2010/main" type="line" rotatedBoundingBox="6983,5077 19850,7341 19476,9464 6609,7200"/>
            </emma:interpretation>
          </emma:emma>
        </inkml:annotationXML>
        <inkml:traceGroup>
          <inkml:annotationXML>
            <emma:emma xmlns:emma="http://www.w3.org/2003/04/emma" version="1.0">
              <emma:interpretation id="{60376893-8920-4B0D-A421-653716BA3DED}" emma:medium="tactile" emma:mode="ink">
                <msink:context xmlns:msink="http://schemas.microsoft.com/ink/2010/main" type="inkWord" rotatedBoundingBox="6891,5600 9023,5975 8825,7101 6693,67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0,'37'0'266,"-1"0"-266,0 0 15,0 0-15,73 0 16,-72 0-16,35 0 16,1 0 15,-37 0 0,37 0-15,-37 0-16,36 0 15,1 0-15,0 0 16,35 0 0,-71 0 77,-1 0-77,37 0 0</inkml:trace>
          <inkml:trace contextRef="#ctx0" brushRef="#br0" timeOffset="1679.3263">73 291 0,'36'0'62,"37"0"-46,-1 0-1,1 0-15,-1 0 16,-35 0 0,-1 0-1,37 36 1,-37-36-1,0 0-15,0 36 16,1-36 0,-1 0-16,37 0 172,-37 0-157,0 0 1,0 0-16,37 0 15,-37 0 1</inkml:trace>
          <inkml:trace contextRef="#ctx0" brushRef="#br0" timeOffset="3511.6238">762-254 0,'0'37'281,"0"-1"-265,0 0 0,0 0-16,0 37 15,0-37 1,0 37 0,0-1 15,0-35-16,0-1-15,0 37 16,-36-37 0,36 0 15,0 0-15,0 1-1,-36-1-15,36 37 31,0-37-15,0 0 0,0 0-1,-37-36 1,37 37 156,0-1-157,-36 0 220,0-36-220</inkml:trace>
          <inkml:trace contextRef="#ctx0" brushRef="#br0" timeOffset="91207.6271">-725 109 0,'0'36'156,"-37"-72"-78,1-36-78,0 72 16,-1 0 31,-35 0-32,36 0 32,-1 0-31,1 0-1,0 0 63,-1 0-62,37 36 0,0 36-1,0-35 1,0-1 0,0 0-16,0 1 15,0-1 1,0 0-1,0 0-15,0 37 16,0-37 15,0 1-15,37-1 0,-1-36 46,0 0-46,37 0-1,-37 0 17,0 0-17,1-36-15,-1 36 16,37-37-16,-73 1 15,72-37 1,-36 37 0,1 0-1,-37 0-15,72-1 16,-35-108 46,-37 109-46,36-37 0,-36 37 31,36 0-16,-36 72 250,0 0-250,0 1 1,-36-1-17,36 0-15,0 0 16,0 1-16,0-1 15,0 0 32,0 1-31,0-1 0,0 0 30,0 0-46,0 1 32,0-1-17,0 0 17,0 1-17,36 35 16,0-72 79,1 0-1,35 0-109,-35 0 16,-1 0-1,0 0 1,0 0-16,-36-36 16,37 36 46</inkml:trace>
        </inkml:traceGroup>
        <inkml:traceGroup>
          <inkml:annotationXML>
            <emma:emma xmlns:emma="http://www.w3.org/2003/04/emma" version="1.0">
              <emma:interpretation id="{F8A33E2E-8903-463B-9C83-D68CEA01A34C}" emma:medium="tactile" emma:mode="ink">
                <msink:context xmlns:msink="http://schemas.microsoft.com/ink/2010/main" type="inkWord" rotatedBoundingBox="10910,5768 16376,6730 16002,8853 10537,78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9775.055">6677 1452 0,'36'0'141,"0"0"-126,1 0 1,-1 0 187</inkml:trace>
          <inkml:trace contextRef="#ctx0" brushRef="#br0" timeOffset="87846.953">6713 254 0,'-36'0'32,"36"37"61,0 35-77,0 1 0,0-37-16,0 37 15,0 35-15,0-35 16,0-37-1,0 1-15,0-1 16,0 0-16,0 0 16,0 37-1,0 0 1,0-37 0,0 0-16,0 0 15,0 1 1,0-1-1,0 0 1,0 1 0,0-1-1,0 0 17,0 0-32,0 1 0,36-37 31,0 0 250,1-37-234,-37 1-16,0 0-15,36 36-16,-36-36 15,0-1 17,73 1-17,-37 36 63,36 0-78,-72-36 16,73 36 0,0 0 77,-37 0-30,0 0-63,0 72 62,1-35-30,-37 35 15,36-36-1,-36 1 1,0-1-15,0 0-32,0 1 31,-36-1 47,-1-36-78,1 36 16,0-36-1,-37 0 48,1 0-32,35 0-15,1 0-1,0 0 32,-37 0-16,37 0 1,0-36 46,-1 0-63,1-1 1,0 1 0,36 0-1,-36 36 1,36-37 15</inkml:trace>
          <inkml:trace contextRef="#ctx0" brushRef="#br1" timeOffset="159927.1727">2758 980 0,'36'0'391,"1"0"-344,-1 0-32,0 0 1,0 0 0,-36 36-1,37-36-15,-1 37 31,0-37 1,1 0-17,-1 0 1,-36 36 0,36-36 15,0 0-16,1 0 17,35 0-17,-35 0 17,-1 0-17,-36 36 16,36-36-31,0 0 16,1 0 0,35 0 62,-35 0-63,35 0 32,-36 0-31,1 0 0,-1 0 15,0 0-16,1 0 48,-1 0-32,0 0-15,0 0-1,1 0 1,-1 0-16,0 0 16,1 0-16,-1 0 15,36 0 48,1 0-48,0 0 1,-37 0 0,0 0-1,0-36-15,37 0 16,-37 36 0,37-37-1,-73 1 48,36 0-16,0-1 31,-36 1-31,37 36-1,-37-36-30,36 36 15,-36-36 1</inkml:trace>
          <inkml:trace contextRef="#ctx0" brushRef="#br0" timeOffset="-13353.195">5044 907 0,'0'73'218,"0"-37"-218,0 1 16,0-1-16,0 0 16,0 37-1,0-37 1,36-36 406,1 0-422,-1 0 31,0 0-31,0 0 16,1 0 15,35 0-16,1-73 32,-37 73 0,0 0-31,1 0 15,-1-36-15,0 36-1,1-36 1,-1 36-16,36-36 16,-35-1-1,-1 37-15,0 0 16,1-36-16,35 0 15,-36 36 1,37-37-16,0 1 47,-1 0-47,-36 36 16</inkml:trace>
          <inkml:trace contextRef="#ctx0" brushRef="#br0" timeOffset="99799.0811">7511 1742 0,'37'0'188,"-1"0"-173,37 0 1,-37 73 0,0-73-1,0 36 17,37 0 14,-73 0-30,36-36 0,37 37 46,-37-37 407,0 0-453,1 36 93,-1-36-78,0 0 16,1 0-47,-1 0 16,-36 73 281,-73-37-282,37 73-15,0-109 16,-109 109-1,72-37 1,-36-36 0,73 1-1,-37 35 17,1-72-17,35 0 1,1 37-1</inkml:trace>
          <inkml:trace contextRef="#ctx0" brushRef="#br0" timeOffset="97439.2984">5552 2141 0,'36'0'281,"1"0"-281,35 0 16,37 0-16,-36 0 15,-1 0-15,73 0 16,-72 0-16,-37 0 16,37 0-16,-37 0 15,0 0-15,1 0 16,35 0-16,37 0 16,0 0-16,0 0 15,0 0 1,36 0-16,-73 0 15,37 0-15,-36 0 16,36 0-16,-73 0 16,0 0-16,0 0 15,37 0 1,-37 0-16,1 0 16,35 0-16,1 0 15,-1 0 1,-35 0 15,-1-36 235,-36-37-251</inkml:trace>
        </inkml:traceGroup>
        <inkml:traceGroup>
          <inkml:annotationXML>
            <emma:emma xmlns:emma="http://www.w3.org/2003/04/emma" version="1.0">
              <emma:interpretation id="{4E9937B2-132A-4F97-8867-B4FFAA1FBF02}" emma:medium="tactile" emma:mode="ink">
                <msink:context xmlns:msink="http://schemas.microsoft.com/ink/2010/main" type="inkWord" rotatedBoundingBox="17778,8003 18668,8160 18547,8848 17657,8691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`</emma:literal>
                </emma:interpretation>
                <emma:interpretation id="interp6" emma:lang="" emma:confidence="0">
                  <emma:literal>B</emma:literal>
                </emma:interpretation>
              </emma:one-of>
            </emma:emma>
          </inkml:annotationXML>
          <inkml:trace contextRef="#ctx0" brushRef="#br1" timeOffset="314975.4711">10124 1996 0,'-36'-36'47,"-1"36"16,1 0-32,0 0-31,0 36 15,-1-36 17,-35 36 155,144-36 282,1-36-438,-37 36 0,-36-36 79,36 36 62,1 0-141,-1 0-15,0 0 30,1 0 17,-37 36-32,0 0 0,0 1-15,0 35 47,0-36-17,-73 110-46,37-146 16,36 36 47,0 0-32,0 0-16,0 1 1,0-1 0,-37 0 15,37 1 313,37-37-313,-1 0-31,0 0 16,1 0-1,35 0 1,-36 0 15,1 0 0,-1 0 63,0 0-63,1 0-15,-1 0-16,0 0 16,37 0 109,-73-37-94,36 37 0,-36-36 94,36 36 31,-36-36-156,0-1 438,0 1-376,-36 36-46,0 0 0,-1 0 15,1 0 0,-36 0 47,35 0 0,1 0-15,0 0-48,-37 0 1,37 0 15,0 0 235,-37 0-266,37 0 16,36 36-16,-37-36 15,1 0 407,36-72-234,36 72-173,-36-36 1,37-1-1,-37 1 32,36 36 203,0-73-250,1 1 16,-37 36 46,36-1 1,-36-35 234,-36 35 156,-1 1-453,1 36 31,-37 0 32,1 0-16,36 0 93,-1 0-124,1 0 31</inkml:trace>
        </inkml:traceGroup>
        <inkml:traceGroup>
          <inkml:annotationXML>
            <emma:emma xmlns:emma="http://www.w3.org/2003/04/emma" version="1.0">
              <emma:interpretation id="{34406F88-475B-4000-AA0C-A959EFD64870}" emma:medium="tactile" emma:mode="ink">
                <msink:context xmlns:msink="http://schemas.microsoft.com/ink/2010/main" type="inkWord" rotatedBoundingBox="17948,7208 19815,7537 19581,8865 17714,853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293703.8111">11684 1960 0</inkml:trace>
          <inkml:trace contextRef="#ctx0" brushRef="#br1" timeOffset="291055.2628">10233 2395 0,'72'0'15</inkml:trace>
          <inkml:trace contextRef="#ctx0" brushRef="#br1" timeOffset="291415.6145">10741 2395 0</inkml:trace>
          <inkml:trace contextRef="#ctx0" brushRef="#br1" timeOffset="292391.1542">11176 1597 0,'0'36'110,"0"0"-110,0 37 15,0-37-15,0 1 16,0-1-16,0 0 16,0 73-16,0-73 15,0 37-15,0-37 16,0 0-16,0 1 15,0-1 1,0 37-16,0-1 47</inkml:trace>
          <inkml:trace contextRef="#ctx0" brushRef="#br1" timeOffset="294311.3422">11684 1960 0,'-36'0'141,"-37"0"-126,37 0 1,0 0 0,0 0-1,-1 36 1,1-36 62,-37 36-62,37 1-1,0-37 251</inkml:trace>
          <inkml:trace contextRef="#ctx0" brushRef="#br1" timeOffset="293423.4504">11757 1343 0,'0'72'125,"0"1"-109,0 0-16,0-1 15,0 1-15,0-37 16,0 73-16,0-37 16,0 1-1,0-37-15,0 1 16,0 35-16,0-36 16,0 1-1,0-74 266,0 1-265,0 0 0,-73 0-16</inkml:trace>
          <inkml:trace contextRef="#ctx0" brushRef="#br1" timeOffset="296319.1006">10160 2431 0,'37'0'234,"-1"0"-218,0 0-1,0 0 17,1 0-17,35 0 32,-35 0 0,71 0 62,-71 0-93,-1-36 203</inkml:trace>
          <inkml:trace contextRef="#ctx0" brushRef="#br1" timeOffset="290207.7572">9870 2069 0,'0'-73'125,"36"73"-110,-36-36 1,37 36-16,-1 0 31,0-37 32,0 1-16</inkml:trace>
          <inkml:trace contextRef="#ctx0" brushRef="#br1" timeOffset="290727.5743">10051 1887 0,'0'36'78,"0"1"-46,0-1-32,0 0 15,0 1-15,0-1 16,0 0-16,0 0 31,0 37 63,0-37-16,0 1-62,-36-37-16,0 0 93,0 0-61</inkml:trace>
          <inkml:trace contextRef="#ctx0" brushRef="#br1" timeOffset="308375.4113">10124 2032 0,'0'-36'406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9:29.59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B33CAB5-2EF2-4AE8-B4A3-30FD63A45B05}" emma:medium="tactile" emma:mode="ink">
          <msink:context xmlns:msink="http://schemas.microsoft.com/ink/2010/main" type="inkDrawing" rotatedBoundingBox="21771,11676 22420,7934 24202,8243 23552,11985" semanticType="callout" shapeName="Other">
            <msink:sourceLink direction="with" ref="{043327F9-C695-42AF-A5AE-413403A6273D}"/>
          </msink:context>
        </emma:interpretation>
      </emma:emma>
    </inkml:annotationXML>
    <inkml:trace contextRef="#ctx0" brushRef="#br0">0 3413 0,'0'36'250,"0"1"-234,72-1 46,-35-36-46,-1 72 0,0-72-1,0 73 1,1-73-16,35 0 109,-35 0-77,-1 0-17,0 0-15,37-36 16,-73-1-1,36-35-15,0 72 16,-36-36 0,0-37 15,37 37-15,-37-37-1,0 37-15,0 0 16,36-37-1,0 37-15,-36-1 16,0 1-16,0 0 16,0-37-16,0 37 15,0-37-15,36-35 16,1 35-16,-37 0 16,0 1-1,0-1 1,0 1-1,0-37-15,0 73 16,0-37-16,0 0 16,72 37-16,-72-36 15,0-1-15,0 37 16,0-73-16,73 36 16,-73 1-16,0-37 15,0 73-15,36-73 16,-36 36-16,36 1 15,1-37-15,-37 36 16,36 37-16,0-73 16,-36 36-16,0 1 15,37-37-15,-1 73 16,-36-73-16,0 36 16,0 1-16,0-1 15,72-36-15,-72 73 16,0 0-16,37-37 15,-1 73 95,-36 36 124,0 37-218,0 0-16,0-1 15,0-36-15,0 1 0,0 35 16,0 1-16,0-37 16,0 0-1,0 73-15,0-36 16,0-37-16,0 37 16,0-37-16,0 0 15,0 37 1,0-37-1,0 0-15,0 1 16,0-1-16,0 0 16,0 1-1,0-1-15,0 36 32,0-35-17,0-1 1,0 0-1,0 1 1,0-1 0,0 0-1,0 0 1,0 37 15,0-37 0,0 1-15,0-1-16,0 0 16,0 0-1,0 37 17,0-37-17,0 1 1,0-1-16,0 0 15,0 0-15,0 1 16,0-1-16,0 37 31,0-37-15,0 36-16,0-35 16,0-1-1,0 37 1,0-1 15,0-36-15,0 37 31,0 0-16,0-37-16,0 0 1,0 0-16,36-36 16,-36 37-1,37-37 1,-1 72 31,0 1-47,0-37 94,1-36 31,-1 0-110,-36 36 32,36-36 31,1 0-47,-1 0-15,36 0 218,-72-36-187,37 36-47,-1 0 32,0-72-1,1 72-16,-37-37 48,36 1 31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0:51.78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D1B7FBA-66CE-4997-9238-9A9DA2188E99}" emma:medium="tactile" emma:mode="ink">
          <msink:context xmlns:msink="http://schemas.microsoft.com/ink/2010/main" type="writingRegion" rotatedBoundingBox="10958,7983 11372,7983 11372,9703 10958,9703"/>
        </emma:interpretation>
      </emma:emma>
    </inkml:annotationXML>
    <inkml:traceGroup>
      <inkml:annotationXML>
        <emma:emma xmlns:emma="http://www.w3.org/2003/04/emma" version="1.0">
          <emma:interpretation id="{E08BAB8B-BB11-45DB-8C24-935FA41FE232}" emma:medium="tactile" emma:mode="ink">
            <msink:context xmlns:msink="http://schemas.microsoft.com/ink/2010/main" type="paragraph" rotatedBoundingBox="10958,7983 11372,7983 11372,9703 10958,9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6F485B-1B50-40CD-97CC-610C2D8541F6}" emma:medium="tactile" emma:mode="ink">
              <msink:context xmlns:msink="http://schemas.microsoft.com/ink/2010/main" type="line" rotatedBoundingBox="10958,7983 11372,7983 11372,9703 10958,9703"/>
            </emma:interpretation>
          </emma:emma>
        </inkml:annotationXML>
        <inkml:traceGroup>
          <inkml:annotationXML>
            <emma:emma xmlns:emma="http://www.w3.org/2003/04/emma" version="1.0">
              <emma:interpretation id="{114CF3DD-E33C-48C0-83CA-C8935B5CCD4F}" emma:medium="tactile" emma:mode="ink">
                <msink:context xmlns:msink="http://schemas.microsoft.com/ink/2010/main" type="inkWord" rotatedBoundingBox="11140,7983 11285,7983 11285,9216 11140,92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 0 0,'0'72'125,"0"37"-109,0-36-16,0-1 15,0-36-15,0 1 16,0-1-16,0 73 15,0-37-15,-36-35 16,36-1-16,-73 109 16,73-109-16,0 37 15,0-37 1,0 1-16,0-1 16,0 36-1,0-35 1,-36 35-1</inkml:trace>
        </inkml:traceGroup>
        <inkml:traceGroup>
          <inkml:annotationXML>
            <emma:emma xmlns:emma="http://www.w3.org/2003/04/emma" version="1.0">
              <emma:interpretation id="{A12E6B33-31FF-4020-9559-45235EC50DFC}" emma:medium="tactile" emma:mode="ink">
                <msink:context xmlns:msink="http://schemas.microsoft.com/ink/2010/main" type="inkWord" rotatedBoundingBox="10958,8454 11372,8454 11372,9703 10958,9703"/>
              </emma:interpretation>
              <emma:one-of disjunction-type="recognition" id="oneOf1"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087.2287">-182 508 0,'0'-37'62,"0"110"47,0-1-93,0 1-16,0 0 16,0-1-1,0 1-15,0 36 16,0-37 0,37-72-16,-1 73 15,-36-37-15,0 0 16,36 37-1,0-73-15,1 72 16,-1-35 0,0-1-1,-36 0-15,37 37 16,-37-37-16,36-36 16,-36 36-16,0 1 15,36-1 1</inkml:trace>
          <inkml:trace contextRef="#ctx0" brushRef="#br0" timeOffset="1135.5442">217 1705 0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6:36.092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A3424FE-90E2-4C5B-BDBA-2A02C6915D19}" emma:medium="tactile" emma:mode="ink">
          <msink:context xmlns:msink="http://schemas.microsoft.com/ink/2010/main" type="writingRegion" rotatedBoundingBox="6009,8542 12241,11035 11552,12756 5321,10263"/>
        </emma:interpretation>
      </emma:emma>
    </inkml:annotationXML>
    <inkml:traceGroup>
      <inkml:annotationXML>
        <emma:emma xmlns:emma="http://www.w3.org/2003/04/emma" version="1.0">
          <emma:interpretation id="{B65A6811-8EB2-4778-9197-96922A24F899}" emma:medium="tactile" emma:mode="ink">
            <msink:context xmlns:msink="http://schemas.microsoft.com/ink/2010/main" type="paragraph" rotatedBoundingBox="6009,8542 12241,11035 11552,12756 5321,10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1B7FFE-36EC-4CF6-8A1F-D7E268F836C1}" emma:medium="tactile" emma:mode="ink">
              <msink:context xmlns:msink="http://schemas.microsoft.com/ink/2010/main" type="line" rotatedBoundingBox="6009,8542 12241,11035 11552,12756 5321,10263"/>
            </emma:interpretation>
          </emma:emma>
        </inkml:annotationXML>
        <inkml:traceGroup>
          <inkml:annotationXML>
            <emma:emma xmlns:emma="http://www.w3.org/2003/04/emma" version="1.0">
              <emma:interpretation id="{B2DEEF68-5073-4ECC-84FB-22BAAE48678F}" emma:medium="tactile" emma:mode="ink">
                <msink:context xmlns:msink="http://schemas.microsoft.com/ink/2010/main" type="inkWord" rotatedBoundingBox="6009,8542 9200,9818 8511,11539 5321,102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-1596 3375 0,'36'0'125,"0"0"-109,1 0-1,-1 0-15,0 0 16,37 0-1,-37 0-15,0 0 16,37 0 0,-1 0-1,1 0 1,0 0-16,35 0 16,1 0-16,-36 0 15,36 0-15</inkml:trace>
          <inkml:trace contextRef="#ctx0" brushRef="#br0" timeOffset="1385.0913">-1451 3665 0,'72'0'141,"1"73"-110,0-73-31,-1 36 16,1-36-1,-1 0-15,1 0 16,-37 0-16,0 0 15,1 0-15,-1 36 16,0-36 62,1 0-62,-1 0 15,0 0 0</inkml:trace>
          <inkml:trace contextRef="#ctx0" brushRef="#br0" timeOffset="2535.9906">-907 3085 0,'0'36'125,"0"36"-125,0-35 16,0-1-16,0 73 16,0-37-1,0 1-15,0 0 16,0-1-16,0 1 15,73-1-15,-73-35 16,0-1-16,36 36 16,-36 1-1,0 0-15,0-37 16,0 0-16,0 37 16,0-37-16,36 0 15,-36 1-15,0-1 16,0 36 46,0-35-46,0-1 0,0 0-1,0 1 95</inkml:trace>
          <inkml:trace contextRef="#ctx0" brushRef="#br0" timeOffset="3784.2456">-72 4355 0,'72'0'79,"1"0"-48,-37 0-31,37 0 15,-37 0-15,73 0 16,-37 0-16,-35 0 31,-1 0-31,37 0 172,-37 0-156,73 0-16,-37 0 15,37 0-15,-73 36 16,1-36-16</inkml:trace>
          <inkml:trace contextRef="#ctx0" brushRef="#br0" timeOffset="5231.9812">109 4609 0,'73'0'265,"-37"0"-249,73 0-16,-73 0 16,73 0-16,-36 0 15,-1 0 1,1 0-16,-1 0 15,1 0-15,-37 0 16,0 0-16</inkml:trace>
          <inkml:trace contextRef="#ctx0" brushRef="#br0" timeOffset="7232.7624">617 3992 0,'0'-37'140,"0"74"63,0-1-187,0 0 0,0 1-1,0-1 1,0 0-16,0 0 15,0 1 17,-36 35-17,0-35-15,36-1 16,0 0-16,0 0 16,0 1-16,-37 35 15,1-35-15,36-1 16,0 0-1,0 0 1,0 1 15,0-1-15,0 0 31,0 1-32,-36-1 1,36 0 62,0 37-62,-37-1-1,37-35 17,-36-1 140,36 0-141,0 0 0,-36-36-15,36 37 265</inkml:trace>
          <inkml:trace contextRef="#ctx0" brushRef="#br1" timeOffset="147816.1369">-2213 3193 0,'0'-36'140,"36"36"-108,0 0-17,1 0 1,-1 0 15,0 0-31,1 0 16,-1 0 15,0 0-31,0 0 16,1 0-16,-1 0 15,37 0-15,-1 0 16,-36 0-1,37 0-15,-37 0 47,37 0-31,-1 0 0,-35 0-1,-1 0 1,0 0-1,1 0 32,35 0-31,37 0-16,-73 0 16,1-36-16,35 0 15,-36 36 1,-36-37-16,37 37 15,-1 0 17,-36-36-1,36 36-31,1 0 16,-1-36-16,0-1 15,0 37 1,1-36 15</inkml:trace>
        </inkml:traceGroup>
        <inkml:traceGroup>
          <inkml:annotationXML>
            <emma:emma xmlns:emma="http://www.w3.org/2003/04/emma" version="1.0">
              <emma:interpretation id="{03C5344E-EED7-4798-939D-A354CDEAD8F5}" emma:medium="tactile" emma:mode="ink">
                <msink:context xmlns:msink="http://schemas.microsoft.com/ink/2010/main" type="inkWord" rotatedBoundingBox="10773,10695 12155,11248 11905,11873 10523,11321">
                  <msink:destinationLink direction="with" ref="{EF9F0F06-DA60-4AE9-8D64-21283C29B170}"/>
                </msink:context>
              </emma:interpretation>
              <emma:one-of disjunction-type="recognition" id="oneOf1">
                <emma:interpretation id="interp1" emma:lang="" emma:confidence="1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~</emma:literal>
                </emma:interpretation>
              </emma:one-of>
            </emma:emma>
          </inkml:annotationXML>
          <inkml:trace contextRef="#ctx0" brushRef="#br1" timeOffset="149920.5115">2613 5153 0,'36'0'156,"0"0"-141,1 0 17,35 0-17,1 36 1,-37-36 0,0 0-16,1 0 15,35 0 1,-35 0-1,-1 0-15,0 0 32,0 0-17,1 0-15,35 0 16,-35 0 0,-1 0-1,36 0 1,-35 0-16,-1 0 15,37 0-15,-1 0 16,-36 0 15,37 0-15,-37 0-16,1 0 16,-1 0-1,0 0 1,37 0-1,-1 0 32,-35 0-47,-1-36 16,36 0 0,-35-1 62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8:15.862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E08B58BD-5451-45F4-B823-9471B7966908}" emma:medium="tactile" emma:mode="ink">
          <msink:context xmlns:msink="http://schemas.microsoft.com/ink/2010/main" type="writingRegion" rotatedBoundingBox="3157,11487 3834,7516 5080,7729 4402,11699"/>
        </emma:interpretation>
      </emma:emma>
    </inkml:annotationXML>
    <inkml:traceGroup>
      <inkml:annotationXML>
        <emma:emma xmlns:emma="http://www.w3.org/2003/04/emma" version="1.0">
          <emma:interpretation id="{FEFA53E3-DD0E-444A-B22B-B2540199E188}" emma:medium="tactile" emma:mode="ink">
            <msink:context xmlns:msink="http://schemas.microsoft.com/ink/2010/main" type="paragraph" rotatedBoundingBox="3157,11487 3834,7516 5080,7729 4402,11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B1CDDB-5964-4EC5-B6A9-B5FE4C8DCDB3}" emma:medium="tactile" emma:mode="ink">
              <msink:context xmlns:msink="http://schemas.microsoft.com/ink/2010/main" type="line" rotatedBoundingBox="3157,11487 3834,7516 5080,7728 4402,11699"/>
            </emma:interpretation>
          </emma:emma>
        </inkml:annotationXML>
        <inkml:traceGroup>
          <inkml:annotationXML>
            <emma:emma xmlns:emma="http://www.w3.org/2003/04/emma" version="1.0">
              <emma:interpretation id="{B71CF120-C9AE-4E1E-A551-40DB81F280F2}" emma:medium="tactile" emma:mode="ink">
                <msink:context xmlns:msink="http://schemas.microsoft.com/ink/2010/main" type="inkWord" rotatedBoundingBox="3140,11458 3860,7506 5080,7728 4360,11681"/>
              </emma:interpretation>
            </emma:emma>
          </inkml:annotationXML>
          <inkml:trace contextRef="#ctx0" brushRef="#br0">-13266 4282 0,'0'-36'125,"36"-37"-110,0 73-15,1-36 16,-37-37-16,36 73 16,0-72-16,0-1 15,1 73-15,-1-72 16,0-1-16,73-36 15,-36 37-15,-37 72 16,37-109-16,35 0 16,-71 109-16,-37-73 15,36 73-15,-36-36 16,73-37-16,-1 1 16,1 36-16,-1-1 15,1 1-15,-37 0 16,37-37-16,-37 37 15,37-37-15,-1 37 16,-72 0-16,36-37 16,1 37-1,-1 0-15</inkml:trace>
          <inkml:trace contextRef="#ctx0" brushRef="#br0" timeOffset="3095.3028">-12613 6495 0</inkml:trace>
          <inkml:trace contextRef="#ctx0" brushRef="#br0" timeOffset="-736.7492">-13266 4282 0</inkml:trace>
          <inkml:trace contextRef="#ctx0" brushRef="#br0" timeOffset="1079.123">-13303 4463 0</inkml:trace>
          <inkml:trace contextRef="#ctx0" brushRef="#br0" timeOffset="2200.6745">-13303 4427 0,'37'0'78,"-37"36"-63,0 1 1,0-1-16,0 37 16,0 35-1,0-71-15,0 35 16,0-35-16,72 35 16,-35 37-16,108-109 15,-145 36-15,0 37 16,0-37-16,0 73 15,0-73 1,0 1 0,0-1-1,72 73-15,-72-73 16,0 0 78,0 1-63,0-1-31,0 0 16,37 0-1,-1 1 1,-36-1 15,0-72-15,0 72 62,0 0 62,36-36-140,73 0 16,-145 73-16,72-1 16,-36-35-16,36-37 31,-36 36-31,0 0 16,0 1 15,0 35-31,37-36 31,-37 37-15,0-37-1,36 1-15,-36-1 16,0 0 109</inkml:trace>
        </inkml:traceGroup>
      </inkml:traceGroup>
    </inkml:traceGroup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9:53.10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00B0F0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color" value="#FFC000"/>
      <inkml:brushProperty name="fitToCurve" value="1"/>
    </inkml:brush>
    <inkml:brush xml:id="br3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80AC1004-287E-465C-B01E-62BDABFB193C}" emma:medium="tactile" emma:mode="ink">
          <msink:context xmlns:msink="http://schemas.microsoft.com/ink/2010/main" type="writingRegion" rotatedBoundingBox="21428,11661 23079,5936 28606,7530 26956,13255"/>
        </emma:interpretation>
      </emma:emma>
    </inkml:annotationXML>
    <inkml:traceGroup>
      <inkml:annotationXML>
        <emma:emma xmlns:emma="http://www.w3.org/2003/04/emma" version="1.0">
          <emma:interpretation id="{91713A86-5869-4AF9-9A81-2221CBA4A354}" emma:medium="tactile" emma:mode="ink">
            <msink:context xmlns:msink="http://schemas.microsoft.com/ink/2010/main" type="paragraph" rotatedBoundingBox="21680,8944 23305,5762 24783,6516 23158,96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894A10-180C-4254-9B67-E131C97A6447}" emma:medium="tactile" emma:mode="ink">
              <msink:context xmlns:msink="http://schemas.microsoft.com/ink/2010/main" type="inkBullet" rotatedBoundingBox="22740,6868 23020,6318 23223,6422 22942,697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-2395-2468 0,'-36'0'188,"-1"0"-173,1 0 1,0-36 0,-1 0-1,1 36 95,0 72-63,36-35-32,-36 35 16,36 1-15,-37-37-16,37 0 16,-36 1-16,36 35 31,0-36 16,0 1-32,0-1 1,0 0 125,73-36-63</inkml:trace>
      </inkml:traceGroup>
      <inkml:traceGroup>
        <inkml:annotationXML>
          <emma:emma xmlns:emma="http://www.w3.org/2003/04/emma" version="1.0">
            <emma:interpretation id="{2D7CC631-3E6E-4692-AA0E-5D4E7217D246}" emma:medium="tactile" emma:mode="ink">
              <msink:context xmlns:msink="http://schemas.microsoft.com/ink/2010/main" type="line" rotatedBoundingBox="21842,9027 23467,5844 24783,6516 23158,9699"/>
            </emma:interpretation>
          </emma:emma>
        </inkml:annotationXML>
        <inkml:traceGroup>
          <inkml:annotationXML>
            <emma:emma xmlns:emma="http://www.w3.org/2003/04/emma" version="1.0">
              <emma:interpretation id="{043327F9-C695-42AF-A5AE-413403A6273D}" emma:medium="tactile" emma:mode="ink">
                <msink:context xmlns:msink="http://schemas.microsoft.com/ink/2010/main" type="inkWord" rotatedBoundingBox="21842,9027 23467,5844 24783,6516 23158,9699">
                  <msink:destinationLink direction="with" ref="{7B33CAB5-2EF2-4AE8-B4A3-30FD63A45B0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16.8855">-2649-1960 0,'0'-36'0,"0"-37"15,36 73 32,-36-36-31,36 0-1,1 36 32,-1 0 0,0-36-31,1-1-16,-37 1 31,36 36-15,-36-73 93,0 37-93,36 36 15,-36-36-15,0 0-1,0-1 1,36-35 31,-36 144 109,0-35-140,0 71-16,0-35 15,0 0-15,0 72 16,0-109-16,0 37 15,0-1-15,0 1 16,0-1-16,-36 1 16,0-37-16,36 0 31,0 73 0,-36-72-15,36-1-1,0 0-15,-37 0 16,1 1 0,0-37 124,-1 0-124,1 0-16,0-37 16,0 1-1,-1 36 16,37-36 1,0 0 15,-36-1-47</inkml:trace>
          <inkml:trace contextRef="#ctx0" brushRef="#br0" timeOffset="2641.2007">-1778-2395 0,'0'36'156,"0"37"-141,-37-1 1,37 37-16,-36 36 16,36-72-16,-36-1 15,36-35-15,0 35 16,-73 37-16,73-73 31,0 37-15,0-37-16,0 1 15,0-1 1,0 0-16,0 0 16,0 37-1,0 0 17,0-146 155</inkml:trace>
          <inkml:trace contextRef="#ctx0" brushRef="#br1" timeOffset="-100677.7897">-3048 181 0,'-37'0'32,"1"-36"155,0 36-156,-37-73 32,37 73 15,0 0 31,-1 0-93,1 0 0,0 0-16,36 37 93,0-1-93,0 0 47,72 0-31,-72 1 0,0-1-1,0 0 1,37-36-16,-1 0 15,-36 37 1,36-1-16,1 0 47,-1-72 219,-36-37-235,36 37-31,-36-37 15,0 37 17,36 0-17,-36-37 1,37 37 15,-37 72 422,0 1-453,0-1 47,0 0-31,0 0-16,0 1 31,0-1-15,0 0 15,0 1-31,0-1 109,36-36-93,37 0 187,-37 0-140,0 0-32,0 0-16,1 0 1,-1-36 47</inkml:trace>
          <inkml:trace contextRef="#ctx0" brushRef="#br0" timeOffset="3576.8942">-1234-2577 0,'0'73'94,"0"0"-78,0-1-16,0 1 15,0-1-15,-36 37 16,36 36-16,0-36 15,0-73 1,0 73-16,-37-36 16,-35-1-16,72 1 15,0 0 1,0-37-16,0 0 16,0 0 30,-36 1 126,-37-37-156,37 0 0,36-37-16</inkml:trace>
        </inkml:traceGroup>
        <inkml:traceGroup>
          <inkml:annotationXML>
            <emma:emma xmlns:emma="http://www.w3.org/2003/04/emma" version="1.0">
              <emma:interpretation id="{BBF3DA1D-4EC6-4485-846C-FBB537F4C981}" emma:medium="tactile" emma:mode="ink">
                <msink:context xmlns:msink="http://schemas.microsoft.com/ink/2010/main" type="inkWord" rotatedBoundingBox="23695,7075 23852,6767 24398,7046 24241,7354"/>
              </emma:interpretation>
              <emma:one-of disjunction-type="recognition" id="oneOf2">
                <emma:interpretation id="interp2" emma:lang="" emma:confidence="1">
                  <emma:literal>\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`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5105.1641">-1923-1815 0,'36'0'109,"0"0"-93,37 0 15,-1 0-15,1 0-1,-37 0 17,0 0-17,1 0 1,35 0-16,1 0 16,-37 0 109,0 0 218,1 0-327,-1 0-16,-36-36 234</inkml:trace>
        </inkml:traceGroup>
      </inkml:traceGroup>
    </inkml:traceGroup>
    <inkml:traceGroup>
      <inkml:annotationXML>
        <emma:emma xmlns:emma="http://www.w3.org/2003/04/emma" version="1.0">
          <emma:interpretation id="{8F433707-8B7D-435D-BA6C-F4F642635084}" emma:medium="tactile" emma:mode="ink">
            <msink:context xmlns:msink="http://schemas.microsoft.com/ink/2010/main" type="paragraph" rotatedBoundingBox="24597,12574 25921,7981 28280,8661 26956,13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6E732D-D3B5-490E-8C49-A65DCE42AEE9}" emma:medium="tactile" emma:mode="ink">
              <msink:context xmlns:msink="http://schemas.microsoft.com/ink/2010/main" type="inkBullet" rotatedBoundingBox="25618,9034 25734,8630 26634,8890 26517,9294"/>
            </emma:interpretation>
            <emma:one-of disjunction-type="recognition" id="oneOf3">
              <emma:interpretation id="interp7" emma:lang="" emma:confidence="0">
                <emma:literal>•</emma:literal>
              </emma:interpretation>
            </emma:one-of>
          </emma:emma>
        </inkml:annotationXML>
        <inkml:trace contextRef="#ctx0" brushRef="#br2" timeOffset="-289271.7299">0 145 0,'36'0'109,"37"0"-109,-1 0 16,37-73-16,-73 73 15,1 0-15,71 0 16,-71 0-16,35-36 16,-35 36-1,-37-36 1,36 36 31,73 0-47,0 0 15,-37 0-15,1 0 16</inkml:trace>
      </inkml:traceGroup>
      <inkml:traceGroup>
        <inkml:annotationXML>
          <emma:emma xmlns:emma="http://www.w3.org/2003/04/emma" version="1.0">
            <emma:interpretation id="{667E27AC-7C75-48FE-B19B-C154EA2CFBCF}" emma:medium="tactile" emma:mode="ink">
              <msink:context xmlns:msink="http://schemas.microsoft.com/ink/2010/main" type="line" rotatedBoundingBox="25152,12734 26476,8141 28280,8661 26956,13255"/>
            </emma:interpretation>
          </emma:emma>
        </inkml:annotationXML>
        <inkml:traceGroup>
          <inkml:annotationXML>
            <emma:emma xmlns:emma="http://www.w3.org/2003/04/emma" version="1.0">
              <emma:interpretation id="{52963B49-A4D9-441D-9CA4-4EEDF4E96AC0}" emma:medium="tactile" emma:mode="ink">
                <msink:context xmlns:msink="http://schemas.microsoft.com/ink/2010/main" type="inkWord" rotatedBoundingBox="25152,12734 26476,8141 28280,8661 26956,13255">
                  <msink:destinationLink direction="with" ref="{EF9F0F06-DA60-4AE9-8D64-21283C29B170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-289191.9236">1016 0 0</inkml:trace>
          <inkml:trace contextRef="#ctx0" brushRef="#br3" timeOffset="-307175.5198">834 1524 0</inkml:trace>
          <inkml:trace contextRef="#ctx0" brushRef="#br2" timeOffset="-288142.7775">580 217 0,'0'73'109,"0"-37"-93,0 182-16,0-145 16,0-37-1,0 0-15,0 37 16,0-37-16,0 0 16,0 37-16,0-37 15,0 0 1,0 1-16,0 35 94,37-35-94,-37-1 31,36-72 94</inkml:trace>
          <inkml:trace contextRef="#ctx0" brushRef="#br2" timeOffset="-286135.2119">1052 326 0,'36'-36'47,"1"36"-31,-37 36-1,0 37 1,0-37-16,0 0 15,0 73-15,72-72 16,-72 35-16,0 1 16,0-37-16,73 73 15,-73-73-15,0 37 16,0 36-16,0-73 16,0 0 140,0-108-125,0 35-15,0-35-16,0-1 15,0 1-15,0-37 16,0 0-16,0 36 16,0 1-16,0-37 15,0 36-15,0 1 16,0-1-16,0 37 15,0 0 1,72 36 140,-35 0-140,35 0 0,-72 36-1,36 0-15,-36 37 16,37-37-1,-1 0 1,-36-108 187,0 35-203,73-71 16,-73 35-16,0 37 15,0-1-15,0 1 16,0 0 0,0 0-1,0-1 1,72 110 187,-36 36-203,-36 0 16,0-37-16,0 73 15,0 0-15,73 1 16,0-1-16,-73-73 16,0-35-16,0 35 15,36-36-15,-36 1 16,0-1-1,0 0-15,0 1 16,36-1 0,-36 0-16,0 0 47,0-72 109</inkml:trace>
          <inkml:trace contextRef="#ctx0" brushRef="#br2" timeOffset="-285527.9637">2431-291 0</inkml:trace>
          <inkml:trace contextRef="#ctx0" brushRef="#br2" timeOffset="-284151.9764">2358-291 0,'-36'0'0,"0"0"16,-1 0-16,1 0 15,0 0 95,0 37-95,36-1 17,0 0-17,0 1 1,0-1-16,0 0 31,-37 0 141,37 1-156,73-37-1,-37 0 1,0 0-1,1 36 17,-1-36-32,0 0 62,-36 36-46,37-36-1,-37 37-15,72-1 141,-72 0-110,36 0-31,-36 1 125,0 35-62,-36-72-48,0 0 1,0 37 0,-37-37-1,0 0 110,37 0-125,0 0 16,0 0-16,-1 0 156</inkml:trace>
          <inkml:trace contextRef="#ctx0" brushRef="#br2" timeOffset="-281375.9086">725 3701 0,'0'-36'31,"0"-1"-16,-72 1 95,36 36 62,-1 0-157,1 0 32,-37 0-16,73 36 1,0 1-17,0-1 1,0 0-16,0 0 16,0 37-1,0-37 32,0 1-47,0-1 16,0 0 15,0 0-15,0 1 30,0-1-30,37-36 0,-1 36-1,0-36 79,1 0-78,-1 0-1,-36-36 48,36 0-32,0-1 78,1 37-93,-37-36 0,0 0 62,0 0-63,36 36 17,-36-37-17,0 1 1,0-37 46,0 37-46,0 0 0,0 0-16,0-1 15,-73 37 173,37 0-173,0 37-15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38:08.596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1154D64-2C93-4062-AE7B-4688918F39B8}" emma:medium="tactile" emma:mode="ink">
          <msink:context xmlns:msink="http://schemas.microsoft.com/ink/2010/main" type="writingRegion" rotatedBoundingBox="17440,8196 18818,11335 17538,11897 16160,8758"/>
        </emma:interpretation>
      </emma:emma>
    </inkml:annotationXML>
    <inkml:traceGroup>
      <inkml:annotationXML>
        <emma:emma xmlns:emma="http://www.w3.org/2003/04/emma" version="1.0">
          <emma:interpretation id="{6BC497EF-FBCF-4165-96F9-54A8C4017140}" emma:medium="tactile" emma:mode="ink">
            <msink:context xmlns:msink="http://schemas.microsoft.com/ink/2010/main" type="paragraph" rotatedBoundingBox="17440,8196 18818,11335 17538,11897 16160,8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E4D167-8E05-4129-914C-A46F09CAC602}" emma:medium="tactile" emma:mode="ink">
              <msink:context xmlns:msink="http://schemas.microsoft.com/ink/2010/main" type="line" rotatedBoundingBox="17440,8196 18818,11335 17538,11897 16160,8758"/>
            </emma:interpretation>
          </emma:emma>
        </inkml:annotationXML>
        <inkml:traceGroup>
          <inkml:annotationXML>
            <emma:emma xmlns:emma="http://www.w3.org/2003/04/emma" version="1.0">
              <emma:interpretation id="{AC79144C-0FBD-47DD-A8E4-6301A95FE7F1}" emma:medium="tactile" emma:mode="ink">
                <msink:context xmlns:msink="http://schemas.microsoft.com/ink/2010/main" type="inkWord" rotatedBoundingBox="17440,8196 18818,11335 17538,11897 16160,87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-8564-508 0,'-36'0'313,"36"36"-298,0 0 1,0 37-1,0-1 1,0-35 0,0-1-16,0 0 15,0 1-15,0 35 16,0-36-16,0 1 16,0 35-16,0-35 15,0-1-15,0 0 16,0 37-16,0-37 15,0 0 1,0 1-16,0-1 16,-36 0-1,36 0-15,0 1 16,0 35 0,0-35-1,0 35 1,0-36-16,0 37 15,0 0-15,0-37 32,0 0-17,0-72 360,0 0-281,0-1-94,0-35 16,72 72-1,-72-37 1,37 37 203,-1 0-204,0 0 17,0 0 14,1 0-14,-1 0 30,0 0 79,-36 73-47,0-37-32,0 1-31,0-1 16,0 0-31,0 0-1,0 1 1,0-1 0,-36 0 187,0-36-188,-1 0 1,-35 0 15,72-36-15,-36 36 125,-37 0-110,73-36 0</inkml:trace>
          <inkml:trace contextRef="#ctx0" brushRef="#br1" timeOffset="170856.666">-8237 2576 0,'0'36'125,"0"1"-78,36-37 94,37 0-63,-37 0-62,0-73-1,1 73 16,-37-36 1,36-1 30</inkml:trace>
          <inkml:trace contextRef="#ctx0" brushRef="#br1" timeOffset="175887.7373">-7983 2503 0,'0'-36'31,"0"0"-15,0 0 15,0-1-31,0-35 94,0 35 15,0 1-78,0 0-31,0 0 16,0-1 0,0-35 30,0-1-30,0 37 15,0 0-31,0-1 16,0 1 0,0 0-1,0-37 16,0 37 1,0 0-32,0-37 93,0 37-46,0-1-31,0 1 0,0 0 15,0 0-16,0-1 17,0 1-32,0 0 47,0-1-47,0 1 15,0 0-15,0 0 16,36 36-16,-36-73 31,0 37 63,36-1-79,-36-35 1,0 36 15,0-1 1,0 1 14,0 0-46,37 36 16,-37-37 0,36-35 31,-36-1 15,0 37-31,0 0-15,0-1 15,0 1 172,0 72 313,0 1-485,0-1-15,0 0-1,0 37 1,36-37-16,1-36 16,-37 36-16,0 1 15,0-1 1,0 0 0,36 1 77,-36-1-93,0 0 157,0 0-142,36-36 141,-36 73-124,0-37-1,0 1 0,0-1-15,0 0-1,0 0 1,0 1 15,0-1-15,0 37 0,36-37-1,-36 0 1,0 0-1,0 1 1,0-1 0,37 0 15,-37 1 0,0 35-15,36-36-1,-36 1 48,0-1-32,0 0 0,0 1-15,36-1 0,-36 0-1,0 0 32,0 1-31,37-37 93,-37 36-109,36 0 47,-36 1-16,36-1 16,-36 0-47,36 0 63,37 37 15,-73-37-47,0 1-15,36-1 15,1-36-15,-37 36 46,36 0 47,0-36-30,0 0-1,1 0 0,-1 0-47,0 0 16,1 0-47,-1 0 47,0 0 0,0-36 171,1 0-202,-1 0 47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2:18.445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06B73C74-1064-41AE-9B55-5577F1916F78}" emma:medium="tactile" emma:mode="ink">
          <msink:context xmlns:msink="http://schemas.microsoft.com/ink/2010/main" type="inkDrawing" rotatedBoundingBox="23737,10776 23849,15638 23768,15640 23656,10778" semanticType="callout" shapeName="Other"/>
        </emma:interpretation>
      </emma:emma>
    </inkml:annotationXML>
    <inkml:trace contextRef="#ctx0" brushRef="#br0">58 0 0,'0'36'344,"0"0"-344,0 0 15,0 1 1,0-1-1,0 37 1,0-1 0,0-36-16,0 37 15,0-37-15,0 1 16,0-1-16,0 0 16,0 0-1,0 37-15,0-37 16,0 37-1,0-37 1,0 73 0,0-73-1,0 1 1,0-1-16,0 0 16,0 0-16,0 37 15,0 0 1,0-1-1,0 1 1,0-37-16,0 0 16,0 1-16,0-1 15,0 36-15,0-35 16,0 35-16,0-35 16,0-1-16,0 36 15,0-35-15,0-1 16,0 37-16,0-37 15,0 36-15,0-35 16,0-1-16,0 0 16,0 73-16,0-73 15,0 37-15,0-37 16,0 37-16,0-37 31,0 37-15,0-1-16,0 1 15,0-1 1,0 1 0,0-37-16,0 1 15,0 35-15,0 1 16,0-37 0,72 37-16,-72-37 15,0 0 1,0 0-16,0 37 15,0 36 17,0-37-17,0 1-15,0-37 16,0 1 0,0 35-16,0-36 15,0 1 1,0 35-16,0-35 15,0-1-15,0 0 16,0 37-16,0-1 16,0-35-1,0-1 1,0 36 78,37-35-94,-37 35 15,0-35-15,0 35 16,0-36-16,0 37 16,0-37-1,0 1-15,0-1 16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2:21.90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9748F86A-F446-4701-9CC7-575D0145F0A0}" emma:medium="tactile" emma:mode="ink">
          <msink:context xmlns:msink="http://schemas.microsoft.com/ink/2010/main" type="inkDrawing" rotatedBoundingBox="3301,16183 23730,15936 23735,16338 3306,16584" shapeName="Other"/>
        </emma:interpretation>
      </emma:emma>
    </inkml:annotationXML>
    <inkml:trace contextRef="#ctx0" brushRef="#br0">20393 3 0,'36'0'281,"-72"0"-16,-1 0-249,-35 0 62,-1 37-62,37-37-1,-37 0-15,37 0 16,-37 0 0,37 36 15,0-36 16,36 36-47,-73 1 15,37-37-15,0 0 16,-1 0 0,1 0-16,0 36 15,-37-36-15,37 0 16,-37 36 0,37-36-16,0 0 15,0 0-15,-1 36 16,1-36-16,-37 0 15,37 0-15,0 0 16,0 0-16,-1 0 16,-35 0-16,-37 73 15,0-73-15,36 0 16,1 36-16,-1-36 16,1 0-1,35 0 1,1 0-16,-36 0 31,-1 0-31,37 0 16,-1 37-16,-71-37 15,71 0-15,1 0 16,-73 0-16,37 0 16,-1 0-16,0 0 15,1 0-15,36 0 16,-73 0-16,0 0 15,0 0-15,-36 0 16,-73 0-16,109 0 16,-36 0-16,73 0 15,-1 0-15,37 0 16,-1 0-16,1 0 16,0 0-16,-37 0 15,1 0-15,-1 0 16,1 0-16,-37 0 15,-36 0-15,-1 0 16,38 0-16,-38 0 16,-35 0-16,72 0 15,0 0-15,-36 0 16,-36 0-16,72 0 16,-73 0-16,37 0 15,-36 0 1,36 0-16,0 0 15,-73 0-15,36 0 16,-35 0-16,35 0 16,73 0-16,1 0 15,-1 0-15,36 0 16,1 0-16,-1 0 16,37 0-16,-73 0 15,36 0-15,-36 0 16,1 0-16,-1 0 15,-36 0-15,-37 0 16,37 0-16,-73 0 16,37 0-16,-37 0 15,0 0-15,1 0 16,35 0-16,-72 0 16,0 0-16,-109 0 15,1 0-15,71 0 16,-35 0-16,72 0 15,72 0-15,-181 36 16,73-36-16,109 0 16,-1 0-16,-35 0 15,108 0-15,-73 0 16,73 0 0,-145 72-16,-36-35 15,72-37-15,-108 0 16,108 0-16,109 0 15,-72 0-15,36 0 16,108 0-16,-108 0 16,109 0-16,-37 0 15,-35 0-15,-1 0 16,-36 0-16,72 0 31,0 0-31,-72 0 16,36 0-16,37 0 15,-1 0-15,1 0 16,-1 0-16,1 0 16,35 0-16,1 0 15,-182 0 1,37 0-16,36 0 16,-146 0-16,37 0 15,73 0-15,108 0 16,-35 0-16,71 0 15,1 0 17,0 0 30,36-37-46,-73 37-1,37 0-15,-73 0 16,-109-72-16,146 72 16,-37 0-16,73-36 15,-1 36-15,-35 0 63,35 0-48,-35-73 1,36 73-16,-73 0 16,72 0-16,1 0 15,-36 0-15,-1 0 16,-36 0 0,-36-109-16,218 109 0,-37 109 15,0-109 1,-36 73-1,0-37-15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2:24.421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96F371D8-7B60-41F8-B214-411CB16CAB7B}" emma:medium="tactile" emma:mode="ink">
          <msink:context xmlns:msink="http://schemas.microsoft.com/ink/2010/main" type="inkDrawing" rotatedBoundingBox="23652,16432 24252,16305 24363,16830 23764,16958" hotPoints="24239,16401 24238,16885 23754,16885 23754,16400" semanticType="enclosure" shapeName="Square"/>
        </emma:interpretation>
      </emma:emma>
    </inkml:annotationXML>
    <inkml:trace contextRef="#ctx0" brushRef="#br0">583 261 0,'0'-73'110,"-36"1"-95,0 35 1,0 37-16,-1-36 15,37 0 17,-36 36-32,0 0 31,-37 0 16,37 0-16,0 0-15,-1 0-1,-35 0 1,35 0 0,1 36-1,0 0 1,36 1 15,0-1 32,0 0-63,0 1 31,0-1-31,0 0 15,0 37 17,0-37-1,36-36-15,0 36-16,1-36 15,-37 37 1,36-37-16,0 0 31,1 0-15,35 0 15,-36 0 0,1 0 16,-1 0-16,0 0 1,1-37 61,-1 37-61,-36-36-17,0 0 1,0-1-1,0 1 1,0-36 0,0 35-1,0 1 1,0 0 0,0-1-16,0 1 62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2:28.45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1AEADB27-B83B-4257-837D-1676FA5DFB02}" emma:medium="tactile" emma:mode="ink">
          <msink:context xmlns:msink="http://schemas.microsoft.com/ink/2010/main" type="writingRegion" rotatedBoundingBox="2999,17621 2083,17375 2321,16490 3237,16736"/>
        </emma:interpretation>
      </emma:emma>
    </inkml:annotationXML>
    <inkml:traceGroup>
      <inkml:annotationXML>
        <emma:emma xmlns:emma="http://www.w3.org/2003/04/emma" version="1.0">
          <emma:interpretation id="{9926FDEB-1BA4-40D9-923F-C621196E18E2}" emma:medium="tactile" emma:mode="ink">
            <msink:context xmlns:msink="http://schemas.microsoft.com/ink/2010/main" type="paragraph" rotatedBoundingBox="2999,17621 2083,17375 2321,16490 3237,16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66E7B1-4B91-47AF-9C6D-BB337999F0CD}" emma:medium="tactile" emma:mode="ink">
              <msink:context xmlns:msink="http://schemas.microsoft.com/ink/2010/main" type="line" rotatedBoundingBox="2999,17621 2083,17375 2321,16490 3237,16736"/>
            </emma:interpretation>
          </emma:emma>
        </inkml:annotationXML>
        <inkml:traceGroup>
          <inkml:annotationXML>
            <emma:emma xmlns:emma="http://www.w3.org/2003/04/emma" version="1.0">
              <emma:interpretation id="{2E958521-8FB6-4B87-9C55-0CE5BD677874}" emma:medium="tactile" emma:mode="ink">
                <msink:context xmlns:msink="http://schemas.microsoft.com/ink/2010/main" type="inkWord" rotatedBoundingBox="3007,17593 2513,17460 2691,16796 3185,169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870 471 0,'0'-36'31,"0"0"16,0 0 16,-36 36-1,0 0-62,0 0 31,-1 0 79,-35 0-95,35 0 17,1 0-32,0 108 31,36-71 16,0-1-32,-36 0-15,36 1 32,0-1-17,0 36 17,0-35-1,0-1-16,0 0 1,0 37 0,72-73-1,-72 36 1,36 0 0,1 1 77,-1-37-61,0 0-17,1 0 1,-1-37-16,0 1 15,-36 0-15,36 36 16,1-36-16,-1-1 47,0 1-31,-36 0 15,0-1-31,0-35 47,0 36 15</inkml:trace>
          <inkml:trace contextRef="#ctx0" brushRef="#br0" timeOffset="375.772">979 435 0,'-36'0'141,"0"0"-141</inkml:trace>
        </inkml:traceGroup>
        <inkml:traceGroup>
          <inkml:annotationXML>
            <emma:emma xmlns:emma="http://www.w3.org/2003/04/emma" version="1.0">
              <emma:interpretation id="{B0A5ADB2-B28B-4A47-BC0C-713EC2887D6F}" emma:medium="tactile" emma:mode="ink">
                <msink:context xmlns:msink="http://schemas.microsoft.com/ink/2010/main" type="inkWord" rotatedBoundingBox="3022,16960 3008,16957 3013,16941 3026,16945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`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528.9163">907 435 0</inkml:trace>
        </inkml:traceGroup>
        <inkml:traceGroup>
          <inkml:annotationXML>
            <emma:emma xmlns:emma="http://www.w3.org/2003/04/emma" version="1.0">
              <emma:interpretation id="{5D332788-F88E-46DD-A0A8-0DD7122E7D92}" emma:medium="tactile" emma:mode="ink">
                <msink:context xmlns:msink="http://schemas.microsoft.com/ink/2010/main" type="inkWord" rotatedBoundingBox="2257,17421 2083,17375 2321,16490 2494,1653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816.0922">290 0 0,'0'36'140,"0"37"-124,0-37-16,0 73 16,0-73-16,0 73 15,-73-109-15,-36 72 16,73 1 0,36 0 15,-36-37-31,36 0 47,0 0-32,0 1 1,-36-1-16,36 0 16,0 1-1</inkml:trace>
        </inkml:traceGroup>
      </inkml:traceGroup>
    </inkml:traceGroup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2:31.780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6A5AE35-605E-4DAD-88C3-34A81C17C1A7}" emma:medium="tactile" emma:mode="ink">
          <msink:context xmlns:msink="http://schemas.microsoft.com/ink/2010/main" type="writingRegion" rotatedBoundingBox="12228,17090 13789,17090 13789,18542 12228,18542"/>
        </emma:interpretation>
      </emma:emma>
    </inkml:annotationXML>
    <inkml:traceGroup>
      <inkml:annotationXML>
        <emma:emma xmlns:emma="http://www.w3.org/2003/04/emma" version="1.0">
          <emma:interpretation id="{D9BA48E7-1DB0-4D78-B14F-D500E8852FB9}" emma:medium="tactile" emma:mode="ink">
            <msink:context xmlns:msink="http://schemas.microsoft.com/ink/2010/main" type="paragraph" rotatedBoundingBox="12228,17090 13789,17090 13789,18542 12228,18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F06F12-7CC2-4AAE-A3E6-99253A513649}" emma:medium="tactile" emma:mode="ink">
              <msink:context xmlns:msink="http://schemas.microsoft.com/ink/2010/main" type="line" rotatedBoundingBox="12228,17090 13789,17090 13789,18542 12228,18542"/>
            </emma:interpretation>
          </emma:emma>
        </inkml:annotationXML>
        <inkml:traceGroup>
          <inkml:annotationXML>
            <emma:emma xmlns:emma="http://www.w3.org/2003/04/emma" version="1.0">
              <emma:interpretation id="{87BD68FD-B23E-4C88-B5C0-29805F1F8BE8}" emma:medium="tactile" emma:mode="ink">
                <msink:context xmlns:msink="http://schemas.microsoft.com/ink/2010/main" type="inkWord" rotatedBoundingBox="12228,17090 13789,17090 13789,18542 12228,18542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8</emma:literal>
                </emma:interpretation>
              </emma:one-of>
            </emma:emma>
          </inkml:annotationXML>
          <inkml:trace contextRef="#ctx0" brushRef="#br0">1561 0 0,'-37'0'0,"37"37"93,0-1-93,0 0 16,0 0-16,0 73 16,0-72-1,0-1 1,0 36 15,0-35-31,0-1 63,0 37-32,0-37 0,0 36-15,-72-72-1,35 37 1,1-37 0,-36 0-1,-1 0 1,37 0-1,-37 0 1,37 0 0,36-37-1,-36 37-15,-1-36 16,-35 0-16,35-37 16,1 73-1,0-36 48,0 36-16,-37 0-16,0 0-16,1 0-15,-1 36 16,37 1-16,0-37 16,-1 36-1,1 0-15,0 0 16,0 1-16,-1-1 16,1 0-1,0 37 1,36 36-1,0-73-15,0 0 16,0 1-16,0-1 16,0 0-1,0 0 1,0 37 0,0-37 15,0 1-31,0-1 15,0 0 1,0 37 15,72-73 110,-35 0-125,35-37-16,-36-71 15,1 108 1,-37-37-16,36 37 15,37 0-15,-73-36 32,0 0 46,0-37 94,0 37-172,0-37 15,0 37 17,0 0 30,-73-1-46,37 37-16,-37-36 15,37 36-15,0 0 16,-1-36-16,-35 0 31,35 36-15,1 0 78,-36-73-94,35 37 15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2:36.372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208F7C30-E5F6-44EA-A36F-5C2F70020A6E}" emma:medium="tactile" emma:mode="ink">
          <msink:context xmlns:msink="http://schemas.microsoft.com/ink/2010/main" type="writingRegion" rotatedBoundingBox="26374,10396 12985,11338 12894,10034 26283,9092"/>
        </emma:interpretation>
      </emma:emma>
    </inkml:annotationXML>
    <inkml:traceGroup>
      <inkml:annotationXML>
        <emma:emma xmlns:emma="http://www.w3.org/2003/04/emma" version="1.0">
          <emma:interpretation id="{EB516ABD-3307-4D88-A3B0-8FC89628EA72}" emma:medium="tactile" emma:mode="ink">
            <msink:context xmlns:msink="http://schemas.microsoft.com/ink/2010/main" type="paragraph" rotatedBoundingBox="26374,10396 12985,11338 12894,10034 26283,9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28F635-959D-47AC-8E32-28B5982D17F0}" emma:medium="tactile" emma:mode="ink">
              <msink:context xmlns:msink="http://schemas.microsoft.com/ink/2010/main" type="line" rotatedBoundingBox="26374,10396 12985,11338 12894,10034 26283,9092"/>
            </emma:interpretation>
          </emma:emma>
        </inkml:annotationXML>
        <inkml:traceGroup>
          <inkml:annotationXML>
            <emma:emma xmlns:emma="http://www.w3.org/2003/04/emma" version="1.0">
              <emma:interpretation id="{3E3A6A35-0084-4DA0-8A50-73404B2439D0}" emma:medium="tactile" emma:mode="ink">
                <msink:context xmlns:msink="http://schemas.microsoft.com/ink/2010/main" type="inkWord" rotatedBoundingBox="26374,10396 22818,10646 22726,9342 26283,90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1452-72 0,'0'36'78,"0"37"-78,0-1 16,0 73-1,0-72-15,0-37 16,0 73-16,0 0 16,0-36-16,0-37 15,0 0-15,0 37 16,0-146 156,0 1-157,0-37-15,0 36 16,72-72-16,-72 36 16,36 0-16,1 73 15,-37 0-15,0-37 16,36 73-16,0-36 31,-36 108 78,37 1-93,-1 0 0,-36-1-16,72-36 15,-72 1 1,37-1 0,-37 0-1,36-36 32,0 0-47,1 0 16,35-36-1,-36 0-15,1-1 16,-1 1-16,37-36 16,-73 35-1,36-35 1,-36 35-1,0-35 1,36 36 15,-36-1-15,0 1 0,0 0-16,0-1 15,0-35-15,0-1 16,0 37-1,0 72 126,0 37-141,0 36 16,0 0-1,0-1-15,0-71 16,0 35-16,0-35 16,0 35-16,0-36 15,0 1-15,0 35 16,73 1 62,-73-37-47,0 0-31,0 1 16,0-1-1,36-36 79</inkml:trace>
          <inkml:trace contextRef="#ctx0" brushRef="#br0" timeOffset="57.0645">2395 581 0,'73'0'31</inkml:trace>
          <inkml:trace contextRef="#ctx0" brushRef="#br0" timeOffset="-2887.7027">0 73 0,'0'-36'31,"73"36"32,-1 0-48,37 0-15,-36 0 16,-1 0-16,-35 0 16,35 0-16,-36 0 15,1 0 1,-1 0 15,0 0-15,37 0-1,-1 0 1,1 0-16,0 0 16,-1 0-16,-36-37 125</inkml:trace>
          <inkml:trace contextRef="#ctx0" brushRef="#br0" timeOffset="-1999.4408">871 73 0,'-36'36'94,"36"1"-79,0-1-15,0 73 16,0-37 0,0 1-16,0-1 15,-37 37-15,37-36 16,-36-1-1</inkml:trace>
          <inkml:trace contextRef="#ctx0" brushRef="#br0" timeOffset="2329.0816">3338-36 0,'0'-36'125,"0"0"-125,-36 36 78,0-37-62,36 1-16,-36 36 15,-1 0 1,1 0 0,0 0-1,-1 0 63,1 0-78,0 0 47,0 0-16,36 36 1,0 1-1,0-1-15,0 0-16,0 0 15,0 1 1,0-1-1,0 0-15,0 37 63,36-37-47,0-36 15,-36 36-31,36-36 15,-36 37 1,37-37-16,35 0 16,-35 0-1,-37 36 1,72-36-16,-36 0 16,1 0-1,-1 0-15,37 0 0,-1 0 31,-36 0-15,-36 36 172,0 37-157,0-37-16,0 0 32,0 1-31,0-1 0,0 0-1,0 1-15,-108-1 16,71 36-16,1-72 15,0 37 1,-37-37 15,37 0 47,0 0-62,-1 0 0,-35 0 31,35 0-32,1 0 1,-36-37-1,72 1 32,-37 36-31,37-36-16,-36 36 31,36-36-31</inkml:trace>
        </inkml:traceGroup>
        <inkml:traceGroup>
          <inkml:annotationXML>
            <emma:emma xmlns:emma="http://www.w3.org/2003/04/emma" version="1.0">
              <emma:interpretation id="{870BAB58-A9E9-4867-BCBE-495399653957}" emma:medium="tactile" emma:mode="ink">
                <msink:context xmlns:msink="http://schemas.microsoft.com/ink/2010/main" type="inkWord" rotatedBoundingBox="20621,10753 19865,10806 19837,10414 20593,103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83456.7524">-2576 944 0,'0'-36'141,"-36"-1"-125,-1 37-1,37-36 1,-36 36 0,36-36-16,-36 36 15,-1 0 1,1 0 62,0 0-62,-37 0 109,73 36 0,0 0-63,0 1-46,0-1-1,37-36 17,-37 36 14,36-36-14,36 0 61,1 0-93,0 0 32,-37 0 30,0 0-46,0 0 15,1 0 32,-37-36 30,0 0-77</inkml:trace>
          <inkml:trace contextRef="#ctx0" brushRef="#br1" timeOffset="84456.0813">-2467 908 0,'0'-37'63,"0"74"156,0-1-204,0 0 1,0 0 0,0 1-1,0-1 1,0 37 15,72-110 203,-35 37-218,35 0 15,1-72-15,-1-1 109</inkml:trace>
        </inkml:traceGroup>
        <inkml:traceGroup>
          <inkml:annotationXML>
            <emma:emma xmlns:emma="http://www.w3.org/2003/04/emma" version="1.0">
              <emma:interpretation id="{7194FDEA-7E9D-4A8B-B7DB-786C683A4B5E}" emma:medium="tactile" emma:mode="ink">
                <msink:context xmlns:msink="http://schemas.microsoft.com/ink/2010/main" type="inkWord" rotatedBoundingBox="17013,10823 16301,10873 16231,9875 16943,98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87728.6421">-6422 254 0,'36'0'140,"-36"37"-108,0-1-32,0 37 15,0-1 1,0 1-16,0-1 15,0 37 1,0-73-16,0 37 16,0-37-1,0 37-15,-36-1 16,36-35 0,0-1-16,0 0 15,-37-36 329,37-36-328,0 0 15,0-1 16,0 1-32,73-36 17,-1-1 14,-35 37 17,35-1-16,73 37-32,-108 0 1,-37-36-16,36 36 31,0 0 1,1-36 30,-1 36-15,0 0 47,0 0-47,-36 36-1,0 0-30,37-36 15,-37 37-15,0-1-16,0 37 62,0-1-15,0 1 16,0-37-16,-37-36-32,37 36-15,-36-36 32,0 73-1,-37-73 0,37 0-31,-73 0 31,109 36-31,-72-36 47,35 0-16,1 0-31,0 0 32,-1 0 61,1 0-77,0 0 125,36-36-94</inkml:trace>
        </inkml:traceGroup>
        <inkml:traceGroup>
          <inkml:annotationXML>
            <emma:emma xmlns:emma="http://www.w3.org/2003/04/emma" version="1.0">
              <emma:interpretation id="{6D361C25-35D1-471A-B97F-842ED68A45EC}" emma:medium="tactile" emma:mode="ink">
                <msink:context xmlns:msink="http://schemas.microsoft.com/ink/2010/main" type="inkWord" rotatedBoundingBox="13684,11028 12967,11078 12906,10212 13623,1016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89272.8474">-9289 762 0,'36'0'79,"1"-36"14,-1 0-61</inkml:trace>
          <inkml:trace contextRef="#ctx0" brushRef="#br1" timeOffset="90655.9898">-9216 654 0,'-37'-37'15,"1"37"17,0 0-17,-1 0 1,1 0 15,-36-36-15,35 36 15,1 0-15,0 0-1,-1 0 48,37 36-32,-36-36-15,36 37-16,-36-1 31,36 0-15,-36 0-1,-1 1 1,37-1-1,0 73 17,-36-73-17,36 0 1,0 1 0,0-1-16,0 0 15,0 37 16,0-37 32,0 0-47,36 1 15,1-1-16,-1-36 17,0 0-32,-36 36 15,36-36 1,1 0-16,-37 37 31,36-37-31,0 0 16,1 0-1,-1 0 17,0 0-17,37 0 48,-1 0-48,-35 0 1,-1 0 0,0 0-16,0 0 15,-36-37 17,37 37 61,-37-36 64</inkml:trace>
        </inkml:traceGroup>
      </inkml:traceGroup>
    </inkml:traceGroup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3:56.13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45D4EDF4-51FE-4F40-87BB-F5FC15E578C6}" emma:medium="tactile" emma:mode="ink">
          <msink:context xmlns:msink="http://schemas.microsoft.com/ink/2010/main" type="writingRegion" rotatedBoundingBox="7045,1781 25564,913 25796,5868 7277,6735"/>
        </emma:interpretation>
      </emma:emma>
    </inkml:annotationXML>
    <inkml:traceGroup>
      <inkml:annotationXML>
        <emma:emma xmlns:emma="http://www.w3.org/2003/04/emma" version="1.0">
          <emma:interpretation id="{C4FA0B33-A12A-4937-91B4-595DFEA08710}" emma:medium="tactile" emma:mode="ink">
            <msink:context xmlns:msink="http://schemas.microsoft.com/ink/2010/main" type="paragraph" rotatedBoundingBox="7083,1451 14280,1600 14258,2693 7060,2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715467-D9A9-4169-A059-BCF0A541BC1E}" emma:medium="tactile" emma:mode="ink">
              <msink:context xmlns:msink="http://schemas.microsoft.com/ink/2010/main" type="inkBullet" rotatedBoundingBox="7076,1769 7742,1783 7727,2512 7061,2498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-6967-2467 0,'0'-36'234,"0"-37"-155,-36 37 14,0 36-15,-1 0-62,1 0 15,-37 0-15,1 0 0,36 0 15,-37 0 31,37 36 1,36 0-32,0 1-15,0 35 46,0 1-46,0-37 31,0 0-32,0 1 17,0-1-1,0 0-16,0 0 17,0 1-17,0 35 32,0-35 0,0-1 0,72-36 0,-35 0-16,-37 36-15,72 0-16,-36-36 15,37 0 48,-37 0-48,1 0 17,-1 0-17,0 0 1,0 0 31,1 0-32,-1 0 32,0-36-47,37 0 16,-73 0 125</inkml:trace>
      </inkml:traceGroup>
      <inkml:traceGroup>
        <inkml:annotationXML>
          <emma:emma xmlns:emma="http://www.w3.org/2003/04/emma" version="1.0">
            <emma:interpretation id="{1A35750B-B6A3-45A7-B58D-7F3848C07AD1}" emma:medium="tactile" emma:mode="ink">
              <msink:context xmlns:msink="http://schemas.microsoft.com/ink/2010/main" type="line" rotatedBoundingBox="10824,1528 14280,1600 14258,2693 10801,2621"/>
            </emma:interpretation>
          </emma:emma>
        </inkml:annotationXML>
        <inkml:traceGroup>
          <inkml:annotationXML>
            <emma:emma xmlns:emma="http://www.w3.org/2003/04/emma" version="1.0">
              <emma:interpretation id="{E3081EDF-C87F-4873-8F29-948FD42EF1AB}" emma:medium="tactile" emma:mode="ink">
                <msink:context xmlns:msink="http://schemas.microsoft.com/ink/2010/main" type="inkWord" rotatedBoundingBox="10813,2061 11725,2080 11715,2557 10803,25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344.6331">-3338-2104 0,'0'-37'187,"0"1"-171,0 0 15,0 0 0,0-1 1,0 1 15,-37 36-16,1 0 16,0 0-32,0 0 17,-1 0-17,1 0 1,0 0 31,-37 0 62,73 36 125,0 1-234,0-1 16,0 0-16,36 0 16,-36 1-1,0-1 1,0 0 0,0 37-16,37-1 31,-37-35-16,36-37 267,0 0-267,1 0 48,-1 0 15,0 0-62,0-37 46,1-35-62,-37 36 31,0-37-15,0 37 0,72-1-1,-35-35 48,-37 36-1,0-1 48,0 74 593,36 35-688,-36 1 1,0-37 0,36 0-1,-36 1-15,0-1 16,36 0 31,-36 0 31,37-36 312,-1 0-374,0 0 0,1 0 15,-1-36 16,36-36 15,-35 35-46,-1 37 0,0-36-16</inkml:trace>
        </inkml:traceGroup>
        <inkml:traceGroup>
          <inkml:annotationXML>
            <emma:emma xmlns:emma="http://www.w3.org/2003/04/emma" version="1.0">
              <emma:interpretation id="{A9A348F4-0C22-4CDA-B793-7EF26B9E6A05}" emma:medium="tactile" emma:mode="ink">
                <msink:context xmlns:msink="http://schemas.microsoft.com/ink/2010/main" type="inkWord" rotatedBoundingBox="13664,1587 14280,1600 14258,2693 13642,2680"/>
              </emma:interpretation>
              <emma:one-of disjunction-type="recognition" id="oneOf2">
                <emma:interpretation id="interp2" emma:lang="" emma:confidence="1">
                  <emma:literal>b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3</emma:literal>
                </emma:interpretation>
                <emma:interpretation id="interp5" emma:lang="" emma:confidence="0">
                  <emma:literal>5</emma:literal>
                </emma:interpretation>
                <emma:interpretation id="interp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-3312.3811">-399-2794 0,'-36'0'343,"36"37"-327,0-1 0,0 0-16,0 0 31,0 37-15,0 0 15,-37-37 0,37 0 0,0 0-31,0 1 16,-36-1-16,36 0 16,0 1-16,-36 35 15,36-36 1,0 1-1,0-1 1,0 0-16,-37-36 16,37 37-16,0-1 15,0 36 1,0-35 0,0-1-16,-36 0 31,36-108 297,0 35-312,0 1 15,0 0 0,0 0 16,0-37-31,0 0 93,73 1-93,-37 72 124,0 0-140,-36-36 63,37 36 15,-1 0-63,0 0 1,0 36 0,-36 0 77,37-36-77,-1 36 15,-36 1 47,0-1-46,36 0-17,-36 1 126,0 35-32,0-36-77,0 1-17,0-1 1,0 0 109,-36 37-47,0-73 47,-1 0-94,1 0-31,0 0 47,0 0-31,-1 0-16,-35 0 47,35 0-1,1 0 158,0-36-173,0 36 172,-1 0-203,1 0 16,-37 0-16</inkml:trace>
        </inkml:traceGroup>
      </inkml:traceGroup>
    </inkml:traceGroup>
    <inkml:traceGroup>
      <inkml:annotationXML>
        <emma:emma xmlns:emma="http://www.w3.org/2003/04/emma" version="1.0">
          <emma:interpretation id="{88025A31-FD9E-494E-BC80-D530286E467B}" emma:medium="tactile" emma:mode="ink">
            <msink:context xmlns:msink="http://schemas.microsoft.com/ink/2010/main" type="paragraph" rotatedBoundingBox="7440,4022 25669,3169 25796,5868 7567,6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70DBC9-716C-4BEF-8F1A-6C014E87759B}" emma:medium="tactile" emma:mode="ink">
              <msink:context xmlns:msink="http://schemas.microsoft.com/ink/2010/main" type="line" rotatedBoundingBox="7440,4022 25669,3169 25796,5868 7567,6722"/>
            </emma:interpretation>
          </emma:emma>
        </inkml:annotationXML>
        <inkml:traceGroup>
          <inkml:annotationXML>
            <emma:emma xmlns:emma="http://www.w3.org/2003/04/emma" version="1.0">
              <emma:interpretation id="{30C19BA8-641A-4AD3-AFB5-6880CCD2F04C}" emma:medium="tactile" emma:mode="ink">
                <msink:context xmlns:msink="http://schemas.microsoft.com/ink/2010/main" type="inkWord" rotatedBoundingBox="7440,4022 9822,3911 9862,4758 7480,487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58624.1406">-7003 73 0,'0'36'375,"0"0"-359,0 1-1,0-1-15,0 0 31,0 1 16,0-1-15,0 0-32,36-36 15,-36 36-15,0 1 31,0-1-15,36-36 250,1 0-141,35 0-94,-35-36 0,-1 36-15,0-37-1,-36 1 1,73 0-16,-37 36 16,-36-36-16,36-1 31,1 1-31,-1 36 31,-36-36-31,72-1 16,-35 37-16,35-72 15,-35 36-15,35-1 16,-36 1-16,1 0 16,-1-37-16,37 37 15,-37 0-15,36 36 16,1-37 0,-37 1-16,1 0 15,-1-1-15,0 1 16,0 36-16,1 0 15,-1-36-15</inkml:trace>
          <inkml:trace contextRef="#ctx0" brushRef="#br2" timeOffset="33079.5873">-5552-109 0,'37'0'297,"35"0"-297,37 0 15,-36 0 1,-37 0-1,36-36-15,1 0 32,36 36 30,-73 0-46,73 0-16,-73 0 15,1 0 1,-1 0 0,36-73 46</inkml:trace>
        </inkml:traceGroup>
        <inkml:traceGroup>
          <inkml:annotationXML>
            <emma:emma xmlns:emma="http://www.w3.org/2003/04/emma" version="1.0">
              <emma:interpretation id="{DEE224CB-65A2-442A-966B-6B9B91B8D9E4}" emma:medium="tactile" emma:mode="ink">
                <msink:context xmlns:msink="http://schemas.microsoft.com/ink/2010/main" type="inkWord" rotatedBoundingBox="11019,4101 13412,3989 13527,6442 11134,655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35015.5553">-2975 871 0,'0'-72'235,"0"35"-189,-37 1-14,1 36-32,0 0 62,-1 0-46,1 0 93,0 0-78,0 0-15,-37 0 0,73 36-1,0 1 1,0-1-16,0 0 16,0 0-16,0 1 15,-73 35 1,73 1-1,0-37 1,0 0-16,0 1 16,0-1-16,0 0 15,0 37 1,0-37 0,0 0-16,0 1 15,0-1 1,37 0-1</inkml:trace>
          <inkml:trace contextRef="#ctx0" brushRef="#br2" timeOffset="35087.6815">-3338 1524 0,'36'0'16</inkml:trace>
          <inkml:trace contextRef="#ctx0" brushRef="#br2" timeOffset="35152.782">-3229 1415 0,'36'-72'15</inkml:trace>
          <inkml:trace contextRef="#ctx0" brushRef="#br2" timeOffset="35118.7453">-3302 1524 0,'36'-36'16</inkml:trace>
          <inkml:trace contextRef="#ctx0" brushRef="#br2" timeOffset="40687.142">-3121 1234 0,'0'-36'15,"37"36"1,-37-73 0,0 37-1,0-37 63,0 1-46,0-1-1,0 37 31,0 0-30,0 108 249,0-36-265,0 1-1,0-1-15,0 0 16,36 1-16,-36-1 15,0 0-15,0 37 16,0-37 15,0 0-15,36 37-16,-36-37 16,0 0-1,37 1-15,-37-1 16,0 0-1,0 1 1,0-1-16,0 0 16,0 0-1,0 1-15,0-1 16,0 0-16,0 1 16,0-1-16,0 73 15,36-109 1,-36 36-16,0 37 15,0-37 32,36 0 94,37-36-110,-73-36-15,0 0-1,0-1-15,0 1 32,0-37-17,36 37-15,-36 0 16,0-37 0,0 37-16,0-37 15,0 37-15,0 0 16,0 0-16,0-1 15,0 1-15,0 0 16,0-1 0,0-35-16,0-1 15,0 1 1,0 35 0,0 1-16,181 254 781,-181-254-562,0-37-204,37 73 1,-37-36 31,0-1-47,36 1 15,0-36 1,1 144 296,-37-36-296,0 1-16,36 35 16,-36 1-1,36-37 1,-36 0 0,0 1-16,0-1 15,36 0-15,1-36 203,35 0-171,-72-72-1,37 35-16,-37-35 1,36-1 0,-36 37-1,36 0 1,-36-1 0,0 1-16,0 0 15,36 0 1,-36 108 265,0 1-265,0-37-1,0 0 1,0 1 0,37-1-1,-37 0 1,0 0-1,0 1-15,36 35 47,37-144 141,-73 35-188,72-35 15,1 36-15,-73-1 16,0 1-16,36-37 16,0 73-16,-36-36 15,0 0 32,73-37-31,-73 37-1,36 36 95,-36 36-48,0 1-62,0-1 16,0 36 0,0 1-16,0-37 15,0 73 1,0-73-1,0 1 1,0 35 93,0-35-93,36-37 140,1-73-156,-1 0 16,-36 37-16,73-36 16,-73-1-16,72 0 15,-36 1-15,-36 36 16,37 36-16,-37-37 15,0 1 17,72-37-17,-35 37 1,-1 36 109,-36 36-63,0 1-46,0-1-16,0 37 16,0-37-16,0 36 15,0-35 1,0 72 0,0-37-1,0-36 48,36 1-32,-36-1-15,73-36 109,-1 0-110,-72-36 16,0-1 173</inkml:trace>
          <inkml:trace contextRef="#ctx0" brushRef="#br1" timeOffset="-50489.3831">-2975-217 0,'36'0'188,"0"0"-173,37 36 1,-37 0-16,0 37 16,1-37-16,35 0 15,-36 37 1,1-73 0,-37 36-16,36-36 15,-36 36 1,36-36-16,1 73 15,-1-73 1,-36 36 0</inkml:trace>
          <inkml:trace contextRef="#ctx0" brushRef="#br1" timeOffset="-53776.4642">-2685-36 0,'0'36'203,"0"37"-188,0-1 1,-73-35-16,73-1 0,0 73 16,0-73-1,-36 37-15,0-37 16,36 0 78,0 1-79</inkml:trace>
          <inkml:trace contextRef="#ctx0" brushRef="#br1" timeOffset="-52489.1141">-2830 37 0,'36'0'234,"0"0"-218,1 0-1,-1 0-15,0 0 16,0 0-16,-36 36 16,37-36-16,-1 36 15,0 0 1,1 1 0,-1-1 109</inkml:trace>
          <inkml:trace contextRef="#ctx0" brushRef="#br1" timeOffset="-51527.2236">-2649-326 0,'0'36'157,"0"37"-157,0 35 15,0-35-15,0 0 16,0-1-16,0-36 16,0 1-16,0 35 15,0 1 16,-36-146 219</inkml:trace>
          <inkml:trace contextRef="#ctx0" brushRef="#br2" timeOffset="42246.6029">-2105 907 0,'0'-36'235</inkml:trace>
        </inkml:traceGroup>
        <inkml:traceGroup>
          <inkml:annotationXML>
            <emma:emma xmlns:emma="http://www.w3.org/2003/04/emma" version="1.0">
              <emma:interpretation id="{F4F5EB51-814D-4614-B3E3-1400F202CDB9}" emma:medium="tactile" emma:mode="ink">
                <msink:context xmlns:msink="http://schemas.microsoft.com/ink/2010/main" type="inkWord" rotatedBoundingBox="14460,4203 15965,4132 16000,4875 14495,494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2" timeOffset="30607.635">762-181 0,'73'0'297,"-37"0"-281,73 0-1,-73 0 48,73 0-1,-37 0-46,1-36-16,0 36 16,-1-37-16,-36 37 15,1 0 32</inkml:trace>
          <inkml:trace contextRef="#ctx0" brushRef="#br1" timeOffset="-61720.785">0 0 0,'0'73'484,"0"-1"-468,0-35-1,36 35 1,-36-35-1,0-1-15,0 0 16,0 0 0,0 1-16,0-1 31,0 37 188,37-73-79,-1 0-124,0 0-16,0 0 16,37 0-1,-37-37-15,1 37 0,-37-72 16,36 72-1,0-73 1,0 73 0,37-72-16,0 35 31,-37 37 94,0 0-125,37-109 16,-37 109-1,0 0-15,73-72 16,-73 72-16,1-36 15</inkml:trace>
        </inkml:traceGroup>
        <inkml:traceGroup>
          <inkml:annotationXML>
            <emma:emma xmlns:emma="http://www.w3.org/2003/04/emma" version="1.0">
              <emma:interpretation id="{FC42D085-349B-4665-9A9A-9738AADBE96A}" emma:medium="tactile" emma:mode="ink">
                <msink:context xmlns:msink="http://schemas.microsoft.com/ink/2010/main" type="inkWord" rotatedBoundingBox="19455,4476 20288,4437 20325,5224 19491,526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44632.5813">5261 109 0,'0'-36'63,"37"36"15,-1 0-78,0 0 15,1 0-15,35 0 16,1 0 15,-37 0-15,0 0 46,1 0-46,35 36 125,-72 0-141,0 1 93,0 35-61,36-35 46,-36-1 0,-36-36-47,-36 0-15,72 36 31,-73-36-16,37 0-31,-1 0 15,1 0 1,0 0 0,36 36 249,72-36-233,1 73-17,-37-73 1,1 73 15,-1-73 32,0 0-48,0 36 79,-36 36-47,0-35 0,37-1-32,-1-36 48,-36 36-48,0 1-15,0-1 16,-36-36 78,-1 0-79,1 0 1,-36 0 31,35 0-31,-72 0-16,37 0 31,36 0 0,-1 0 32,1 0 15,-37 0-63,1 0 1,-1-36-16,73-1 16,-72 37-16,35-36 15</inkml:trace>
        </inkml:traceGroup>
        <inkml:traceGroup>
          <inkml:annotationXML>
            <emma:emma xmlns:emma="http://www.w3.org/2003/04/emma" version="1.0">
              <emma:interpretation id="{76A015C4-3667-459A-B84E-6A9F9EDA53CA}" emma:medium="tactile" emma:mode="ink">
                <msink:context xmlns:msink="http://schemas.microsoft.com/ink/2010/main" type="inkWord" rotatedBoundingBox="21081,3794 25688,3578 25778,5495 21171,571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-43512.7256">6640 182 0,'73'0'47,"-37"0"-16,37 0-15,-37 36 0,-36 37-16,0-1 15,0 37-15,36-36 16,1 72-16,-37-73 16,0 1-16,36-1 15,-36 1 1,0-37-16,0 37 15,0-1 1,0-35-16,0-1 16,0 0-16,36 1 187</inkml:trace>
          <inkml:trace contextRef="#ctx0" brushRef="#br1" timeOffset="-42056.4393">6785 145 0,'0'-36'109,"37"0"-109,35 0 16,1 36 62,-37 0-63,0 0-15,1 0 32,-1 0 15,0 0-32,37 0 32,-37 0-16,-36 72 16,0-36-16,0 1 1,0-1-17,0 0 32,0 37-31,-36-73 31,0 0-16,-1 0 16,-35 0 15,35 0-30,1 0-32,0 0 15,0 0 79,-1 0-94,1 0 47,0 0-47,36-36 109</inkml:trace>
          <inkml:trace contextRef="#ctx0" brushRef="#br1" timeOffset="-40033.0567">7584 254 0,'36'0'63,"0"0"15,1 0-78,35 0 78,-72-36-31,36 0-47,-36-1 31,0 1-15,0 0 109,0 0-125,0-1 125,-36 37-109,-36 0-1,-1 0 1,73-36 15,0 72 63,0 37-16,0-37-47,0 0-31,0 1 16,0-1-1,0 0 1,0 37 15,36-37 1,-36 0-1,0 1-16,37-37 1,-1 0 0,0 0 31,0 0-32,1 0 1,-1 0-1,0 0 64,1-37-64,-1 37 1,0-36 203,0 36-204,1 0 1,35 0-16</inkml:trace>
          <inkml:trace contextRef="#ctx0" brushRef="#br1" timeOffset="-37439.7305">8527 254 0,'0'-72'109,"-36"72"-93,0-37 15,36 1-15,-73 0 31,73 0-16,-36 36-31,-1-37 62,1 1 17,0 36-33,36 36-30,0 37 0,-36-37-1,36 0 48,0 1-32,0-1-31,0 0 16,0 37-1,36-37 1,-36 109 0,72-145-16,-35-36 15,-1 36-15,-36-36 78,36 36 0,1-37-46,-37 1-1,0 0-31,0 0 16,36-37-1,-36 37 1,0-1-16,0 1 15,36-36-15,-36 35 16,0 1 0,0 0-1,0-37 17,36 37-1,-36 72 203,0 37-218,0-1 15,0-35 16,0-1-47,0 0 31,0 0-31,37 1 16,-37-1-1,0 0 1,36-36 109,0 37-109,37-37 62,-37 0-63,0 0 64,1 0-33</inkml:trace>
          <inkml:trace contextRef="#ctx0" brushRef="#br1" timeOffset="-36025.3673">9362-725 0,'0'36'172,"0"0"-157,0 37-15,0-37 16,0 0-16,0 73 16,0 0-16,0 0 15,0 0-15,-37 0 16,37-73-16,0 36 16,0 1-16,0 0 15,0-37 1,0-72 249</inkml:trace>
          <inkml:trace contextRef="#ctx0" brushRef="#br1" timeOffset="-34617.5701">10087-544 0,'-36'0'78,"-36"73"-62,-1-1-1,0-36-15,37 1 16,0-1 0,-37 0-16,37 1 31,0-37 0,-1 72-15,1-72-16,0 0 15,0 36-15,36 1 16,-109 35-16,145-72 234,0 0-202,37 0-17,-1 73 1,-35-73-16,-1 0 16,0 0-16,1 36 15,-1 0 16,0-36-31,0 37 16,37 35 0,-73-35-16,73-1 47,-37 0-32,73 37-15,-37-37 16,-35 0 31,-37 1 0,36-37-47</inkml:trace>
          <inkml:trace contextRef="#ctx0" brushRef="#br1" timeOffset="-32143.5279">10922-617 0,'-36'0'187,"-1"0"-187,1 0 16,-36 0 31,35 0-31,-35 0-1,-1 37 16,73-1 1,-36 0-32,36 1 15,-36-37 1,36 36 0,-37 0-1,37 0 1,0 1 15,0-1 0,0 0-31,0 1 16,0-1 31,0 0-47,37 0 15,-1-36 1,0 0-16,109 37 16,-108-37-1,-1 0-15,73 0 16,-73 0-16,73 0 0,-73 0 16,0 0-1,1 0 32,-1 0 0,0 36 31,-36 0-62,37-36-1,-37 37 1,0 35 15,0-36-15,0 1-1,0-1 17,0 0-1,0 37 16,0-1 15,0 1-30,0-37 61,0 1-77,0-110 0,0 109 15,0 1-16,0 71 1,0-144 93,-73 0-30,37 36-17,-1 0-31,1-36-31,0 36 78,0-37-15,36 1-47,-37 36 140</inkml:trace>
        </inkml:traceGroup>
      </inkml:traceGroup>
    </inkml:traceGroup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5:36.597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0D5A6D6-DC93-4478-8914-A4CDC56C6D65}" emma:medium="tactile" emma:mode="ink">
          <msink:context xmlns:msink="http://schemas.microsoft.com/ink/2010/main" type="writingRegion" rotatedBoundingBox="18723,14506 21783,10163 24054,11763 20993,16106"/>
        </emma:interpretation>
      </emma:emma>
    </inkml:annotationXML>
    <inkml:traceGroup>
      <inkml:annotationXML>
        <emma:emma xmlns:emma="http://www.w3.org/2003/04/emma" version="1.0">
          <emma:interpretation id="{CD013491-1B9B-4A66-96AB-ED4D1534B3D6}" emma:medium="tactile" emma:mode="ink">
            <msink:context xmlns:msink="http://schemas.microsoft.com/ink/2010/main" type="paragraph" rotatedBoundingBox="18723,14506 21783,10163 24054,11763 20993,16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4524BB-F373-409D-958C-AA0DF1064BF4}" emma:medium="tactile" emma:mode="ink">
              <msink:context xmlns:msink="http://schemas.microsoft.com/ink/2010/main" type="line" rotatedBoundingBox="18723,14506 21783,10163 24054,11763 20993,16106"/>
            </emma:interpretation>
          </emma:emma>
        </inkml:annotationXML>
        <inkml:traceGroup>
          <inkml:annotationXML>
            <emma:emma xmlns:emma="http://www.w3.org/2003/04/emma" version="1.0">
              <emma:interpretation id="{C920671D-C62A-45AC-872F-2E0749C98318}" emma:medium="tactile" emma:mode="ink">
                <msink:context xmlns:msink="http://schemas.microsoft.com/ink/2010/main" type="inkWord" rotatedBoundingBox="18723,14506 21783,10163 24054,11763 20993,161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 3048 0,'-73'36'171,"109"0"-171,-36 1 16,-36-1 0,36 0-16,0 1 15,36-37 188,1 0-187,-1 0 0,-36-37-16,36 1 31,0 0 0,1 36 47,35-37 0,-72 1 32,37 0-110,-1 0 15,-36-1 1,0 1 0,0 0-1,0-1-15,0 1 16,0-36 0,0 35-16,0 1 15,36 36 1,0 0 343,1 36-343,-37 1-1,0 35-15,0-36 32,0 1-17,36-37 1,-36-37 312,0 1-297,0 0-31,0-37 16,0 37 0,0 0-16,0-37 15,0 1 1,36-1-1,-36 37 1,0-1-16,0-35 16,0 36-16,0-1 15,0 1-15,0-37 16,0 1 0,0-1-16,0 37 15,0 0 1,0-1-16,37-35 15,-1 36-15,-36-1 32,0 1-32,0-37 15,0 37 1,0 0 0,0 72 296,0 37-312,0-37 31,0 0-15,0 1-16,0-1 16,0 36-1,0-35 1,0-1-1,36 0 1,-36 1 0,0-1-1,0 0 1,36 0-16,-36 37 16,0 0-16,0-37 15,0 36-15,0-35 16,0-1-1,0 0 1,37 1 0,-1-1 124,-36-72 63,0-1-203,0 1 16,0-37 0,0 1-16,0-1 15,0 37 1,36-37-16,1 37 16,-37 0-16,0-37 15,0 1-15,36 35 16,-36 1-16,0 0 15,0-37-15,0 37 16,0 0-16,0-1 16,0-35-16,0-1 15,0 37-15,0 0 32,0-37-32,0 1 0,0 35 15,36-72 1,0 37-16,-36-37 15,0 36-15,0 1 16,0-1-16,0 37 16,0-73-1,37 109-15,-37-36 16,0 0-16,0-1 16,0 1-16,72-37 15,-72 1 1,0 36-1,0-1 1,0 1-16,0 0 16,0-1-16,0 1 31,0 0 78,0 72 94,0 37-187,0-37 0,0 73-16,0-37 15,0 1-15,0 0 16,0-1-16,0 1 16,0-1-16,0 37 15,0-36-15,0-1 16,0 1-1,0-37-15,0 0 16,0 37-16,0 0 16,0-37-16,0 0 15,0 37-15,0-37 16,0 37 0,0-37 15,0 0-31,0 0 15,0 1 1,0-1 0,0 37 15,0-37-15,0 0-1,0 0-15,0 1 16,0-1-16,0 0 15,0 1-15,0 35 16,37 1 0,-37-1 15,36-72-31,-36 37 125,0-1-109,0 0 30,36-36 173,-36-36-203,36-37-1,1 37-15,-1-37 16,37-35 0,-73 71-16,0-35 15,72-37-15,-72 36 16,36-36 0,-36 73-16,0 0 15,37-37-15,-37 37 16,36 0-16,0-73 15,-36 36 1,0 37 0,0-37-1,0 37 157,37 0-172,-37 72 31,0 37-15,0 36 0,0-73-16,0 109 15,0-72-15,0-1 16,0 1-16,0 36 16,0-73-16,0 0 15,0 0-15,0 1 16,36 35-1,-36-35 1,0 71 15,36-35 16,-36 0-31,0-1-1,73-72 157,-37 0-156,-36-36 0,109-37-16,-109 37 15,36-37 1,-36 37-16,36 36 15,1-36-15,-37-37 16,0 1-16,0 35 16,72-71-1,-72 71 1,0 1 0,0-37-16,0 37 15,0 0-15,0 0 16,0-1-16,0 1 31,0 109 250,0-1-265,0-36 0,37 73-16,-1-109 15,-36 73 1,0-1-16,0 1 15,0 0-15,0-1 16,0 1 0,0-1-16,0 1 15,0-1 1,0-35 0,0-1-16,0 0 15,0 1-15,0 35 16,0-36-1,0 37 32,0-37-31,0 73 0,0-73-1,0 1 16,0-1 79,0 0-63,36-36 125,0 0-141,1 0-31,-1-36 15,0 36-15,1 0 16,-1-36-16,0-1 63</inkml:trace>
          <inkml:trace contextRef="#ctx0" brushRef="#br0" timeOffset="9689.0577">2032-544 0,'0'-73'1500,"36"37"-1438,-36-1 63,37 37 219,-1-36-94,0 0 969,0 36-1001,1 36-202,-1 0 93,0 1 1,-36-1-95,0 0 17,0 37 15,0-37-1,0 0-14,0 1-1,0-1-31,0 0 16,0 37 46,0-37-46,-36 0 15,-37-36-31,73 37 16,-36-1-1,0 0-15,0 1 16,-1-37-1,110 0 517,-1 0-517,1 0 1,-37 0 78,1 0 78,-1 0-157,-36 36 188</inkml:trace>
          <inkml:trace contextRef="#ctx0" brushRef="#br0" timeOffset="11112.047">2903-907 0,'36'0'172,"-36"109"-156,0-73-1,0 0 1,0 37-1,0-37 1,0 73-16,0-73 31,0 0-15,0 37 0,0-37-1,0 1-15,0-1 16,0 36-1,0-35 17,0-1-17,0 0 142,0 1-157,0 35 15,0 1-15,0-1 16,0 1-16,0-37 15,0 0-15</inkml:trace>
          <inkml:trace contextRef="#ctx0" brushRef="#br0" timeOffset="12951.9512">3302-907 0,'-36'0'156,"36"36"-140,0 37-1,0-37 17,0 0-32,0 0 15,0 1-15,0-1 16,0 37-1,0-37 17,0 0-32,0 0 31,0 1-31,0-1 16,0 0-16,0 1 15,0 35 16,36-36-15,-36 1 15,0-1-31,0 0 16,0 1 0,0-1-16,0 0 15,0 37 16,0-37-15,0 0-16,0 1 16,0-1-1</inkml:trace>
          <inkml:trace contextRef="#ctx0" brushRef="#br0" timeOffset="14016.4179">3266-290 0,'-37'-37'172,"-35"37"-156,36 37-1,-1-37-15,1 36 16,-37-36-1,37 36 1,-36 0 0,-1 37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8:21.149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562D9465-365F-4F76-82E3-D586B72670EE}" emma:medium="tactile" emma:mode="ink">
          <msink:context xmlns:msink="http://schemas.microsoft.com/ink/2010/main" type="inkDrawing" rotatedBoundingBox="5116,7765 5131,7765 5131,7780 5116,7780" shapeName="Other"/>
        </emma:interpretation>
      </emma:emma>
    </inkml:annotationXML>
    <inkml:trace contextRef="#ctx0" brushRef="#br0">-11670 2613 0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6:08.725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FB9A8D5-63C5-4363-98EB-2C785297DA3D}" emma:medium="tactile" emma:mode="ink">
          <msink:context xmlns:msink="http://schemas.microsoft.com/ink/2010/main" type="writingRegion" rotatedBoundingBox="14921,13562 18620,9934 20458,11807 16760,15436"/>
        </emma:interpretation>
      </emma:emma>
    </inkml:annotationXML>
    <inkml:traceGroup>
      <inkml:annotationXML>
        <emma:emma xmlns:emma="http://www.w3.org/2003/04/emma" version="1.0">
          <emma:interpretation id="{8867EE71-6543-4348-A489-786037DE7391}" emma:medium="tactile" emma:mode="ink">
            <msink:context xmlns:msink="http://schemas.microsoft.com/ink/2010/main" type="paragraph" rotatedBoundingBox="14921,13562 18620,9934 20458,11807 16760,15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45445C-7093-4DB8-8727-45BF9DEA24C6}" emma:medium="tactile" emma:mode="ink">
              <msink:context xmlns:msink="http://schemas.microsoft.com/ink/2010/main" type="line" rotatedBoundingBox="14921,13562 18620,9934 20458,11807 16760,15436"/>
            </emma:interpretation>
          </emma:emma>
        </inkml:annotationXML>
        <inkml:traceGroup>
          <inkml:annotationXML>
            <emma:emma xmlns:emma="http://www.w3.org/2003/04/emma" version="1.0">
              <emma:interpretation id="{5096CA65-19A9-4FED-8EFB-CB4E2CDFB075}" emma:medium="tactile" emma:mode="ink">
                <msink:context xmlns:msink="http://schemas.microsoft.com/ink/2010/main" type="inkWord" rotatedBoundingBox="14921,13562 18620,9934 20458,11807 16760,154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0 762 0,'73'0'141,"-37"0"-110,0 0-31,0 0 16,1 0-16,-1 0 93,0-36-77,1 36-16,-37-36 16,72-1-16,-36 37 15,37-36 1,-73-37 62,73 37-62,-73-36-1,0-1 1,0 0-16,0 1 31,0 36 0,0-1 16,0 1-47,0 0 16,0-1-16,0 1 15</inkml:trace>
          <inkml:trace contextRef="#ctx0" brushRef="#br0" timeOffset="4784.6952">581-36 0,'36'72'188,"-36"1"-173,0 0-15,36-1 16,-36 1-16,0-37 15,0 0-15,0 37 16,0-1 0,0-35-1,0-1 17,0 0-1,36-36-16,1 37 1,-1-1 47,37-109 108,-73 37-155,0 0 15,0-1-15,0 1-16,0 0 16,0 0-16,0-1 15,0-35 1,0-1-16,0 1 31,0 35-31,0-72 16,0 73-16,0 0 15,0-73-15,0 36 16,0-35-16,0 71 16,0-35-16,0-1 15,0 1-15,0-37 16,72 72-16,-36-35 15,-36-1-15,0-36 16,0 37-16,0-37 16,0 0-16,0 73 15,0-73-15,0-72 32,37 108-32,-37 37 15,0-1-15,0 1 16,36 0-16,0 0 15,-36-1 1,0 1 15,0 72 110,0 1-125,0 71-16,0-35 15,0 0-15,0-37 16,-36 36-16,36 1 15,-36 36 1,36-73-16,0 73 16,0-36-16,0-1 15,0 1 1,0-1-16,0 1 16,-37-1-16,37-35 15,0 35-15,0 1 16,0-37-1,-36 73-15,36-36 32,0-1-17,0 1 1,-36-37 0,36 37-1,0-37 1,0 0-16,0 0 15,0 1-15,-36-37 16,36 72 0,0-35-1,0-1 1,0 0-16,0 0 16,0 1-1,0 35 1,0-35 31,0-1-32,0 0 173,36-36-94,36 0 93,-35 0 204,-1 0-329,0 0-46,1 0-1,35 0 32,-36 0-31,1 0 0,-1 0 30,-36-36 1,36 0-15,1 36 14,-1-73-30,-36 37 15,36-1-15,-36 1-16,0-36 31,36 72-31,-36-37 16,0 1-16,0 0 15,0-1 1,0 1 62,37-36-78,-37 35 31,0 1-31,0 72 422,36 1-422,0-1 16,-36 36 0,0-35-16,0-1 15,37 37 1,-37-37-1,0 0 1,0 0 0,0 1-1,36-37-15,-36 72 32,36-35 30,-36-1-31,0 0 1,36 0 14,37-36 173,-37 0-203,37 0-1,-37 0 1,0 0 0,1 0-1,-1 0 17,0 0-17,1 0 32,-1 0 0,0 0-31,0 0 62,1 0-78,-1 0 359</inkml:trace>
          <inkml:trace contextRef="#ctx0" brushRef="#br0" timeOffset="7244.6063">2322-2032 0,'73'0'47,"-37"0"-16,-36 36 0,0 37-15,36-37-16,1 37 31,-1-37-15,-36 37-16,0-37 15,0 37 1,0-37 31,0 0 0,0 0 0,0 1-32,-36-1 16,-1 0-15,-35-36 0,72 37-16,-36-1 15,-1-36-15,1 0 141,0 0-125,-1 0-16,1 0 15,72 0 235,1 0-234,35 0-16,-35 0 15,-1 0 17,36-73 30,-35 73-46,-1 0-16,0 0 15,1 0 64,35 0-79,-36-36 15,1 0 1,-1 36-1,0 0-15,1 0 125</inkml:trace>
          <inkml:trace contextRef="#ctx0" brushRef="#br0" timeOffset="5471.943">2141-1850 0</inkml:trace>
          <inkml:trace contextRef="#ctx0" brushRef="#br0" timeOffset="5712.7741">2141-1850 0,'36'-37'125,"0"1"-125,37-73 15</inkml:trace>
          <inkml:trace contextRef="#ctx0" brushRef="#br0" timeOffset="8384.9337">3048-2504 0,'36'0'141,"1"0"-125,-37 37 15,0 72-15,0-73-16,0 0 15,0 73-15,0-73 16,0 73-16,0-73 15,0 1 1,0-1-16,0 37 16,36-37-16,-36 0 15,0 0-15,0 1 16,0-1 0,0 0-1,0 1 1,0-1-16,0 0 15,0 37 1,0-37 0,0 0 15,0-108 156,0-37-187</inkml:trace>
          <inkml:trace contextRef="#ctx0" brushRef="#br0" timeOffset="10375.961">3520-2975 0,'36'-37'63,"-36"110"-16,73-37-32,-73 1-15,0-1 16,0 36 15,0 37-15,0-72-16,0 35 15,0 1 1,0 36 0,0-1-1,0-71-15,0-1 16,0 73-16,0-37 16,0-35-1,0-1-15,0 0 16,0 1-16,0-1 15,0 36 17,36-35-1,-36-1-15,0 0-1,0 1-15,0 71 31,0-180 173,0-1-204,0 1 15,0-1-15,0 1 16,0 35-16,0 1 15,0 0-15,0-1 16,0-35 109,-36 36 94,-1 36-172,-72 36-32,73 0 1,0-36 0,36 36-16,-36-36 15,-1 0 16,37 37-15,-36-37 15,0 0 63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6:29.309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2E96EBF9-1BB3-4F8D-953C-A8580E6BC8D9}" emma:medium="tactile" emma:mode="ink">
          <msink:context xmlns:msink="http://schemas.microsoft.com/ink/2010/main" type="writingRegion" rotatedBoundingBox="11385,10578 14719,13672 13289,15213 9955,12119"/>
        </emma:interpretation>
      </emma:emma>
    </inkml:annotationXML>
    <inkml:traceGroup>
      <inkml:annotationXML>
        <emma:emma xmlns:emma="http://www.w3.org/2003/04/emma" version="1.0">
          <emma:interpretation id="{CAC12483-2DB6-45AF-9424-6A3C6D19D0FA}" emma:medium="tactile" emma:mode="ink">
            <msink:context xmlns:msink="http://schemas.microsoft.com/ink/2010/main" type="paragraph" rotatedBoundingBox="11385,10578 14719,13672 13289,15213 9955,12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AD586C-E033-4E7D-91EC-1958F91E2C07}" emma:medium="tactile" emma:mode="ink">
              <msink:context xmlns:msink="http://schemas.microsoft.com/ink/2010/main" type="line" rotatedBoundingBox="11385,10578 14719,13672 13289,15213 9955,12119"/>
            </emma:interpretation>
          </emma:emma>
        </inkml:annotationXML>
        <inkml:traceGroup>
          <inkml:annotationXML>
            <emma:emma xmlns:emma="http://www.w3.org/2003/04/emma" version="1.0">
              <emma:interpretation id="{015F8170-5B82-48E5-B94B-5F539BDB7D3B}" emma:medium="tactile" emma:mode="ink">
                <msink:context xmlns:msink="http://schemas.microsoft.com/ink/2010/main" type="inkWord" rotatedBoundingBox="11024,10966 12038,11907 11115,12902 10101,119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-871-1016 0,'36'36'15,"-36"1"1,0-1 0,0 37-16,37 35 15,-37-35-15,0 0 16,36-1-16,-36 1 15,0-1-15,0 1 16,0 36-16,0-37 16,0-35-16,0-1 15,0 0 17,0 0 77,0 1 0,0-74-109,0 1 16,0 0 0</inkml:trace>
          <inkml:trace contextRef="#ctx0" brushRef="#br0" timeOffset="-439.7236">-871-1016 0</inkml:trace>
          <inkml:trace contextRef="#ctx0" brushRef="#br0" timeOffset="-1015.0546">-1633-544 0,'-36'-36'63,"36"-1"-32,0 1 0,0 0-15,-37-1 15,37 1-31,0 0 16,0-37-1,0 37 1,0 0 15,37 36 47,35 0-62,1 36 15,-73 0-31,36 1 16,37-1 0,-37 36 15,0 1-16,1-73 1,-37 36-16,0 1 16,0 35-1,36-36-15,-36 1 32,0-1-17,0 37-15,36-37 16,-36 0 31,0 37 0,-36-73-32,0 0 1,-1 0-16,-35 72 15,35-72 1,1 0-16,0 0 16,36 73 15,72 108-31,-72-144 16,-36-37 15,0 0-16,0 0 1,36-37 140,0 1-109,0 0-16,36-1-31,0 37 16,0 0-16,37 0 16,-37 0-16,37-72 15,-37 72 1,0-36 46,-36-1 17,37 37-48</inkml:trace>
        </inkml:traceGroup>
        <inkml:traceGroup>
          <inkml:annotationXML>
            <emma:emma xmlns:emma="http://www.w3.org/2003/04/emma" version="1.0">
              <emma:interpretation id="{3D017D58-2503-4F9E-98E6-0DC1AE609B5D}" emma:medium="tactile" emma:mode="ink">
                <msink:context xmlns:msink="http://schemas.microsoft.com/ink/2010/main" type="inkWord" rotatedBoundingBox="11885,11175 12556,11799 11883,12524 11212,11901"/>
              </emma:interpretation>
              <emma:one-of disjunction-type="recognition" id="oneOf1">
                <emma:interpretation id="interp1" emma:lang="" emma:confidence="0">
                  <emma:literal>&gt;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?</emma:literal>
                </emma:interpretation>
              </emma:one-of>
            </emma:emma>
          </inkml:annotationXML>
          <inkml:trace contextRef="#ctx0" brushRef="#br0" timeOffset="2007.151">-182-980 0,'0'73'15,"0"36"-15,0 0 16,0-37-16,0 1 15,37-1-15,-1 1 16,-36-37 0,0 1-16,0-1 15,0 36 1,0-35 46,0-110 220,0 1-267,0 35 1,0 1 0,0 0 15,0-37 47,-36 37 172,-109 36-234,72 0-1,0 0-15,1 0 16,36 0-16,-37 0 15,0 0-15,37 0 16,0 0 0,0 0-16,-37 0 0,0 72 62,1-72-31,36 0-15,-1 0 172</inkml:trace>
        </inkml:traceGroup>
        <inkml:traceGroup>
          <inkml:annotationXML>
            <emma:emma xmlns:emma="http://www.w3.org/2003/04/emma" version="1.0">
              <emma:interpretation id="{E8F1EE7A-CAFC-4A9A-8FAB-D95E55BA66A3}" emma:medium="tactile" emma:mode="ink">
                <msink:context xmlns:msink="http://schemas.microsoft.com/ink/2010/main" type="inkWord" rotatedBoundingBox="12053,11277 12065,11288 12054,11300 12042,1128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03.4785">-254-1088 0</inkml:trace>
        </inkml:traceGroup>
        <inkml:traceGroup>
          <inkml:annotationXML>
            <emma:emma xmlns:emma="http://www.w3.org/2003/04/emma" version="1.0">
              <emma:interpretation id="{5707F2D1-AC40-4B78-B1B5-E5B29A42D422}" emma:medium="tactile" emma:mode="ink">
                <msink:context xmlns:msink="http://schemas.microsoft.com/ink/2010/main" type="inkWord" rotatedBoundingBox="13281,12337 14719,13672 13289,15213 11850,1387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055.9005">0 1887 0,'0'36'46,"36"-36"-30,37 0-16,-37 0 16,0 0-1,1 0 1,35 0 0,-36 0 109,-36-36-110,0-37 1,0 1-1,0 36-15,0-37 16,0 37-16,0-1 16,0-35-16,0 36 15,0-1-15,0-35 16,0-1 31,0 1-32,0-1 1,-72 73 140,72 36-156,-36 1 16,36 35 0,0 1-16,0-1 15,0 1 1,0-1-1,0-35-15,0-1 16,0 0-16,0 1 16,0-1-16,0 0 15,0 0-15,0 37 47,36-37-16,0 1 1,0-37-17,1 0 17,-1 0-17,37 0 16,-1 0-15,-36 0 0,1 0-16,-1 0 15,37-37 1,-37 1 0,-36 0-1,72 36-15,-72-37 31,0 1-31,37 36 16,-37-36 0,0 0 31,0-1-32,0 1-15,0 0 16,0-37-16,0 37 15,0-37-15,0 1 16,0 35-16,0-35 16,0-1-16,0 37 15,0-73 1,0 37-16,0-37 16,0 0-16,0-36 15,36 36-15,-36 36 16,73-72-16,-73 73 15,0 35 1,0-35-16,0 35 16,0 1-16,0 0 15,0 72 282,0 73-297,0-36 16,0-1-16,0 1 15,0 36-15,0 36 16,0-73-16,0 73 16,0-36-16,0-36 15,0-37-15,0 37 16,0 36-16,0-37 16,0 1 15,0-1-16,0 1-15,0-37 16,72 37 0,-72-37 31,0 0-47,0 1 15,0-1 1,36 0-1,1 0 1,-37 1 31,0-1-47,0 0 16,0 1-1,36-37 1,-36 36-1,36-36 1,37-36 109,-1-1-78,-35-35-31,-37 35 15,36 1-31,-36-36 31,0 35-15,0 1-16,0 0 15,0-1-15,0 1 16,0-36 0,0-37-1,0 72-15,0 1 16,0-36-16,36 35 15,-36 1 17,0 0-1,0 108 156,73-35-171,-73-1 0,0 0-16,0 0 15,36 37-15,0-37 16,-36 1 0,0-1-16,37-36 15,-1 36 1,0-36 78,1 0-79,-1 0 1,-36 36 31,36 1-16,37-37 63,-1 0-79,1 0 1,-37 0-16,0-37 31,37 37 172,-146 0-109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8:53.117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83860F2-0F8C-4E0A-A7E8-51573ACA85DB}" emma:medium="tactile" emma:mode="ink">
          <msink:context xmlns:msink="http://schemas.microsoft.com/ink/2010/main" type="inkDrawing" rotatedBoundingBox="5369,11328 24783,11321 24784,14513 5370,14521" semanticType="callout" shapeName="Other"/>
        </emma:interpretation>
      </emma:emma>
    </inkml:annotationXML>
    <inkml:trace contextRef="#ctx0" brushRef="#br0">19413 0 0,'0'72'219,"0"1"-204,0-37-15,0 1 16,0 35-16,0-36 15,0 37-15,0-37 16,0 37-16,0-1 16,0 1-1,0-37-15,0 37 16,0-1-16,0 1 16,0-37-16,0 1 15,0 35-15,0-36 16,0 37-16,0-37 15,0 37-15,0-37 16,0 0-16,0 37 16,0-37-16,0 37 15,0-1 1,0 1 0,0-37-1,0 1-15,0-1 16,0 0-16,0 0 15,0 37 1,0 0-16,0-37 16,0 36-16,0-35 15,0-1-15,0 37 16,0-37-16,0 36 16,0 1-16,0 36 15,0-37-15,0 1 16,0-37-16,0 73 15,0-73 1,0 37-16,0-37 16,0 1-16,0 35 15,0 1 1,0-37 0,-36-36 421,-37 0-328,1 0 141,-1-36-234,37 36-16,-37 0 16,1 0-16,-1 0 15,-36-109-15,73 109 16,-37 0-16,37 0 31,-36 0-15,35 0-16,1 0 15,0 0-15,-73 0 32,73 0-32,-1 0 15,-35 0-15,35 0 16,-35 0-16,-1 0 16,-36 0-16,37-73 15,36 73-15,-110 0 16,74-36-16,-1 36 15,37 0-15,0 0 16,-1 0-16,1-36 31,0 36 1,-73 0-17,0 0-15,37 0 16,-37 0-16,-36 0 15,72 0-15,-36 0 16,73 0 0,-37 0-16,37 0 15,0 0-15,-1 0 47,-71 0-47,35 0 16,0 0-16,1 0 15,-37 0-15,36 0 16,1 0-16,-1 0 16,1 0-16,-1 0 15,-36 0-15,0 0 16,1 0-16,-1 0 16,36 0-16,1 0 15,-1 0-15,0 0 16,1 0-16,-37 0 15,36 0-15,1 0 16,-1 0-16,1 0 16,-1 0-16,37 0 15,-73 0-15,36 0 16,1 0 0,-1 0-16,1 0 15,-1 0-15,1 0 16,-1 0-16,0 0 15,1 0-15,-1 0 16,-36-37-16,37 37 16,-73 0-1,36 0-15,0-36 16,36 36-16,-72 0 16,73 0-16,-1 0 15,-36 0-15,37 0 16,-37 0-16,36 0 15,1 0-15,-1 0 16,1 0-16,-74 0 16,74 0-16,-1 0 15,-36 0-15,1 0 16,35 0-16,-36 0 16,37 0-16,-37 0 15,72-36-15,1 36 16,-73 0-16,37 0 15,35 0-15,-71 0 16,35-36-16,-36 36 16,-36 0-16,72 0 15,1 0-15,-37 0 16,36 0-16,-72 0 16,73 0-16,-1 0 15,-36 0-15,-72 0 16,108-37-1,-72-35-15,-36 72 16,36 0-16,-37 0 16,37 0-16,36 0 15,-72 0-15,-37-37 16,73-35-16,-37 72 16,74 0-16,-38 0 15,1 0-15,73-73 16,-73 73-16,36 0 15,72 0-15,-108-36 16,0 36-16,0 0 16,36 0-1,-36 0-15,72 0 16,-72 0-16,73 0 16,-1 0-16,-108-36 15,108 36-15,-36 0 16,-72-73-16,36 73 15,72-36-15,1 0 16,-74-1-16,1 37 16,-36-72-16,-37 72 15,109 0-15,-108 0 16,71-37 0,-71 37-16,-1 0 15,109 0-15,-109-36 16,110 36-16,-1-36 15,-73 36-15,73 0 16,-36 0-16,73-73 16,-73 73-16,-1 0 15,74 0-15,-37-36 16,36 0-16,-72-1 16,36 37-16,-72 0 15,36 0-15,0 0 16,-109 0-16,0-72 15,36 72-15,37 0 16,35 0-16,74 0 16,-1 0-16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9:47.085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2DD10899-498F-46ED-8D88-638D803EDBB4}" emma:medium="tactile" emma:mode="ink">
          <msink:context xmlns:msink="http://schemas.microsoft.com/ink/2010/main" type="writingRegion" rotatedBoundingBox="19824,10304 27421,10003 27479,11471 19883,11773"/>
        </emma:interpretation>
      </emma:emma>
    </inkml:annotationXML>
    <inkml:traceGroup>
      <inkml:annotationXML>
        <emma:emma xmlns:emma="http://www.w3.org/2003/04/emma" version="1.0">
          <emma:interpretation id="{B97C10F4-79BE-4A1C-A01B-EFCB3A8B5323}" emma:medium="tactile" emma:mode="ink">
            <msink:context xmlns:msink="http://schemas.microsoft.com/ink/2010/main" type="paragraph" rotatedBoundingBox="19824,10304 27421,10003 27479,11471 19883,11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1DA6A4-2305-4048-8BDF-BB9D395FA5E6}" emma:medium="tactile" emma:mode="ink">
              <msink:context xmlns:msink="http://schemas.microsoft.com/ink/2010/main" type="line" rotatedBoundingBox="19824,10304 27421,10003 27479,11471 19883,11773"/>
            </emma:interpretation>
          </emma:emma>
        </inkml:annotationXML>
        <inkml:traceGroup>
          <inkml:annotationXML>
            <emma:emma xmlns:emma="http://www.w3.org/2003/04/emma" version="1.0">
              <emma:interpretation id="{8382A90A-88E3-4A39-8E5C-E9A2FBFF6CC0}" emma:medium="tactile" emma:mode="ink">
                <msink:context xmlns:msink="http://schemas.microsoft.com/ink/2010/main" type="inkWord" rotatedBoundingBox="19824,10304 21903,10222 21961,11690 19883,117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-4173 544 0,'37'0'1766,"-1"-36"-1719,0 36 31,0 0-47,1 0-15,-1 0-16,0 0 250,1 0-235,-1 0 79,0 0-94,-36 36 109,0 1-93,0-1-16,0 0 31,0 1 47,-36-1-62,36 0 15,0 0-15,-36 1-1,-1-37-15,37 36 16,-36-36 47,0 36-63,-1 1 31,1-37 125,0 0-156,72 0 250,0 0-250,1 0 16,-1 0-1,0 0 1,1 0 0,-1 0-1,0 0-15,0 0 16,37 0-16,-37 0 15,37 0-15,-37 0 16,0 0-16,1 0 16,35 0-1</inkml:trace>
          <inkml:trace contextRef="#ctx0" brushRef="#br0" timeOffset="1208.0006">-2975 218 0,'0'72'140,"0"-35"-124,0 35-16,0 1 16,0-37-16,72 73 15,-72-36-15,0-37 16,0 0-16,0 0 16,0 37-16,0-37 15,0 1-15,0-1 16,37 0-16,-37 0 15,0 37 1,0-37-16,0 37 16,0-37 15,36 0-15,-36 1-16,36-1 171,-36-109-108</inkml:trace>
          <inkml:trace contextRef="#ctx0" brushRef="#br0" timeOffset="3569.1714">-2286 472 0,'0'-36'79,"-36"36"-48,-37 0-16,37 0 1,0 0 0,-37 0-1,37 36-15,0-36 16,-37 36 109,37 0-125,-37-36 31,1 0 172</inkml:trace>
          <inkml:trace contextRef="#ctx0" brushRef="#br0" timeOffset="2608.6455">-2358-109 0,'36'0'110,"-36"37"-95,0-1-15,36 0 16,-36 0-16,0 37 16,36-73-1,-36 36-15,0 37 0,0-1 16,37-35 0,-37-1-1,0 37-15,0-37 16,0 0-16,0 0 15,0 1 1,36-1-16,0 0 16,-36 1-16,0-1 15,0 73-15,0-73 16,0 37 0,0-37 15,0 0-16,0 0 1,0 1 0,37-37-1,-1 36 188,-72-109 1,36 1-189</inkml:trace>
        </inkml:traceGroup>
        <inkml:traceGroup>
          <inkml:annotationXML>
            <emma:emma xmlns:emma="http://www.w3.org/2003/04/emma" version="1.0">
              <emma:interpretation id="{1DE31678-C7B6-438C-B803-F648727C8AFA}" emma:medium="tactile" emma:mode="ink">
                <msink:context xmlns:msink="http://schemas.microsoft.com/ink/2010/main" type="inkWord" rotatedBoundingBox="24021,10341 27429,10205 27479,11454 24070,115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1008.0355">835 0 0,'0'73'63,"0"-1"-48,0-35-15,-37 35 16,37-36-16,0 73 15,-36-72-15,36 35 16,-36-36-16,36 1 16,0-1 93</inkml:trace>
          <inkml:trace contextRef="#ctx0" brushRef="#br0" timeOffset="-50183.6758">1669 0 0,'-36'36'32,"36"37"-17,0 108-15,0-108 16,0 0-16,-73 35 16,73-35-16,0-37 15,0 1 1,0-1-16,0 0 15,0 0-15,0 1 16,-36-37 0</inkml:trace>
          <inkml:trace contextRef="#ctx0" brushRef="#br0" timeOffset="-51735.862">0 0 0,'36'0'47,"1"0"-32,-1 0 1,0 0-16,1 0 15,-1 0 1,36 0 0,-35 0-1,35 0-15,1 0 16,36 0 0,-73 0-16,0 0 15,1 0-15,-1 0 16,0 0 31,0 0-16,1 0 0,-1 0-15,37 0-16,72 0 15,-109 0-15,37 0 16</inkml:trace>
          <inkml:trace contextRef="#ctx0" brushRef="#br0" timeOffset="-49063.9444">1524 835 0,'0'-37'16,"73"-71"-16,-73-1 15,109-36-15,-109 108 16,0-35-16,0-1 15,72-72-15,-72 109 16,0-1-16,0 1 16,73 0-16,-73 0 31,72 72 94,-72 0-109,73 109-16,-73-108 15,72 71-15,-35-35 16,-37 0-16,36-37 15,0 36-15,1-72 125,-1-36-109,0-36 0,0 35-1,-36-35-15,0-1 16,37 73 0,-37-36-16,0 0 15,36-1-15,-36-35 16,0 35-1,0 1 1,36 0 0,-36 108 124,0 1-140,0 36 16,0-73 0,0 73-16,0 0 15,0-37-15,0-35 16,0-1-16,0 0 15,0 37-15,0-37 16,0 0 0,0 1 15,0-1 0,37 0-31,-1 1 16,-36-1-16,0 0 15,0-108 157</inkml:trace>
          <inkml:trace contextRef="#ctx0" brushRef="#br0" timeOffset="-47479.8507">3375 36 0,'-73'0'140,"1"0"-140,-37 0 16,36 0-16,37 0 16,0 0-16,-37 0 15,37 0 48,36 37-63,-73-1 15,73 0 1,-72 37 0,72-37 15,-37 0-31,37 1 15,0-1 126,73-36-125,-37 0-16,-36 36 15,36-36-15,73 0 16,-72 37-16,35-1 62,1-36-15,-37 36-31,37 37 0,-37-37-1,0 0 1,0 1-1,1-1 1,-37 0 31,72 37-47,-72-37 31,0 0 16,0 1-47,0-1 16,-36 0-1,-37 0 17,37-36-32,0 37 15,0-37-15,-37 36 16,37-36 78,-37 0-79,1 0-15,35-36 16,1 36-1,0 0 1,-1-37 62,37 1-62,-36 36-16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9:03.973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5E8597D2-0032-46A6-B33C-BCEEF5E5ED36}" emma:medium="tactile" emma:mode="ink">
          <msink:context xmlns:msink="http://schemas.microsoft.com/ink/2010/main" type="writingRegion" rotatedBoundingBox="4572,13607 5370,13607 5370,14732 4572,14732"/>
        </emma:interpretation>
      </emma:emma>
    </inkml:annotationXML>
    <inkml:traceGroup>
      <inkml:annotationXML>
        <emma:emma xmlns:emma="http://www.w3.org/2003/04/emma" version="1.0">
          <emma:interpretation id="{DCB6FDB4-0233-431A-A9E2-14039F94FA3B}" emma:medium="tactile" emma:mode="ink">
            <msink:context xmlns:msink="http://schemas.microsoft.com/ink/2010/main" type="paragraph" rotatedBoundingBox="4572,13607 5370,13607 5370,14732 4572,14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626F15-1304-4B09-A1C2-10894FE8026F}" emma:medium="tactile" emma:mode="ink">
              <msink:context xmlns:msink="http://schemas.microsoft.com/ink/2010/main" type="line" rotatedBoundingBox="4572,13607 5370,13607 5370,14732 4572,14732"/>
            </emma:interpretation>
          </emma:emma>
        </inkml:annotationXML>
        <inkml:traceGroup>
          <inkml:annotationXML>
            <emma:emma xmlns:emma="http://www.w3.org/2003/04/emma" version="1.0">
              <emma:interpretation id="{A9A68407-2D6D-41AA-8281-14EC653EAAB0}" emma:medium="tactile" emma:mode="ink">
                <msink:context xmlns:msink="http://schemas.microsoft.com/ink/2010/main" type="inkWord" rotatedBoundingBox="4572,13607 4862,13607 4862,14732 4572,147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290 0 0,'0'72'62,"0"-35"-46,-36 108-16,0-73 15,36 37-15,-73 0 16,37-36-16,36-1 16,-36-35-1,36-1-15,0 0 16,0 0-1,-37 1-15,37-1 16,0 0 0,0 37 15,0-37 0,0 0 0,0 1 48,-36-37-48</inkml:trace>
        </inkml:traceGroup>
        <inkml:traceGroup>
          <inkml:annotationXML>
            <emma:emma xmlns:emma="http://www.w3.org/2003/04/emma" version="1.0">
              <emma:interpretation id="{A9C26307-3CF0-42BC-9160-C7668C68FE15}" emma:medium="tactile" emma:mode="ink">
                <msink:context xmlns:msink="http://schemas.microsoft.com/ink/2010/main" type="inkWord" rotatedBoundingBox="5044,14115 5370,14115 5370,14550 5044,14550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033.4101">762 617 0,'0'-37'94,"0"-35"-94,-36 72 109,-37 0-93,37 0-1,0 0 1,-37 36 78,73 0-79,-36 37 16,36-37 1,0 1-1,0-1 0,0 0-15,0 0-1,0 1 1,0 35 0,36-72 77,0 0-77,1 0 0,-1 0-1,0 0 1,0 0 15,1-36-31,-1 0 47,0-37 47,-36 1-47,0 35-16,0 1-15,0 0-1,0-1-15,0 1 94,0 0 93,-36 36-171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9:08.933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4A665245-E877-4F5D-BDCB-CED92244313D}" emma:medium="tactile" emma:mode="ink">
          <msink:context xmlns:msink="http://schemas.microsoft.com/ink/2010/main" type="writingRegion" rotatedBoundingBox="13495,15365 11634,16183 11232,15266 13092,14448"/>
        </emma:interpretation>
      </emma:emma>
    </inkml:annotationXML>
    <inkml:traceGroup>
      <inkml:annotationXML>
        <emma:emma xmlns:emma="http://www.w3.org/2003/04/emma" version="1.0">
          <emma:interpretation id="{58674329-2A50-4626-8B80-50E96344E1F8}" emma:medium="tactile" emma:mode="ink">
            <msink:context xmlns:msink="http://schemas.microsoft.com/ink/2010/main" type="paragraph" rotatedBoundingBox="13495,15365 11634,16183 11232,15266 13092,14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B27D09-1B0A-4EF9-88F1-F04A77F27BB4}" emma:medium="tactile" emma:mode="ink">
              <msink:context xmlns:msink="http://schemas.microsoft.com/ink/2010/main" type="line" rotatedBoundingBox="13495,15365 11634,16183 11232,15266 13092,14448"/>
            </emma:interpretation>
          </emma:emma>
        </inkml:annotationXML>
        <inkml:traceGroup>
          <inkml:annotationXML>
            <emma:emma xmlns:emma="http://www.w3.org/2003/04/emma" version="1.0">
              <emma:interpretation id="{E642F193-BDCC-4307-9493-6DA98AB3CC69}" emma:medium="tactile" emma:mode="ink">
                <msink:context xmlns:msink="http://schemas.microsoft.com/ink/2010/main" type="inkWord" rotatedBoundingBox="13495,15365 11634,16183 11232,15266 13092,14448"/>
              </emma:interpretation>
              <emma:one-of disjunction-type="recognition" id="oneOf0">
                <emma:interpretation id="interp0" emma:lang="" emma:confidence="0">
                  <emma:literal>re</emma:literal>
                </emma:interpretation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we</emma:literal>
                </emma:interpretation>
              </emma:one-of>
            </emma:emma>
          </inkml:annotationXML>
          <inkml:trace contextRef="#ctx0" brushRef="#br0">1750 6 0,'0'36'78,"0"37"-62,0-37-16,0 37 15,0-37 1,0 0-1,0 0 1,0 1 0,0-1-16,0 37 31,0-37-15,-37-36-1,1 36-15,0 0 16,-1-36-1,-35 37 1,36-37 31,-37 0-31,73-37-16,-36 1 15,-37-36-15,1-1 16,-1 37-1,73-1-15,-36 1 16,-1 0-16,1 0 16,36-37-1,-36 37-15,0-1 32,36 1-1,-37 36-16,37-36 32,-36 36-31,0 0-16,-37 0 16,37 0-1,-37 0-15,37 0 16,0 0-1,-1 0-15,-35 36 16,36 37-16,-1-73 16,1 72-16,0 1 15,-1-37-15,1 37 16,-36-37-16,35 0 16,1 73-16,0-73 15,36 1 1,-37-1-16,37 0 15,0 37 1,0-37-16,-36-36 16,36 36-16,0 1 15,-36-1-15,36 0 16,0 1-16,0-1 16,0 36 46,72-35-46,1-37-1,-37 0 1,1 0-16,-1 0 16,0 0-16,0 0 15,37 0 1,-37 0-1,1 0 1,-1 0 15,-36-37 1,0 1-17,0 0 1,0 0-1,36 36 79,-36-37-78,0 1-1,0 0 1,0-1 0,0 1-16,0 0 15,0 0 63,-36 36-78,0 0 32,-1-37-32,-35 37 78,35 0-78,-35 0 31,36 0 172,-1 0-203,1 0 16,0 0-16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9:01.893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8D286CEE-7B3A-4F1E-994A-349F5C925A50}" emma:medium="tactile" emma:mode="ink">
          <msink:context xmlns:msink="http://schemas.microsoft.com/ink/2010/main" type="writingRegion" rotatedBoundingBox="24239,14986 24819,14986 24819,15530 24239,15530"/>
        </emma:interpretation>
      </emma:emma>
    </inkml:annotationXML>
    <inkml:traceGroup>
      <inkml:annotationXML>
        <emma:emma xmlns:emma="http://www.w3.org/2003/04/emma" version="1.0">
          <emma:interpretation id="{024F8754-7322-47CC-9315-1C77D9D88557}" emma:medium="tactile" emma:mode="ink">
            <msink:context xmlns:msink="http://schemas.microsoft.com/ink/2010/main" type="paragraph" rotatedBoundingBox="24239,14986 24819,14986 24819,15530 24239,15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93E6BB-526B-4D30-B0DC-E6895B09C84F}" emma:medium="tactile" emma:mode="ink">
              <msink:context xmlns:msink="http://schemas.microsoft.com/ink/2010/main" type="line" rotatedBoundingBox="24239,14986 24819,14986 24819,15530 24239,15530"/>
            </emma:interpretation>
          </emma:emma>
        </inkml:annotationXML>
        <inkml:traceGroup>
          <inkml:annotationXML>
            <emma:emma xmlns:emma="http://www.w3.org/2003/04/emma" version="1.0">
              <emma:interpretation id="{DB893198-CDFE-4942-ABD0-D32DC803A437}" emma:medium="tactile" emma:mode="ink">
                <msink:context xmlns:msink="http://schemas.microsoft.com/ink/2010/main" type="inkWord" rotatedBoundingBox="24239,14986 24819,14986 24819,15530 24239,15530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690 4754 0,'0'-37'0,"0"1"16,-37 0 15,1 36 47,0 0-62,-37 0 15,37 0-31,0 0 15,-1 0 1,1 0-16,0 0 16,-37 0 31,37 36-16,36 0-16,0 37 17,0-37-1,0 0-15,0 1-16,0-1 15,0 0 1,0 37 15,0-1-31,36-72 16,-36 37-1,36-37 1,-36 36 0,37-36-16,35 0 31,1 0-16,-37 0 17,0 0-32,1 0 15,35 0 1,-72-36-16,37 36 16,-37-37-1,36 1-15,0 0 47,0 0-47,-36-1 16,0 1 15,0 0 0,0-1-15,0 1-16,0 0 31,0 0 0,0-1-31,0 1 47,0 0-31,-36 36 109,0 0-110,-37 0 1,-72 72 0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9:54.253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2296DA03-4734-42BF-96B7-3501E9DD548E}" emma:medium="tactile" emma:mode="ink">
          <msink:context xmlns:msink="http://schemas.microsoft.com/ink/2010/main" type="inkDrawing" rotatedBoundingBox="10926,8841 11038,2673 11723,2685 11610,8853" semanticType="verticalRange" shapeName="Other">
            <msink:sourceLink direction="with" ref="{3D54AC20-6458-4CD2-941B-2931F4507748}"/>
          </msink:context>
        </emma:interpretation>
      </emma:emma>
    </inkml:annotationXML>
    <inkml:trace contextRef="#ctx0" brushRef="#br0">700 0 0,'-73'0'0,"37"0"16,0 0-16,-37 0 15,37 36-15,0-36 16,-1 0 0,-35 36-1,36 1 16,-1-1-15,37 0 47,0 1-63,0-1 15,0 0-15,0 0 16,0 1-16,0 35 15,0 1 1,0-1 0,0-35-1,0-1 1,0 0-16,0 1 16,0-1-1,0 0-15,37 37 16,-1-37-1,0-36 1,0 36 0,1 1-1,35 35 17,-72 1-32,37-73 15,-1 0-15,-36 36 16,36-36-16,0 36 15,1 37 1,-37-37 31,0 37-47,0-37 16,0 0-1,0 1 1,0-1-16,0 36 31,-37-35-31,37-1 16,0 0-16,-72 1 15,72-1-15,-36 0 16,-1 0 0,-35 1-16,35-1 31,1 0-31,0 1 15,0-1 1,-1 0 0,37 0-16,-36-36 15,0 73-15,-1-73 16,1 36 0,36 1-16,0-1 0,-36 0 15,36 0 1,-36 1-16,36-1 15,0 0-15,0 1 16,0 35-16,0-36 16,0 1-16,0-1 15,0 0-15,0 1 16,0-1-16,0 36 31,0-35-15,0-1-16,36 0 15,0 37-15,0-73 16,1 36-16,-1 37 16,0-73-1,1 0-15,-37 36 16,36 0-16,-36 1 16,36-1-1,-36 0 16,0 0-15,0 1 0,0-1-16,0 0 15,0 1 1,0 35 0,0-36-1,0 1 1,0 35-16,0-35 31,-72-1-15,35-36-16,37 36 15,-36-36-15,0 36 32,-1 1-1,37-1-16,0 37 1,-36-1 0,0-36-1,36 1 1,0-1-16,-36 0 16,36 37-1,0-37 1,0 0-1,0 1 1,0-1-16,0 0 16,0 1-16,0-1 15,0 36 1,36-35 0,0-1-1,-36 0-15,73 1 16,-73-1-16,36-36 15,-36 72 1,36-35-16,1-1 16,-1 0-1,0 1-15,-36-1 16,0 0 0,36-36-16,-36 36 15,0 1 32,0-1-31,0 37-1,0-37-15,0 0 16,0 0 0,0 1-16,0 35 15,0-35 16,-36-1-31,36 0 32,-36 0-1,36 1 0,0 35 0,-36-72 16,36 37 0,0-1-31,0 36-1,36-35 1,0-37 0,0 36 15,1 0-15,-1-36-1,0 0-15,1 37 16,-1-1 15,0 0-15,-36 0-1,36-36 1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49:55.869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D54AC20-6458-4CD2-941B-2931F4507748}" emma:medium="tactile" emma:mode="ink">
          <msink:context xmlns:msink="http://schemas.microsoft.com/ink/2010/main" type="writingRegion" rotatedBoundingBox="17158,4949 6487,5393 6345,1983 17016,1539">
            <msink:destinationLink direction="with" ref="{2296DA03-4734-42BF-96B7-3501E9DD548E}"/>
          </msink:context>
        </emma:interpretation>
      </emma:emma>
    </inkml:annotationXML>
    <inkml:traceGroup>
      <inkml:annotationXML>
        <emma:emma xmlns:emma="http://www.w3.org/2003/04/emma" version="1.0">
          <emma:interpretation id="{EFB6EF78-33AB-4322-874A-47AE230B0E16}" emma:medium="tactile" emma:mode="ink">
            <msink:context xmlns:msink="http://schemas.microsoft.com/ink/2010/main" type="paragraph" rotatedBoundingBox="17158,4949 6487,5393 6345,1983 17016,1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CA75BC-FE89-46F9-899D-2C33EEDB54DE}" emma:medium="tactile" emma:mode="ink">
              <msink:context xmlns:msink="http://schemas.microsoft.com/ink/2010/main" type="line" rotatedBoundingBox="17158,4949 6487,5393 6345,1983 17016,1539"/>
            </emma:interpretation>
          </emma:emma>
        </inkml:annotationXML>
        <inkml:traceGroup>
          <inkml:annotationXML>
            <emma:emma xmlns:emma="http://www.w3.org/2003/04/emma" version="1.0">
              <emma:interpretation id="{018D50CD-7277-4769-B0D7-8B5C0AD3293B}" emma:medium="tactile" emma:mode="ink">
                <msink:context xmlns:msink="http://schemas.microsoft.com/ink/2010/main" type="inkWord" rotatedBoundingBox="17158,4949 13588,5098 13446,1688 17016,15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7184 399 0,'0'145'125,"0"-36"-125,0 0 16,0-37-16,0 37 16,0-36-16,0 72 15,0-73-15,0 1 16,0 36-16,0-37 16,0 1-1,0-37-15,0 0 47,0-72 62,146-145-93,-110 108-16,109-72 16,36-36-16,-35 72 15,35-36-15,-108 145 16,-1-37-16,-36 1 16,37-73-16,0 37 15,-1 35-15</inkml:trace>
          <inkml:trace contextRef="#ctx0" brushRef="#br1" timeOffset="33784.5423">9325-799 0,'0'-36'79,"0"0"-64,0-1 16,0 1-15,0 0-16,-36 0 16,-37-1-16,37 1 15,0-37 1,0 73-16,-1-36 16,-35-73-16,-1 37 15,1-1-15,35 37 16,-35 0-16,35-1 15,1-35-15,0 72 16,-37 0 0,-36-37-16,1 1 15,71 36-15,-72 0 16,37-36-16,36 0 16,-37 36-16,0 0 15,1 0-15,36 0 16,-1 0-16,1 0 15,0 0-15,-1 0 16,1 0 15,0 0-31,-73 0 16,36 0-16,1 0 16,-37 0-16,73 0 15,-1 0-15,-71 0 16,71 0-1,-72 72 1,73-72-16,-36 36 16,-1 1-16,37-37 15,-37 109-15,37-109 16,-73 36-16,109 0 16,-73 0-1,37-36-15,0 37 16,-37-37-16,73 72 15,-72-72-15,35 73 16,1-73-16,0 36 16,0 37-16,-1-73 31,1 109-31,0-73 16,36 36-16,-73 1 15,73-37 1,0 73-16,0-73 15,-72 37-15,72-37 16,0 37 0,0-1-16,0 1 15,0 36-15,0-37 16,0 1-16,0 0 16,0-1-16,0 1 15,0-1-15,0 37 16,0-36-1,36-1-15,0-35 16,-36-1-16,73 0 16,-37 37-1,0-73-15,1 72 16,35-35-16,-36-1 16,73 0-16,-72 0 15,35-36 1,-36 37-16,1-37 15,-1 0-15,109 0 16,-36 0-16,-36 36 16,-1-36-16,37 0 15,-36 0-15,-37 0 16,0 0-16,37 0 16,-37 0-16,0 0 15,1 0-15,35 0 16,37-36-16,-36-1 15,-1 1-15,37-36 16,-73 72-16,1-37 16,71-72-16,-71 73 15,108-36-15,-36-1 16,-73 73-16,109-109 16,-72 37-16,-1-37 15,1 72 1,36-35-16,-109-1 15,0 1 1,72-1-16,-35-36 16,-1 73-16,0-37 15,-36 1-15,0-1 16,36 37-16,-36-37 16,0 37-16,73-73 15,-73 37-15,0-1 16,0 1-1,0 35 32,-73 1 78</inkml:trace>
        </inkml:traceGroup>
        <inkml:traceGroup>
          <inkml:annotationXML>
            <emma:emma xmlns:emma="http://www.w3.org/2003/04/emma" version="1.0">
              <emma:interpretation id="{5EBB08BA-F62E-4B1B-AAE5-5CB7CC0E4E45}" emma:medium="tactile" emma:mode="ink">
                <msink:context xmlns:msink="http://schemas.microsoft.com/ink/2010/main" type="inkWord" rotatedBoundingBox="9133,4912 7729,4971 7666,3469 9071,34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48.0018">0 689 0,'0'36'79,"0"37"-79,0 36 15,0 0-15,0-1 16,0-35-16,0 0 15,0 35-15,0-35 16,0 0 0,0-37-16,72-109 172,110-181-157,-37 109-15,36-73 16,1-36-16,-1 37 15,-36 35-15,1 73 16,-74 37-16,-36 36 16</inkml:trace>
        </inkml:traceGroup>
        <inkml:traceGroup>
          <inkml:annotationXML>
            <emma:emma xmlns:emma="http://www.w3.org/2003/04/emma" version="1.0">
              <emma:interpretation id="{5BAA9ADD-2A30-4E22-B37C-D88E86262128}" emma:medium="tactile" emma:mode="ink">
                <msink:context xmlns:msink="http://schemas.microsoft.com/ink/2010/main" type="inkWord" rotatedBoundingBox="8783,4223 6442,4321 6345,1995 8686,1897"/>
              </emma:interpretation>
              <emma:one-of disjunction-type="recognition" id="oneOf2"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36536.2275">980-726 0,'0'-36'125,"0"-1"-94,0 1-15,0 0 15,0-1-15,0-35-1,-37 36 1,1-1 31,36 1-32,-36 0 1,-1 36 0,37-37-1,-36 37 1,0-36-16,36 0 16,-36 36-16,-37-73 15,0 73-15,1-72 16,36 72-16,-1 0 15,1-37 1,0 37 0,36-36 15,-37 36 0,1 0-31,0 0 16,-37 0-16,1 0 15,35 0-15,1 0 16,0 0-16,-73 0 16,73 0-16,-37 0 15,1 0 1,-1 0 0,37 0-16,-73 0 15,36 73 1,37-73-16,0 0 15,-37 72-15,37-72 16,0 0-16,-37 73 16,37-73-1,-37 72 17,1 1 14,35 0-30,1-73-16,0 72 16,-1 1-16,37-1 15,0 1 1,0-1-16,-36-72 16,36 73-16,-36 0 15,36-37-15,0 0 16,-36 37-1,36-37-15,0 0 16,0 37-16,0-37 16,0 0-16,0 1 15,0 108 1,0-109-16,0 37 16,0-37-16,0 0 15,0 37-15,0-37 16,0 0-16,0 1 15,0-1-15,36 37 16,0-37 0,-36 0-16,36 0 15,-36 1-15,0-1 16,37-36-16,-1 36 16,0-36 15,-36 37-16,73-37 1,-37 36 0,0-36-16,1 36 15,-1-36-15,0 0 16,1 0 0,-1 0-16,0 0 15,0 0 1,37 0-1,-37 0 1,73 0-16,-73 0 16,1 0-1,-1 0 1,37 0-16,-37 0 16,0 0-16,0 0 15,1 0 1,-1 0-16,37 0 15,-37 0-15,0 0 16,0 0-16,73 0 16,-72 0-16,-1 0 15,36 0-15,-35 0 16,-1 0-16,0 0 16,1 0 30,-1 0-46,0 0 16,37-72 0,-37 35-1,37-108 1,-73 109-16,72 0 16,-72-1-16,0 1 15,0 0-15,0-1 16,0 1-16,0 0 15,0-73 1,0-36-16,0 36 16,0 36-16,0-108 15,0 72-15,0-36 16,0 72-16,73-72 16,-73 109-1,-37 36 188</inkml:trace>
        </inkml:traceGroup>
      </inkml:traceGroup>
    </inkml:traceGroup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0:26.80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C651361-D009-40A7-88EC-4F02B3DD67CC}" emma:medium="tactile" emma:mode="ink">
          <msink:context xmlns:msink="http://schemas.microsoft.com/ink/2010/main" type="writingRegion" rotatedBoundingBox="19142,12447 21592,11091 22852,13368 20403,14724"/>
        </emma:interpretation>
      </emma:emma>
    </inkml:annotationXML>
    <inkml:traceGroup>
      <inkml:annotationXML>
        <emma:emma xmlns:emma="http://www.w3.org/2003/04/emma" version="1.0">
          <emma:interpretation id="{752EC288-3558-4A8A-8922-B7FB6A676FB4}" emma:medium="tactile" emma:mode="ink">
            <msink:context xmlns:msink="http://schemas.microsoft.com/ink/2010/main" type="paragraph" rotatedBoundingBox="19142,12447 21592,11091 22852,13368 20403,14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3133D4-10B9-40F0-8390-F23015B97A65}" emma:medium="tactile" emma:mode="ink">
              <msink:context xmlns:msink="http://schemas.microsoft.com/ink/2010/main" type="line" rotatedBoundingBox="19142,12447 21592,11091 22852,13368 20403,14724"/>
            </emma:interpretation>
          </emma:emma>
        </inkml:annotationXML>
        <inkml:traceGroup>
          <inkml:annotationXML>
            <emma:emma xmlns:emma="http://www.w3.org/2003/04/emma" version="1.0">
              <emma:interpretation id="{069B899D-AE7D-4592-8B01-2D707B016121}" emma:medium="tactile" emma:mode="ink">
                <msink:context xmlns:msink="http://schemas.microsoft.com/ink/2010/main" type="inkWord" rotatedBoundingBox="19142,12447 21592,11091 22852,13368 20403,14724"/>
              </emma:interpretation>
              <emma:one-of disjunction-type="recognition" id="oneOf0">
                <emma:interpretation id="interp0" emma:lang="" emma:confidence="0">
                  <emma:literal>u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M</emma:literal>
                </emma:interpretation>
              </emma:one-of>
            </emma:emma>
          </inkml:annotationXML>
          <inkml:trace contextRef="#ctx0" brushRef="#br0">0 2177 0,'36'0'78,"36"0"32,-35 0-79,-1 0-31,0 0 16,1 0-16,35 0 15,1 0-15,-37 0 16,0 0-1,37-72 32,-37 72-31,0-37-16,-36-35 16,0 36-1,37-1-15,-1-35 16,0-37-1,1 73 1,-37-1-16,0-35 16,0 35-16,72-35 15,-72 36 1,0-1-16,0 1 16,0 0-16,0-37 15,0 1-15,0 35 16,0-35-1,0 35-15,0-35 16,0 36-16,0-73 16,0 36-1,0 37-15,0-37 16,0 1-16,0-1 16,0 1-1,0 35 1,0 1-16,0-37 15,0 1 1,0-1 0,0 37-1,0-73 1,0 73 0,0 108 265,0 1-266,0-37-15,0 1 16,0-1-16,0 36 16,73 37-1,-73-36 1,0-37 0,0 0-16,0 1 15,0-1 1,72 37-16,-72-1 31,0-36-31,0 1 16,0-1-16,0 37 31,0-37-31,0 0 16,73 0-16,-73 1 15,0 35 16,0-35-31,0-1 16,0 0 0,36 0-16,0 1 15,-36-1-15,0 0 16,0 1 0,0-1-16,73 36 15,-73-35 1,0 35-16,36 1 31,-36-37 16,0 37-47,37-37 16,-1 0 15,-36 1-16,36-37 17,0 0 15,1 0-32,-1 0-15,0 0 16,1 0-16,-1 0 15,36 0 1,-35-37 0,-1 1 15,0-37-15,-36 37-1,0 0 1,37-37-1,-37 37 1,0 0 0,0-1-16,0 1 15,0-36-15,36-1 32,-36 37-32,0-37 15,0 37-15,0 0 16,36-37-16,-36 37 15,0-1 1,0-35-16,0-1 16,36 37-1,-36 0-15,0-1 16,0 1-16,0-36 16,0 35-1,0-35-15,0 35 16,0 1-16,0 0 15,0 0-15,37-1 16,-37-35-16,36 35 16,-36 1-16,0 0 15,0 0 1,36-37-16,-36 37 16,0-1-1,0 1-15,0 72 438,0 1-438,0 72 15,0-37-15,37-36 16,-37 1-16,0 35 16,0-35-16,0-1 15,0 36-15,36-72 16,-36 73-16,0 0 15,36-37-15,-36 0 32,0 0-17,0 1-15,0-1 16,0 0 0,0 1 15,36-37-16,-36 72 17,0-36 15,0 1-47,0-1 15,0 0 1,37-36-1,-37 37 1,0 35 15,0-36-15,0 1-16,0-1 16,0 0-1,0 1 1,0-1-1,0 0 1,36 0 0,-36 1-1,36 35 1,-36-35 15,0-1-15,0 0-1,37-36 32,-37 36-31,36-36 15,0 0-15,0 0 15,1 0-31,-1 0 16,0 0-16,1 0 15,35 0 1,1 0 0,-1 0-1,1 0 173,-37 0-188,-36-36 156,0 0-140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49:22.72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6BF1480-AD3D-41EB-AF8F-C727753DD63A}" emma:medium="tactile" emma:mode="ink">
          <msink:context xmlns:msink="http://schemas.microsoft.com/ink/2010/main" type="writingRegion" rotatedBoundingBox="17746,185 29602,840 29502,2662 17646,2007"/>
        </emma:interpretation>
      </emma:emma>
    </inkml:annotationXML>
    <inkml:traceGroup>
      <inkml:annotationXML>
        <emma:emma xmlns:emma="http://www.w3.org/2003/04/emma" version="1.0">
          <emma:interpretation id="{9EF2CFEC-DDF2-4B43-85CA-CB2FF214CBAF}" emma:medium="tactile" emma:mode="ink">
            <msink:context xmlns:msink="http://schemas.microsoft.com/ink/2010/main" type="paragraph" rotatedBoundingBox="17746,185 29602,840 29502,2662 17646,2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DD518A-F550-4B26-B264-5AB7692E71DA}" emma:medium="tactile" emma:mode="ink">
              <msink:context xmlns:msink="http://schemas.microsoft.com/ink/2010/main" type="line" rotatedBoundingBox="17746,185 29602,840 29502,2662 17646,2007"/>
            </emma:interpretation>
          </emma:emma>
        </inkml:annotationXML>
        <inkml:traceGroup>
          <inkml:annotationXML>
            <emma:emma xmlns:emma="http://www.w3.org/2003/04/emma" version="1.0">
              <emma:interpretation id="{5B097FE1-598B-4292-8847-9B618411D7E3}" emma:medium="tactile" emma:mode="ink">
                <msink:context xmlns:msink="http://schemas.microsoft.com/ink/2010/main" type="inkWord" rotatedBoundingBox="17711,833 18642,884 18614,1389 17683,1337"/>
              </emma:interpretation>
            </emma:emma>
          </inkml:annotationXML>
          <inkml:trace contextRef="#ctx0" brushRef="#br0">1212-3846 0,'72'0'140</inkml:trace>
          <inkml:trace contextRef="#ctx0" brushRef="#br0" timeOffset="424.2907">1321-3846 0,'36'0'0,"0"0"16,0 0-16,1 0 15,-1 0-15,0 36 16,1-36-16,35 0 16,-72 37-1,36-37-15,37 0 47,0 0 234</inkml:trace>
          <inkml:trace contextRef="#ctx0" brushRef="#br0" timeOffset="-736.3028">921-4245 0,'37'0'46,"-1"0"-46,0 0 47,1 0-47,-1-36 16,0 36 15,73 0-31,-73 0 31,73 0-15,-36 0-16,-37 0 16,0 0-1,1 0-15,-1 0 94</inkml:trace>
        </inkml:traceGroup>
        <inkml:traceGroup>
          <inkml:annotationXML>
            <emma:emma xmlns:emma="http://www.w3.org/2003/04/emma" version="1.0">
              <emma:interpretation id="{CC1C179C-5D3F-4D88-8FF2-6FA3492AD332}" emma:medium="tactile" emma:mode="ink">
                <msink:context xmlns:msink="http://schemas.microsoft.com/ink/2010/main" type="inkWord" rotatedBoundingBox="19691,311 23432,518 23336,2255 19595,2048"/>
              </emma:interpretation>
            </emma:emma>
          </inkml:annotationXML>
          <inkml:trace contextRef="#ctx0" brushRef="#br0" timeOffset="3248.1379">4369-4717 0,'36'0'94,"0"0"-94,0 0 15,37 0 1,0 0-16,-37 0 16,73 0-16,-37 0 15,-35 0-15,-1 0 16,0 0-1,37 0 1,-37 0 0,0 0-16,1 0 15</inkml:trace>
          <inkml:trace contextRef="#ctx0" brushRef="#br0" timeOffset="4575.8904">4477-3048 0,'0'37'110,"37"-37"-95,35 0 1,1 0-16</inkml:trace>
          <inkml:trace contextRef="#ctx0" brushRef="#br0" timeOffset="4064.1164">4623-4681 0,'-73'37'16,"73"-1"62,0 254-16,0-181-46,73 73-16,-73-110 0,36 37 16,36 72-16,-72-72 15,0 0-15,37-36 16,-37-1-16,0-35 15,0 35-15,0-36 16,0 37 0,36-73 62</inkml:trace>
          <inkml:trace contextRef="#ctx0" brushRef="#br0" timeOffset="4160.1757">4768-3084 0,'-73'0'16</inkml:trace>
          <inkml:trace contextRef="#ctx0" brushRef="#br0" timeOffset="3328.3765">5131-4717 0,'-73'0'0,"-36"0"15,37 0 1,-1 0-16,37 0 16</inkml:trace>
          <inkml:trace contextRef="#ctx0" brushRef="#br0" timeOffset="1968.7257">2881-4245 0,'0'-36'171,"0"-1"-171,0-35 16,36 35 0,37 37 15,-37-36-15,0 36-16,37 0 46,-1 0-46,37 0 32,0 0-32,-36 0 31,-37 0 63,0 73-94,-36-1 31,0-35-15,0-1-1,0 0-15,0 0 16,0 1-16,0 35 31,0-35 0,0 35-31,-36 1 16,0-37 0,-1 37-1,1-73-15,36 72 31,-36-36-15,0-36 0,-1 0-1,1 0-15,-73 0 16,73 0-16,-37 37 16,37-37-16,-37 0 15,110 0 188,108 0-171,-73 0-32</inkml:trace>
          <inkml:trace contextRef="#ctx0" brushRef="#br0" timeOffset="2295.7266">3425-3592 0,'73'73'15,"-37"-73"-15,0 0 16,37 0-16,-1 0 16,-35 0-16,35 0 15,73 0-15,-108 0 16,-1 0 15,0 36 141</inkml:trace>
          <inkml:trace contextRef="#ctx0" brushRef="#br0" timeOffset="2432.7246">4296-3991 0,'0'-36'0,"36"-1"15,-36 1-15</inkml:trace>
          <inkml:trace contextRef="#ctx0" brushRef="#br0" timeOffset="4920.1212">5022-3011 0,'109'0'16,"-73"0"-16,0 0 15,0 0-15,1 0 157,-1 0-79</inkml:trace>
          <inkml:trace contextRef="#ctx0" brushRef="#br0" timeOffset="5967.6244">5711-3665 0,'0'-36'47,"36"36"15,1 0-62,-1 0 16,37 0-16,-1 0 15,73 0-15,-72 0 16,36 0-16,36 0 16,-109 0-16,0 0 15,1-36 1,-1 36 78</inkml:trace>
          <inkml:trace contextRef="#ctx0" brushRef="#br0" timeOffset="7240.4076">6110-4027 0,'0'72'281,"0"1"-281,0 36 16,0-37-16,0 1 16,0-37-16,0 0 15,0 37-15,0-37 16,0 37 15,0-37-15,0 73-16,0-37 15,0 1 1,0-37 0,0 1-16,0-1 15,-36 0 173</inkml:trace>
          <inkml:trace contextRef="#ctx0" brushRef="#br0" timeOffset="6031.8871">6582-3737 0</inkml:trace>
        </inkml:traceGroup>
        <inkml:traceGroup>
          <inkml:annotationXML>
            <emma:emma xmlns:emma="http://www.w3.org/2003/04/emma" version="1.0">
              <emma:interpretation id="{B3EC1E3C-ADC2-4F7B-889D-378B5716E5A8}" emma:medium="tactile" emma:mode="ink">
                <msink:context xmlns:msink="http://schemas.microsoft.com/ink/2010/main" type="inkWord" rotatedBoundingBox="24085,535 24276,546 24176,2368 23985,2358"/>
              </emma:interpretation>
            </emma:emma>
          </inkml:annotationXML>
          <inkml:trace contextRef="#ctx0" brushRef="#br0" timeOffset="8991.7375">7453-4608 0,'0'36'188,"0"1"-172,-36 71-1,36-35 1,0 0-16,0-37 15,-73 109-15,73-109 16,0 37-16,0-1 16,0 1-16,0 0 15,-73 35-15,73 1 16,-36 36-16,36-108 16,0 72-16,0-37 15,0-36-15,0 37 16,0 0-16,0-37 15,0 0-15,0 37 16,-36-1 0</inkml:trace>
          <inkml:trace contextRef="#ctx0" brushRef="#br0" timeOffset="8103.9659">7489-4572 0,'-36'-36'0</inkml:trace>
        </inkml:traceGroup>
        <inkml:traceGroup>
          <inkml:annotationXML>
            <emma:emma xmlns:emma="http://www.w3.org/2003/04/emma" version="1.0">
              <emma:interpretation id="{80059130-C502-435D-8A7D-CDDD60A438CF}" emma:medium="tactile" emma:mode="ink">
                <msink:context xmlns:msink="http://schemas.microsoft.com/ink/2010/main" type="inkWord" rotatedBoundingBox="28703,1243 29577,1292 29534,2078 28660,2029"/>
              </emma:interpretation>
            </emma:emma>
          </inkml:annotationXML>
          <inkml:trace contextRef="#ctx0" brushRef="#br0" timeOffset="12392.088">12061-3882 0,'73'0'359,"-37"0"-343,0 0 109,1 0-125,-1 0 62,0 0-46,0 0 15,1 0-31,-1 36 31,-36 0-15</inkml:trace>
          <inkml:trace contextRef="#ctx0" brushRef="#br0" timeOffset="13727.9026">11916-3157 0,'0'37'31,"36"-37"-15,1 0 15,-1 0 16,36 0 16,1 0 15,0 0-63,-1 0 1,-36 0 0,1 0-16,144 0 31,-108 0-16,-37 0-15,0 0 157,1 0-157</inkml:trace>
          <inkml:trace contextRef="#ctx0" brushRef="#br0" timeOffset="15744.4258">12460-3810 0,'-36'37'313,"0"-37"-313,36 36 15,-37-36 32,37 36-47,-36 0 16,0-36 31,0 37-32,36-1 17,-37-36-17,37 36 17,-36 1 14,36-1 1,-73 36-15,73-35 46,0-1-63,-36 0-15,-36-36 63,72 37-48,0-1 79,-37 0 172,-35-72-266</inkml:trace>
          <inkml:trace contextRef="#ctx0" brushRef="#br0" timeOffset="14527.8491">12460-3810 0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7:52.981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DBEBE0DD-2054-4A52-9674-A34D26567FB0}" emma:medium="tactile" emma:mode="ink">
          <msink:context xmlns:msink="http://schemas.microsoft.com/ink/2010/main" type="inkDrawing" rotatedBoundingBox="21626,18687 21850,6965 22033,6968 21808,18690" semanticType="callout" shapeName="Other"/>
        </emma:interpretation>
      </emma:emma>
    </inkml:annotationXML>
    <inkml:trace contextRef="#ctx0" brushRef="#br0">254 39 0,'37'-36'109,"-1"36"-93,-36 36-1,0 36-15,0 1 16,0 36-16,0-37 15,0-35-15,0 35 16,0 37-16,0-36 16,0-1-16,0 37 15,0-36-15,0 72 16,0-73-16,0 1 16,0 0-16,0-1 15,0 1-15,0-1 16,0 37-16,0-36 15,0 72 1,0-36-16,0-37 0,0 219 31,-73-146-15,73-73-16,0 37 16,-36 36-16,36-36 15,0-36-15,0-1 16,0 73-16,0-72 15,0 36-15,0 0 16,0 0-16,0-1 16,0 1-16,0 36 15,0-72-15,0 72 16,0-36-16,0 0 16,0 0-16,0 36 15,0 0-15,0 0 16,0-36-16,0 72 15,0-72-15,0 36 16,0-36-16,0 36 16,0-36-16,0-36 15,0 72-15,0-36 16,0 36-16,0 0 16,0 0-16,0 37 15,0 35 1,0-71-16,0 35 15,0-36-15,0 37 16,0-1-16,0 73 16,0-109-16,0 109 15,0-109-15,0 73 16,0-73-16,0 37 16,0-74-16,0 74 15,0-37-15,0-36 16,0 0-16,0-37 15,-36 37-15,-1-73 16,37 73-16,0 0 16,0 36-1,0-72 1,0-1-16,0 37 16,0-36-16,0-1 15,0-35-15,0-1 16,0 0-16,0 1 15,-36 35-15,36 1 16,0-37-16,-36 37 16,36-1-1,-36 1 1,36-37 0,0 0-1,0 1 1,0-1-16,0 36 15,0-35-15,0-1 16,0 0-16,0 37 31,-37-73-31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8:43.68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78A2E303-82B4-4639-8A11-26841124E02F}" emma:medium="tactile" emma:mode="ink">
          <msink:context xmlns:msink="http://schemas.microsoft.com/ink/2010/main" type="writingRegion" rotatedBoundingBox="23547,-105 33460,-353 33514,1800 23601,2048">
            <msink:destinationLink direction="with" ref="{5361ED6E-437B-4FC3-B94F-CF2EC477E79F}"/>
            <msink:destinationLink direction="with" ref="{09F8F880-3403-4DE7-B37E-1B1669A09FB0}"/>
          </msink:context>
        </emma:interpretation>
      </emma:emma>
    </inkml:annotationXML>
    <inkml:traceGroup>
      <inkml:annotationXML>
        <emma:emma xmlns:emma="http://www.w3.org/2003/04/emma" version="1.0">
          <emma:interpretation id="{B1F4DDCB-43A0-4F3B-87B9-044D73C0CC12}" emma:medium="tactile" emma:mode="ink">
            <msink:context xmlns:msink="http://schemas.microsoft.com/ink/2010/main" type="paragraph" rotatedBoundingBox="23547,-105 33460,-353 33514,1800 23601,2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55FF40-CF10-41C7-BC9C-2A0F72D17272}" emma:medium="tactile" emma:mode="ink">
              <msink:context xmlns:msink="http://schemas.microsoft.com/ink/2010/main" type="line" rotatedBoundingBox="23547,-105 33460,-353 33514,1800 23601,2048"/>
            </emma:interpretation>
          </emma:emma>
        </inkml:annotationXML>
        <inkml:traceGroup>
          <inkml:annotationXML>
            <emma:emma xmlns:emma="http://www.w3.org/2003/04/emma" version="1.0">
              <emma:interpretation id="{65CC5413-7DE8-4896-BF2A-A6A3E63E6684}" emma:medium="tactile" emma:mode="ink">
                <msink:context xmlns:msink="http://schemas.microsoft.com/ink/2010/main" type="inkWord" rotatedBoundingBox="23547,-105 30580,-281 30634,1872 23601,20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5698-4899 0,'-36'0'297,"-37"-36"-297,73 0 16,73 0-16,-37-1 15,-36 1 16,36 36-15,1-36 15,-1-1-15,36 1 0,37-36-1,-109 35-15,37 37 16,-1-36-1,0 36 110,0-36-93,1 36 15,-1 0-32,0 0 1,73 0-1,-109 36 1,36-36 0,-36 36-16,37-36 31</inkml:trace>
          <inkml:trace contextRef="#ctx0" brushRef="#br0" timeOffset="1648.4746">6424-5878 0,'72'0'31,"-35"36"-15,-37 37 15,0-37-31,36 0 15,0 0 1,-36 1-16,0-1 16,36 37-1,-36-37 1,0 0 0,37 0 15,-37 1 453,0 35-468,0-35 46,0 35-30,0 1-1,-37-37-31,1 37 47,0 35 31,0-108-63,36 37-15,-37 35 16,1-72 187</inkml:trace>
          <inkml:trace contextRef="#ctx0" brushRef="#br0" timeOffset="3696.0611">7004-5661 0,'37'0'282,"35"0"-267,-36 0 17,1 0 46,-1 0-63,0 0 95,-108 0 77,35-36-171,1 36-1,0-72-15,0 72 16,-1 0 47,37 36-32,0-72-16,-36-1 1,36 1 0,73 109-1,-146-182 1,-108 0 0,108 145-1,73 37 32,145 36-47,-181-109 16,0 0-1,-1 36 17,37 0-32,0 0 15,0 37 1,0-37-16,0 1 15,0-1-15,0 0 32,73 37 15,-37 36-32,0-109 16,1 0-15,-1 36 0,0-36-1,1 36 1,-1 0 0,0-36-1,0 0 16,1 0-31,35 0 79,1 0 108,-37 0-171</inkml:trace>
          <inkml:trace contextRef="#ctx0" brushRef="#br0" timeOffset="19392.9968">5553-4899 0,'-36'-36'500,"-1"36"-500,-35-36 47,35 0-15,-35-1-1,36 1 125,-1 36-156,1-36 16,36-1-1,-36 37-15,-1-36 16,-35 36 0,-1 0 15,37-36 0,0 36-31,-37 0 16,37 0 15,-37 0 16,37 0-47,0-36 47,-37 36-32,1 0-15,-1 0 16,37 0 0,-73 0-1,73 0 110</inkml:trace>
          <inkml:trace contextRef="#ctx0" brushRef="#br0" timeOffset="23104.0459">4283-5661 0,'0'37'203,"-36"-1"-171,36 0-32,0 1 15,-37 35 1,1-36-1,0 1 95,-1-37-63,37 72 0,-36 1-32,0-73 1,36 36-1,-36 0 298,36 37 140,0-37-406,0 1-47,0-1 31,36-36 32,0 0-48,0 36 1,1-36 125,-1 0-126,0 0 32</inkml:trace>
          <inkml:trace contextRef="#ctx0" brushRef="#br1" timeOffset="31872.5299">763-5515 0,'0'-37'32,"0"1"-1,-36 36-16,-37 0 1,37 0-16,0 0 78,36-36-62,-37 36-1,37-37 17,-72 37 15,36 0-16,-37 0-16,37 0 48,36 37-32,0 35-15,0 1-1,0-37 1,0 0 0,0 1-1,0-1 1,0 0 0,0 37 15,36-37 0,-36 0-31,73 1 31,-73-1-15,36-36 0,36 0-1,-35 0 1,-1 0-1,0 0 48,1 0-47,35 0-1,-72-36 1,0-109 15,0 108 0,0-72 32,0 73 15,0 0-78,0 0 16,0 72 359,0 0-360,0 37 1,0-37-1,0 37 1,0-37 15,0 0-15,0 0 0,0 1-16,0-1 31,0 0-31,36-36 140,37 0-124,0 0 15,-37 0 1,0 0-32,37 0 15,-1 0 16,-35 0-15,-1 0 0,-36 37 31,36-37 31,-36 36-63,109-109 1,-109 37 0,-36 36 62</inkml:trace>
          <inkml:trace contextRef="#ctx0" brushRef="#br1" timeOffset="33648.0398">1743-5479 0,'0'-36'78,"0"-1"-31,0 1 31,0 0-47,-36 36 1,-37 0-17,37 36 204,36 0-203,-37-36-1,1 0 17,36 37-32,0 35 31,0-36 0,0 1-15,0-1 15,0 0-15,0 1-1,0-1-15,0 0 16,0 37-1,0-37 17,0 0-1,0 37-31,36-37 62,1-36-46,35 0 15,-35 36-15,-1-36-16,0 0 31,0 0-31,1 0 94,-1 0-94,37 0 94,-73-36-79,0 0 1,0 0-16,0-1 16</inkml:trace>
          <inkml:trace contextRef="#ctx0" brushRef="#br1" timeOffset="35455.7642">1961-5044 0,'36'-36'266,"0"36"-204,-36-36-62,0-37 63,0 109 312,0 1-360,0 35 1,0-35 31,0-1-32,36 0 110,1-36-93,-1 0-32,-36 36 31,36-36 313,1 0-329,-1 0 17,0 0-17,0 0 48</inkml:trace>
          <inkml:trace contextRef="#ctx0" brushRef="#br1" timeOffset="36793.7058">2287-5769 0</inkml:trace>
          <inkml:trace contextRef="#ctx0" brushRef="#br1" timeOffset="39495.9806">2977-5334 0,'-37'0'156,"1"-36"-140,36-1 15,0 1-15,-36 0-16,-1 36 15,37-36 16,-36 36-15,0-37-16,0 37 141,-37 0-79,37 109 48,-1-73-95,1-36 16,36 37 48,0-1-64,0 73 1,0-73-16,0 37 31,0-37 16,0 0 15,36 1-46,-36-1 15,37 0 47,-1-36-62,0 0 0,37 0 109,-37 0-78,-36-36 93,0 0-109,0-1-15,36 1 0,1 0-1,-37-1 17,0-35-17,36 72-15,-36-36 16,0-37-16,0 37 15,0-73 1,36 0 0,-36 73-16,73-1 31,36-35-31,-109 36 16,0-1-1,0 1-15,0 0 16,36-1-16,0-71 15,-36 71 17,0 1-17,37 0-15,-37-37 16,0 37 15,0-37-31,0 1 16,0 35-1,0-35-15,0 36 16,36-1-16,0-35 16,-36 35-1</inkml:trace>
          <inkml:trace contextRef="#ctx0" brushRef="#br1" timeOffset="41200.1315">3303-6786 0,'0'-36'94,"0"72"15,0 1-93,0-1 0,0 0-1,0 37-15,0-1 16,0-35-1,0-1-15,0 0 16,0 37-16,0-37 16,0 37-16,0-37 15,0 0-15,0 37 16,0-1 15,0-35-15,0-1-16,0 37 62,0-37-62,0 36 32,0-35-1,0-1-16,0 37 17,0-37-17,0 0 1,0 0 15,-36-36-15,36 37 15,0-1 0,0 0-15,0 1 15,0-1-31,0 0 31,0 0-31,0 1 32,0-1-17,-36 0-15,-1 37 16,37-37 15,0 0-31,0 1 16,0-1-16,0 0 15,0 37 1,0-37 31,0 0-47,0 1 47,0-1 0,37-36 15,-1 0-31,0 0-15,37 0 0,36 0-1,-73 0-15,0 0 16,0 0 0,37 0 77,-37 0-61,37 0-1,-37 0-16,0 0 1,1 0 0</inkml:trace>
        </inkml:traceGroup>
        <inkml:traceGroup>
          <inkml:annotationXML>
            <emma:emma xmlns:emma="http://www.w3.org/2003/04/emma" version="1.0">
              <emma:interpretation id="{C24B1B55-71FB-41E2-8D6D-2BD598CBE334}" emma:medium="tactile" emma:mode="ink">
                <msink:context xmlns:msink="http://schemas.microsoft.com/ink/2010/main" type="inkWord" rotatedBoundingBox="30855,312 33475,246 33510,1665 30891,17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65.0257">7875-5624 0,'-72'0'234,"35"0"-155,-35 0-48,35 0-16,1 36 17,36 37 124,0-37-94,0 36 1,36-72-32,37 0-31,-37 0 16,1 0-1,-1 0 32,0 0-47,37 0 32,-37 37-32,0-1 109,-36 0-93,0 1-1,37-1 1,-37 0 15,36 0 63,-36 1-79,-36-37 32,-1 0-31,1 0-16,0 0 16,-37 0-1,37 0 16,0 0-15,-37 0-16,37 0 94,-1 0-63,37 36-31,37 0 31</inkml:trace>
          <inkml:trace contextRef="#ctx0" brushRef="#br0" timeOffset="9024.7041">8419-5915 0,'0'-36'141,"73"36"-126,-37 0 1,37 0 0,-37 0 62,37 0-47,-37 0-15,0 0 93,-36-36 79</inkml:trace>
          <inkml:trace contextRef="#ctx0" brushRef="#br0" timeOffset="7649.0255">8456-6350 0,'36'36'78,"-36"1"-62,0-1-16,36 0 16,-36 37-1,0-1-15,0 1 16,0-1 0,37-35-16,-1-1 15,-36 73-15,0-73 16,0 0-16,0 37 15,0 0-15,0-37 16,0 36 0,0-35-16,0-1 15,0 0 110,0 37-109,0 36 15,0-37-15,0 1-1,0-37 1,36-36 172,-36-36-157</inkml:trace>
          <inkml:trace contextRef="#ctx0" brushRef="#br0" timeOffset="11519.7862">8964-5370 0,'72'0'94,"1"0"15,-73-37-15,36 1-78,-36-36 31,73 35-32,-73-35 110,0 35 31,-37 37-31,1 0-93,36 37-17,-36-1 1,36 0 31,-36-36-32,36 37 17,0-1-17,-37 0 1,74-36 296,-1 0-312,0 0 32,0 0 15,1 36-1,-1-36-30,0 0 156,1 0-156,-1 0-1,0 0 79</inkml:trace>
          <inkml:trace contextRef="#ctx0" brushRef="#br0" timeOffset="13432.5298">9762-5697 0,'0'36'125,"0"1"-110,0 35 1,36 1-16,-36-37 31,37 109-15,-37-72-16,0-37 16,0 0-1,0 1 1,0-110 249,36 37-265,-36 0 16,0-1-16,0-72 16,36 37-1,-36 36-15,36-1 16,-36 1-16,0 0 16,0-1 15,37 1 94,-1 36-110,0 0 17,37-36 46,-37 36-63,0 0-15,1 0 16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8:01.118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ABFF1D7-CBF2-4A94-96B8-F2FA66227773}" emma:medium="tactile" emma:mode="ink">
          <msink:context xmlns:msink="http://schemas.microsoft.com/ink/2010/main" type="inkDrawing" rotatedBoundingBox="25900,10270 28985,10062 28992,10172 25908,10379" semanticType="underline" shapeName="Other">
            <msink:sourceLink direction="with" ref="{4A7B491A-43C3-4D5D-9B12-B6EEAD24770C}"/>
          </msink:context>
        </emma:interpretation>
      </emma:emma>
    </inkml:annotationXML>
    <inkml:trace contextRef="#ctx0" brushRef="#br0">0 217 0,'36'0'344,"-36"-36"-328,37 36-1,-1 0 1,0 0 172,0 0-188,73-72 15,73 72-15,35 0 16,-144 0-16,36 0 15,0 0-15,-73 0 16,0 0-16,73 0 78,-36-37-62,108 37-16,37-72 15,-73 72-15,-36 0 16,0 0-16,0 0 16,-37 0-16,37 0 15,-36 0 95,-1 0-110,1 0 15,36 0-15,-1 0 16,1 0-16,0 0 16,-36 0-16,-37 0 15,0 0 1,-72 0 515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8:29.598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CB8AFC45-625F-451C-9306-4DFADA7B251F}" emma:medium="tactile" emma:mode="ink">
          <msink:context xmlns:msink="http://schemas.microsoft.com/ink/2010/main" type="writingRegion" rotatedBoundingBox="22082,13633 23338,10647 25626,11610 24371,14595"/>
        </emma:interpretation>
      </emma:emma>
    </inkml:annotationXML>
    <inkml:traceGroup>
      <inkml:annotationXML>
        <emma:emma xmlns:emma="http://www.w3.org/2003/04/emma" version="1.0">
          <emma:interpretation id="{D18F285E-AF54-4449-A3A9-78492AA6C102}" emma:medium="tactile" emma:mode="ink">
            <msink:context xmlns:msink="http://schemas.microsoft.com/ink/2010/main" type="paragraph" rotatedBoundingBox="24097,10843 23865,13621 22824,13534 23056,107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142A06D-E069-426C-B7D9-427484318E92}" emma:medium="tactile" emma:mode="ink">
              <msink:context xmlns:msink="http://schemas.microsoft.com/ink/2010/main" type="line" rotatedBoundingBox="24097,10843 23865,13621 22824,13533 23056,10756"/>
            </emma:interpretation>
          </emma:emma>
        </inkml:annotationXML>
        <inkml:traceGroup>
          <inkml:annotationXML>
            <emma:emma xmlns:emma="http://www.w3.org/2003/04/emma" version="1.0">
              <emma:interpretation id="{FA08CF96-9773-4A78-A0EF-2F600DC1D513}" emma:medium="tactile" emma:mode="ink">
                <msink:context xmlns:msink="http://schemas.microsoft.com/ink/2010/main" type="inkWord" rotatedBoundingBox="24097,10843 23865,13621 22824,13533 23056,10756">
                  <msink:destinationLink direction="with" ref="{3898C914-6176-44F4-B534-FCA034D4B62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328 4354 0,'0'-36'16,"0"0"31,-37 36-32,1 0 1,-36 0 46,35 0-46,1 0 31,0 0-47,-1 0 16,1 0 30,0 0-30,36 36 0,0 0-1,0 37 32,0-1-47,0-35 31,0-1-15,0 0 0,0 1 31,36-1-16,0-36-16,1 0 48,-1 0-47,0 0-1,1 0 16,35 0 16,-36 0-31,1 0 0,35-73 15,1 37 0,-73 0 78,0-1-93,0 1-16,0-36 31,0 35 1,0-35-1,0 35 31,0-35-46</inkml:trace>
          <inkml:trace contextRef="#ctx0" brushRef="#br0" timeOffset="-4457.0856">582 5987 0,'0'-36'187,"-37"36"-140,1-36 0,0 36-31,-37-37-1,1 37 1,35 0-1,1 0-15,0 0 32,0-36 15,-1 36-47,1 0 46,0 0 64,36 73-110,0-37 15,0 0-15,0 0 16,0 37-16,0-37 16,0 37 15,0-37-15,0 0-1,0 37 1,72-73-1,-72 36 1,0 1-16,37-37 16,35 0 62,-36 0-47,37 0-15,-37 0-16,1 0 15,-1 0 63,0 0-62,37 0 0,-37 0-1,0 0 17</inkml:trace>
          <inkml:trace contextRef="#ctx0" brushRef="#br0" timeOffset="-3096.4279">473 4826 0,'-36'0'141,"36"73"-141,0-37 15,0 36-15,0 1 16,-73 108 15,37-144-31,36-1 31,0 0-31,0 1 16,0 35-16,0 1 16,-37-37-16,37 0 15,0 1-15,-36-1 16,36 0-16</inkml:trace>
          <inkml:trace contextRef="#ctx0" brushRef="#br0" timeOffset="-1880.2951">146 4826 0,'0'36'156,"0"1"-140,0-1-16,0 0 15,0 0-15,0 1 16,-36 35-16,36 1 16,0-37-16,0 0 15,-36 1-15,-1 72 16,37-73-1,0 36-15,0-35 16,0-1-16,0 37 16,0-37 15,0 0-15,-36 0 15,36 1 16,0-1 78,-36-36-47,0 0-78</inkml:trace>
          <inkml:trace contextRef="#ctx0" brushRef="#br0" timeOffset="1558.9833">1 6604 0,'-36'-36'140,"0"36"-124,-1 0-1,1 0 17,0 36-32,36 0 15,-37 1-15,1-1 16,0-36-16,36 72 16,-73-35-16,73-1 15,-36 0-15,0-36 47</inkml:trace>
        </inkml:traceGroup>
      </inkml:traceGroup>
    </inkml:traceGroup>
    <inkml:traceGroup>
      <inkml:annotationXML>
        <emma:emma xmlns:emma="http://www.w3.org/2003/04/emma" version="1.0">
          <emma:interpretation id="{20F5EFF9-57AF-4E30-A0D2-E92471548212}" emma:medium="tactile" emma:mode="ink">
            <msink:context xmlns:msink="http://schemas.microsoft.com/ink/2010/main" type="paragraph" rotatedBoundingBox="23436,14202 24628,11370 25562,11763 24371,14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501EC8-7EF1-4B9E-84FA-6EB01778314A}" emma:medium="tactile" emma:mode="ink">
              <msink:context xmlns:msink="http://schemas.microsoft.com/ink/2010/main" type="line" rotatedBoundingBox="23436,14202 24628,11370 25562,11763 24371,14595"/>
            </emma:interpretation>
          </emma:emma>
        </inkml:annotationXML>
        <inkml:traceGroup>
          <inkml:annotationXML>
            <emma:emma xmlns:emma="http://www.w3.org/2003/04/emma" version="1.0">
              <emma:interpretation id="{490AC7B1-0E50-416A-90F2-7DCF56A15556}" emma:medium="tactile" emma:mode="ink">
                <msink:context xmlns:msink="http://schemas.microsoft.com/ink/2010/main" type="inkWord" rotatedBoundingBox="23839,13244 23919,13054 24785,13418 24705,136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39.4437">582 6604 0,'72'0'203,"-35"0"-156,-1 0-47,0 0 16,0 0-16,37 0 31,0 0-31,-37 0 31,0 36-31,0-36 16,73 0-1,-72 0 1,-37 37-16,0-1 16,36-36-1,0 0-15,0 36 78,1-36-46,-1 0-17,0 36 1,1-36 156,-1 0-63,0 0-78</inkml:trace>
        </inkml:traceGroup>
        <inkml:traceGroup>
          <inkml:annotationXML>
            <emma:emma xmlns:emma="http://www.w3.org/2003/04/emma" version="1.0">
              <emma:interpretation id="{41839ADA-B988-4F32-A28D-A10A9CA5DC84}" emma:medium="tactile" emma:mode="ink">
                <msink:context xmlns:msink="http://schemas.microsoft.com/ink/2010/main" type="inkWord" rotatedBoundingBox="23658,14296 24849,11463 25562,11763 24371,14595">
                  <msink:destinationLink direction="with" ref="{3898C914-6176-44F4-B534-FCA034D4B628}"/>
                </msink:context>
              </emma:interpretation>
              <emma:one-of disjunction-type="recognition" id="oneOf2"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E</emma:literal>
                </emma:interpretation>
                <emma:interpretation id="interp6" emma:lang="" emma:confidence="0">
                  <emma:literal>H</emma:literal>
                </emma:interpretation>
              </emma:one-of>
            </emma:emma>
          </inkml:annotationXML>
          <inkml:trace contextRef="#ctx0" brushRef="#br1" timeOffset="146936.7752">1707 6205 0,'0'-37'16,"0"1"0,0-36-16,0 35 15,0-35 1,0 35-1,0 1 17,0 0-17,0 0-15,0-146 16,36 37 0,-36 109-16,0-1 15,0 1 16,0 0-15,0-73-16,0-36 16,-73 36-16,37 36 15,0 1-15</inkml:trace>
          <inkml:trace contextRef="#ctx0" brushRef="#br1" timeOffset="146663.9479">400 7656 0,'37'0'16,"-1"0"-16,36 0 0,-35 0 16,-1 0-1,37 0 17,-37 0-17,0 0-15,37 0 16,-37-36-16,0 36 15,37 0 1,-73-36-16,36 36 16,0-37-16,37 1 15,-37-37 17,73 37-32,-109 0 15,36 0 1,1-1-1,-1 1 1,-36-37 31,36 37-31,1 36-16,-37-36 15,0 0-15,0-1 16,36-35-1,-36 35 1,36 1-16,-36-36 31,36 35-31,73-180 47,-109 180-16,0 1 32,0 0-63,0-1 16,0 1 15,0 0-16,37-37 1</inkml:trace>
        </inkml:traceGroup>
      </inkml:traceGroup>
    </inkml:traceGroup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8:37.510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AD6D423-BA77-4514-9915-782ACB92E473}" emma:medium="tactile" emma:mode="ink">
          <msink:context xmlns:msink="http://schemas.microsoft.com/ink/2010/main" type="inkDrawing" rotatedBoundingBox="23078,2025 31349,1767 31470,5634 23199,5892" hotPoints="31128,2071 31137,5530 23171,5551 23162,2092" semanticType="enclosure" shapeName="Rectangle">
            <msink:sourceLink direction="with" ref="{71CAD351-2E5B-4630-BE7B-BA3094015D5C}"/>
          </msink:context>
        </emma:interpretation>
      </emma:emma>
    </inkml:annotationXML>
    <inkml:trace contextRef="#ctx0" brushRef="#br0">8164 37 0,'-109'0'250,"0"0"-235,-72 0-15,-1 0 16,73 0-16,37 0 16,36 0-16,-1 0 15,1 0-15,0 0 16,-37 0 0,37 0-16,0 0 15,-146 0-15,-72 0 16,145 73-16,37 35 15,-110-108-15,37 0 16,36 0-16,37 0 16,-37 0-16,73 0 15,36 37-15,-73-1 16,37-36 0,-109 0-16,-37 0 15,37 0-15,-36 0 16,-37 0-16,0 73 15,109-73-15,-36 0 16,73 0-16,-74 0 16,110 0-1,0 0-15,-37 0 16,1 0-16,-37 0 16,73 0-16,-73 0 15,0 0-15,-36 0 16,0 0-16,-1 0 15,-35 0-15,-37 0 16,73 0-16,-36 0 16,-37 0-16,37 0 15,72 0-15,36 0 16,1 0-16,-1 0 16,37 0-1,-1 0 1,-108 0-16,-109 0 15,0 0-15,-36 0 16,109 0-16,-110 0 16,219 0-16,-1 0 15,1 0 32</inkml:trace>
    <inkml:trace contextRef="#ctx0" brushRef="#br0" timeOffset="2694.9054">0 364 0,'0'36'0,"-37"36"16,37 1-16,0 0 16,0 35-1,0 1-15,0 0 16,0-36-16,0 36 15,0-1-15,0-35 16,0 0-16,0 72 16,0-73-16,0 73 15,0-72 1,0 0-16,0 35 16,0 1-16,0-36 15,0-1-15,0 1 16,0 0-16,0-1 15,0 1-15,37 36 16,-37-37 0,0 1-16,0-1 15,0-35-15,0 35 16,0 1-16,0-37 16,36 73-16,-36-73 15,36 37 1,-36-37-1,36-36-15,-36 36 16,37-36 140,-37 37-140,0-1 31,36-36-32,0 0 1,37 0 0,-1 0-16,1 0 15,0 0-15,-1 72 16,37-35-16,0-1 16,-37-36-16,1 0 15,0 36-15,72-36 16,-109 0-16,73 0 15,-73 0-15,0 0 16,37 37-16,-37-37 47,1 0 31,71 36-62,38-36-16,-38 36 15,1-36-15,36 0 16,1 36-16,-1-36 16,-36 0-16,36 73 15,-36-73-15,-37 0 31,37 0-31,-36 0 0,144 0 16,37 0-16,-36 0 16,72 0-16,255 36 15,-255-36-15,-36 0 16,-182 0-16,1 0 16,-37 0-16,1 0 15,-1 0 1,0 0 15,37 0-31,-37 0 16,145 0-16,-72 0 15,73 0 1,-1 0-16,37 0 16,-37 0-16,-72 0 15,-36 0-15,36 0 16,-37 0-16,1 0 15,-1 0 1,1 0 140,-37 0-140,0 0-16,37 0 16,-37 0-16,1 0 15,-1 0 95,0 0-110,0 0 31,1-36-31,-1 36 15,0-36 1,1 36 0,-1-73-16,36 37 15,-35 0 1,-37-1-16,0-35 16,36-1-16,0 1 15,-36-1 1,0 0-16,37 37 15,-37 0-15,0-73 16,0 36-16,0 37 16,72 0-16,-72-37 15,0 37-15,0 0 16,0-37-16,0 1 16,0 35-1,0-35 1,0-1-1,0 1 1,0 35-16,0-35 16,0 35-16,0 1 15,0 0-15,0-37 16,0 37 0,0 0-1,0-37-15,0 37 16,0-37-16,0 1 15,0 35-15,0-35 16,0 36 0,0-37-1,0 0-15,0 37 16,0 0 0,-36 0-16,0-73 15,36 36 1,-37 37-16,37-73 15,-36 73-15,36-37 16,-36 1-16,36-1 16,0 37-16,-37-1 15,37 1 1,0 0 0,0 0-1,0-37-15,0 0 16,-72 37-16,72 0 15,0 0 1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5:44.069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7090088-A3E9-4ED7-AA5B-1545DA5D0BC6}" emma:medium="tactile" emma:mode="ink">
          <msink:context xmlns:msink="http://schemas.microsoft.com/ink/2010/main" type="writingRegion" rotatedBoundingBox="24814,2520 26048,4764 25123,5273 23889,3028"/>
        </emma:interpretation>
      </emma:emma>
    </inkml:annotationXML>
    <inkml:traceGroup>
      <inkml:annotationXML>
        <emma:emma xmlns:emma="http://www.w3.org/2003/04/emma" version="1.0">
          <emma:interpretation id="{38F9A333-58B7-419D-8335-B681E38C5B56}" emma:medium="tactile" emma:mode="ink">
            <msink:context xmlns:msink="http://schemas.microsoft.com/ink/2010/main" type="paragraph" rotatedBoundingBox="24814,2520 26048,4764 25123,5273 23889,3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EE4A33-2355-4D3D-A377-28B22736773A}" emma:medium="tactile" emma:mode="ink">
              <msink:context xmlns:msink="http://schemas.microsoft.com/ink/2010/main" type="line" rotatedBoundingBox="24814,2520 26048,4764 25123,5273 23889,3028"/>
            </emma:interpretation>
          </emma:emma>
        </inkml:annotationXML>
        <inkml:traceGroup>
          <inkml:annotationXML>
            <emma:emma xmlns:emma="http://www.w3.org/2003/04/emma" version="1.0">
              <emma:interpretation id="{8EBDB13F-DC9C-4AFD-A684-09C6AC553E8D}" emma:medium="tactile" emma:mode="ink">
                <msink:context xmlns:msink="http://schemas.microsoft.com/ink/2010/main" type="inkWord" rotatedBoundingBox="24814,2520 25400,3586 24475,4094 23889,30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1017-3774 0,'0'73'16,"0"-37"15,-36-36-31,36 73 31,0-37-15,0 0 0,0 1-16,0-1 15,0 36 1,0-35-1,0-1 1,0 0 0,0 1-16,0-1 15,0 36 32,0-35-16,0-1-15,0 0 0,0 1-1,36-1 17,0 0-1,1 0 16,-1-36-32,0 37 17,1-37-17,-1 36 32,0-36 0,0 0-31,1 0 15,-1 0-16,0 0 17,1 0-1,35 0 31,-36 0-46,1 0 0,-1 0 15,0 0 63,-36-36-63,0-1-15,0-35-1</inkml:trace>
          <inkml:trace contextRef="#ctx0" brushRef="#br0" timeOffset="119.929">1670-2939 0</inkml:trace>
          <inkml:trace contextRef="#ctx0" brushRef="#br0" timeOffset="156.1945">1670-2939 0</inkml:trace>
          <inkml:trace contextRef="#ctx0" brushRef="#br0" timeOffset="-1159.2797">1707-3846 0,'-37'0'672,"-35"0"-641,-1-37 0,37 37-15,0 0 15,-1 0-31,1 0 16,0 0 15,-1 0 47,1 0-62,-36 0 31,35 0-16,1 0 0,0 37 0,-37 35 16</inkml:trace>
        </inkml:traceGroup>
        <inkml:traceGroup>
          <inkml:annotationXML>
            <emma:emma xmlns:emma="http://www.w3.org/2003/04/emma" version="1.0">
              <emma:interpretation id="{2ADC3722-30A9-48DC-A05F-458029934241}" emma:medium="tactile" emma:mode="ink">
                <msink:context xmlns:msink="http://schemas.microsoft.com/ink/2010/main" type="inkWord" rotatedBoundingBox="25494,4175 25872,4862 25203,5229 24825,4543"/>
              </emma:interpretation>
            </emma:emma>
          </inkml:annotationXML>
          <inkml:trace contextRef="#ctx0" brushRef="#br0" timeOffset="1465.2469">1779-2213 0,'36'0'421,"37"0"-389,-37 0-17,1 0 63</inkml:trace>
          <inkml:trace contextRef="#ctx0" brushRef="#br0" timeOffset="4064.2438">1997-2213 0,'36'0'47,"0"36"0,1 36-16,-37-35-15,0-1 77,0 0 48,0 1-125,0-1-1,0 36 16,-73-72 32,1 0-16,72 37-32,-37-37 32,-35 0-31,35 0 0,37 36-1,-36-36-15,0 0 47,72 0 437,0 0-437,37 0 0,-37 0-47,1 0 31,-1 0-15,0 0 15,0 0-15,1 0 15,35 0-15,-35 0-1,-1 0 17,0 0-1,0 0 47,1 0-62,35 0 15,-35 0 156,-1 0-30,0 0-142,0 0 110,1 0 172</inkml:trace>
        </inkml:traceGroup>
      </inkml:traceGroup>
    </inkml:traceGroup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5:59.165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1CAD351-2E5B-4630-BE7B-BA3094015D5C}" emma:medium="tactile" emma:mode="ink">
          <msink:context xmlns:msink="http://schemas.microsoft.com/ink/2010/main" type="writingRegion" rotatedBoundingBox="28343,1353 30174,4353 27379,6058 25548,3059">
            <msink:destinationLink direction="with" ref="{8AD6D423-BA77-4514-9915-782ACB92E473}"/>
          </msink:context>
        </emma:interpretation>
      </emma:emma>
    </inkml:annotationXML>
    <inkml:traceGroup>
      <inkml:annotationXML>
        <emma:emma xmlns:emma="http://www.w3.org/2003/04/emma" version="1.0">
          <emma:interpretation id="{E5EEFABB-1BC4-451E-90D4-8258942B7DA7}" emma:medium="tactile" emma:mode="ink">
            <msink:context xmlns:msink="http://schemas.microsoft.com/ink/2010/main" type="paragraph" rotatedBoundingBox="28809,2558 30182,4331 29351,4973 27979,32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7C7D8B-88D1-462C-A352-A1316D206CE3}" emma:medium="tactile" emma:mode="ink">
              <msink:context xmlns:msink="http://schemas.microsoft.com/ink/2010/main" type="line" rotatedBoundingBox="28809,2558 30182,4331 29351,4973 27979,3200"/>
            </emma:interpretation>
          </emma:emma>
        </inkml:annotationXML>
        <inkml:traceGroup>
          <inkml:annotationXML>
            <emma:emma xmlns:emma="http://www.w3.org/2003/04/emma" version="1.0">
              <emma:interpretation id="{80528CC0-A6C1-44B8-BA7B-357915E530DD}" emma:medium="tactile" emma:mode="ink">
                <msink:context xmlns:msink="http://schemas.microsoft.com/ink/2010/main" type="inkWord" rotatedBoundingBox="28809,2558 30182,4331 29351,4973 27979,32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5879-3592 0,'-36'0'125,"0"-37"-94,0 1-15,-1 0-16,1-37 31,0 73-15,-1 0-16,-35-36 62,36 36-62,-37 0 16,37 0-16,-37 0 16,1 0 77,35 0 17,-35 36-95,35 1 17,37 35-1,0-36 0,0 1-31,0-1 16,0 0-1,-36-36-15,36 37 16,0 35 0,0-36 15,0 1-31,0-1 16,0 37-1,0-37 1,0 36-16,0-35 15,0-1-15,0 37 16,36-73 0,-36 36-16,73 0 31,-73 0-31,36-36 16,-36 37-1,37-37 1,-37 36-16,36-36 15,0 0 1,0 36-16,-36 1 31,37-37-15,-1 0-16,0 0 62,37 0-15,-37 0 0,37 0 16,-37 0-48,0 0-15,1 0 16,-37-37 109,0 1-94,36 0-15,0 36-1,-36-37 32,0 1-15,0 0-17,36 0 32,-36-1 31,0 1-47,0 0 32,0-1-47,0 1 15,37 36-16,-37-36-15,0-37 94,0 1-78,0 35 93,0 1-15,0 0-78,0 0 30,0-1 33,0 1-64,0 0 1</inkml:trace>
          <inkml:trace contextRef="#ctx0" brushRef="#br0" timeOffset="71.6842">5916-3592 0</inkml:trace>
          <inkml:trace contextRef="#ctx0" brushRef="#br0" timeOffset="1024.3048">6133-2613 0,'37'37'297</inkml:trace>
          <inkml:trace contextRef="#ctx0" brushRef="#br0" timeOffset="5591.5555">6206-2576 0,'36'0'313,"1"0"-266,-1 0-1,-36 36 1,0 37-15,36-73-17,-36 36 1,0 0 46,0 0-46,0 37 62,0 0-62,0-37-1,-72 0 17,35 0-17,1-36 16,0 37-15,-1-37 0,1 0-1,0 0 1,0 0-16,-37 0 62,37 36 798,72-36 1249,0 0-2093,1 0-16,35-36 15,1 36 1,-37-37-16,0 37 16,1 0-1,-1 0-15,0-36 78,0 36-62,37-36 0,-37 36-16,1 0 15,-37-36-15,36 36 32,0 0-32,0-37 31,37 37-16,-37 0 17,73-36-17,-73 36 17,-36-36-17</inkml:trace>
        </inkml:traceGroup>
      </inkml:traceGroup>
    </inkml:traceGroup>
    <inkml:traceGroup>
      <inkml:annotationXML>
        <emma:emma xmlns:emma="http://www.w3.org/2003/04/emma" version="1.0">
          <emma:interpretation id="{52009058-00CB-4297-A6D8-E819650D1124}" emma:medium="tactile" emma:mode="ink">
            <msink:context xmlns:msink="http://schemas.microsoft.com/ink/2010/main" type="paragraph" rotatedBoundingBox="26686,2365 28516,5364 27379,6058 25548,3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875CE5-6979-468B-96A0-A3E3E4721618}" emma:medium="tactile" emma:mode="ink">
              <msink:context xmlns:msink="http://schemas.microsoft.com/ink/2010/main" type="line" rotatedBoundingBox="26686,2365 28516,5364 27379,6058 25548,3059"/>
            </emma:interpretation>
          </emma:emma>
        </inkml:annotationXML>
        <inkml:traceGroup>
          <inkml:annotationXML>
            <emma:emma xmlns:emma="http://www.w3.org/2003/04/emma" version="1.0">
              <emma:interpretation id="{7847677E-C37C-435D-B678-EF65F0311C97}" emma:medium="tactile" emma:mode="ink">
                <msink:context xmlns:msink="http://schemas.microsoft.com/ink/2010/main" type="inkWord" rotatedBoundingBox="26686,2365 28516,5364 27379,6058 25548,30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544.2672">2904-3955 0,'0'36'188,"0"0"-173,0 1-15,0 35 16,0-35-16,0 35 15,0-36-15,0 37 16,0 0-16,0-1 16,0 1-16,0-1 15,0 1-15,0-1 16,0 1-16,0 0 16,0-1-1,0 1-15,0-37 16,0 0-1,0 1 1,0-1-16,0 0 16,0 37-1</inkml:trace>
          <inkml:trace contextRef="#ctx0" brushRef="#br0" timeOffset="-8015.0181">3557-4064 0,'0'36'141,"0"73"-126,0-73 1,0 1-16,73 72 16,-73-37-1,0 1 1,0-37-16,0 0 15,0 37-15,0-37 16,36 37-16,0-73 16,-36 36-16,0 37 15,0-37 17,0 0-32,0 0 15,0 1-15,0-1 16,0 0-1,0 1 1,0 35 0,0-36-1,0 1 1,37 72 0,-1-73-1,-36 36 48,0-35-32,0-1 94</inkml:trace>
          <inkml:trace contextRef="#ctx0" brushRef="#br0" timeOffset="-6511.8771">3013-3193 0,'72'0'156,"-35"0"-140,-1 0-1,0 0 1,1 0-16,-1 0 16,36 0-1,-35 0 1,-1 0 0,0 0-16,1 0 187,-1 0-171,0 0-16,0 0 15,1 0 1</inkml:trace>
          <inkml:trace contextRef="#ctx0" brushRef="#br0" timeOffset="-4655.2577">4138-2141 0,'0'36'125,"0"37"-125,0 0 16,0-37-16,0 0 15,0 37-15,0-37 16,0 0 0,0 1-16,0 35 15,0-36 16,0 1-15,0-1 0,0 0-1,36-36 267,0 0-267,37 0 1,-37 0-1,0 0-15,1 0 16,-1 0-16,37 0 63,-37 0-48,0 0-15,37 0 16,-37 0-1,0 0-15,-36-36 282</inkml:trace>
          <inkml:trace contextRef="#ctx0" brushRef="#br0" timeOffset="-3328.2572">4537-1996 0,'0'-36'141,"0"72"-95,0 1-30,0-1-16,0 36 16,0-35 15,0 35-31,0-35 16,0 35-1,0 1 1,0-37-1,0 37-15,0-37 16,0 0-16,0 37 31,0-37-31,0 0 16,0 1 0,0-1 15,0 0-16,0 37 17,0-37-17,0 0 1,0 1 15,0-1 0,0 0 1,0 0 93,-36-36 62</inkml:trace>
        </inkml:traceGroup>
      </inkml:traceGroup>
    </inkml:traceGroup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9:39.622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5361ED6E-437B-4FC3-B94F-CF2EC477E79F}" emma:medium="tactile" emma:mode="ink">
          <msink:context xmlns:msink="http://schemas.microsoft.com/ink/2010/main" type="inkDrawing" rotatedBoundingBox="29826,939 33454,856 33456,920 29827,1003" semanticType="strikethrough" shapeName="Other">
            <msink:sourceLink direction="with" ref="{78A2E303-82B4-4639-8A11-26841124E02F}"/>
          </msink:context>
        </emma:interpretation>
      </emma:emma>
    </inkml:annotationXML>
    <inkml:trace contextRef="#ctx0" brushRef="#br0">0 116 0,'0'-36'125,"36"36"-32,37 0-93,108 0 16,-72 0-16,-36 0 16,-37 0-16,0 0 15,73 0-15,0 0 16,0 0-16,145 0 15,0 0-15,544 0 16,-326 0-16,-73-73 16,-181 73-16,-73 0 15,-36 0-15,-73 0 16,0 0-16,0 0 16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9:40.934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09F8F880-3403-4DE7-B37E-1B1669A09FB0}" emma:medium="tactile" emma:mode="ink">
          <msink:context xmlns:msink="http://schemas.microsoft.com/ink/2010/main" type="inkDrawing" rotatedBoundingBox="30370,1415 33781,1398 33782,1434 30371,1451" semanticType="underline" shapeName="Other">
            <msink:sourceLink direction="with" ref="{78A2E303-82B4-4639-8A11-26841124E02F}"/>
          </msink:context>
        </emma:interpretation>
      </emma:emma>
    </inkml:annotationXML>
    <inkml:trace contextRef="#ctx0" brushRef="#br0">0 36 0,'-36'0'62,"72"-36"63,37 36-125,36 0 16,109 0-16,-1 0 16,1 0-16,109 0 15,-110 0-15,37 0 16,399 0-16,-326 0 16,435 0 15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9:58.374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D9F6A15C-77E7-4542-B045-341416029310}" emma:medium="tactile" emma:mode="ink">
          <msink:context xmlns:msink="http://schemas.microsoft.com/ink/2010/main" type="inkDrawing" rotatedBoundingBox="2135,9586 20283,8485 20473,11617 2325,12718" semanticType="callout" shapeName="Other">
            <msink:sourceLink direction="from" ref="{3DD9ACCB-D80E-49BE-9B17-2D0C006AAAA8}"/>
            <msink:sourceLink direction="to" ref="{CB530796-83EF-46F0-ABD5-5821F56A5796}"/>
          </msink:context>
        </emma:interpretation>
      </emma:emma>
    </inkml:annotationXML>
    <inkml:trace contextRef="#ctx0" brushRef="#br0">17961 41 0,'0'-37'109,"36"37"-46,1 0-63,-110 37 109,1-1-93,72 0 31,0 1-32,0 35 1,0-36-16,0 1 16,0-1-16,0 37 15,0-37-15,0 36 16,0 1 0,0 0-1,0-1 1,0-36-1,0 1-15,0-1 16,0 0-16,0 1 16,0-1-16,0 36 15,-37-35-15,37 35 16,-36-35 0,36-1-16,0 0 15,0 37-15,0-1 16,0-35-1,0-1-15,0 0 16,0 37 0,0-37-16,0 0 15,0 1 1,0-1-16,0 0 16,-36 0-1,36 1 1,-37-1 124,37 0 1,0 1-125,0-1-16,0 36 15,0-35-15,0 35 16,0-35-16,0-1 16,0 36-1,0-35 16,0-1-31,0 37 16,0-1 0,0-36-1,0 1-15,0 35 16,0-35-16,0 71 16,0-71-16,0 35 15,0-35-15,0-1 16,0 36-16,0 1 15,0-37 1,-36-36 265,0 0-265,0 0 0,-1 0 30,1 0-46,-37 0 32,37 0-17,0 0-15,0 0 16,-1 0-16,1 0 16,0 0-16,-1 0 62,1 0-46,0 0-16,-37 0 15,37 0-15,-37 0 16,37 0-16,-73-36 16,73 36-1,0 0 1,-1 0-1,37-36 1,-36 36 0,-36 0-1,35-37-15,1 37 16,0-36 0,-73 36-16,36 0 15,37 0 1,0 0-16,-1-36 15,1 36 17,0 0-32,-37 0 15,1 0 1,-37 0-16,36 0 16,1 0-16,-1 0 15,1 0-15,-1 0 16,0 0-16,1 0 15,36 0 1,-1 0-16,-35 0 16,35 0-16,1 0 15,0 0-15,-37 0 16,1 0-16,-1 0 16,-36 0-16,0 0 15,37 0-15,-1 0 16,1 0-16,-1 0 15,1 0-15,35 0 16,-72 0 0,37 0-16,-37 0 15,0 0 1,37 0-16,35 0 16,-72 0-16,1 0 15,-1 0-15,-36 0 16,36 0-16,36 0 15,1 0-15,-37 0 16,-36 0-16,72 0 16,-72 0-16,36 0 15,0 0-15,0 0 16,0 0-16,1 0 16,-1 0-16,36 0 15,1 0-15,-37 0 16,36 0-16,-72 0 15,109 0-15,-37 0 16,-36 0-16,0 0 16,1 0-16,35 0 15,-72 0-15,36 0 16,36 0-16,-72 0 16,36 0-16,-36 0 15,36 0 1,1 0-16,-38 0 15,1 0-15,36 0 16,-36 0-16,0 0 16,36 0-16,37 0 15,-37 0-15,0 0 16,-36 0-16,36 0 16,0 0-16,0 0 15,-36 0-15,36 0 16,-72 0-16,72 0 15,-36 0-15,0 0 16,36 0-16,0 0 16,-36 0-16,0 0 15,36 0-15,-36 0 16,0 0-16,-1 0 16,-35 0-16,36 0 15,0 0-15,0 0 16,-1 0-16,-71 0 15,72 0-15,36 0 16,-36 0-16,72 0 16,0 0-1,-72 0-15,73 0 0,-37 0 16,-36 0 0,0 0-16,-1 0 15,-71 0-15,144 0 16,-108 0-16,36 0 15,36 0-15,36 0 16,-72 0-16,72 0 16,-35 0-16,-1 0 15,36 0-15,1 0 16,-1 0-16,0 0 16,37 0-16,0 0 15,0 0-15,-37 0 16,0 0-16,37 0 15,-36 0-15,-1 0 16,37 0-16,-37 0 16,1 0-16,-37 0 15,36 0-15,1 0 16,-37 0-16,-36 0 16,36 0-16,-36 0 15,36 0-15,36 0 16,1 0-16,-1 0 15,-72 0-15,109 0 16,-73 0-16,72 0 16,-35 0-1,36 0-15,-1 0 16,1 0-16,0 0 16,-37 0-16,1 0 15,-1 0-15,0 0 16,1 0-16,-1 0 15,1 0-15,72-36 110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9:46.757"/>
    </inkml:context>
    <inkml:brush xml:id="br0">
      <inkml:brushProperty name="width" value="0.21167" units="cm"/>
      <inkml:brushProperty name="height" value="0.21167" units="cm"/>
      <inkml:brushProperty name="color" value="#FFC00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92D05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7E18AF8C-2DFA-4B36-8FE4-2AA46229FA3E}" emma:medium="tactile" emma:mode="ink">
          <msink:context xmlns:msink="http://schemas.microsoft.com/ink/2010/main" type="writingRegion" rotatedBoundingBox="6696,15128 5170,6383 8536,5795 10062,14540">
            <msink:destinationLink direction="with" ref="{A1B0948F-8CDA-4E9B-B183-9F5A3F2C06BB}"/>
          </msink:context>
        </emma:interpretation>
      </emma:emma>
    </inkml:annotationXML>
    <inkml:traceGroup>
      <inkml:annotationXML>
        <emma:emma xmlns:emma="http://www.w3.org/2003/04/emma" version="1.0">
          <emma:interpretation id="{4457F7BE-8E7E-47DF-8E9D-1E3F0600B7F8}" emma:medium="tactile" emma:mode="ink">
            <msink:context xmlns:msink="http://schemas.microsoft.com/ink/2010/main" type="paragraph" rotatedBoundingBox="6696,15128 5170,6383 8536,5795 10062,14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CE148D-3B04-4204-B120-0AB830D0B54C}" emma:medium="tactile" emma:mode="ink">
              <msink:context xmlns:msink="http://schemas.microsoft.com/ink/2010/main" type="line" rotatedBoundingBox="6696,15128 5170,6383 8536,5795 10062,14540"/>
            </emma:interpretation>
          </emma:emma>
        </inkml:annotationXML>
        <inkml:traceGroup>
          <inkml:annotationXML>
            <emma:emma xmlns:emma="http://www.w3.org/2003/04/emma" version="1.0">
              <emma:interpretation id="{ACE614F9-3B89-4766-8A25-75C4DFBE3377}" emma:medium="tactile" emma:mode="ink">
                <msink:context xmlns:msink="http://schemas.microsoft.com/ink/2010/main" type="inkWord" rotatedBoundingBox="6696,15128 5569,8669 8935,8081 10062,14540">
                  <msink:destinationLink direction="with" ref="{743D201F-9D1E-467F-A92F-49D29F18194C}"/>
                </msink:context>
              </emma:interpretation>
            </emma:emma>
          </inkml:annotationXML>
          <inkml:trace contextRef="#ctx0" brushRef="#br0">-9674 4064 0</inkml:trace>
          <inkml:trace contextRef="#ctx0" brushRef="#br1" timeOffset="-21038.9954">-9565 8019 0,'72'37'16,"1"-37"0,-37 0-1,-36-109-15,73 109 16,-37 0 0,0 0-16,1 0 31</inkml:trace>
          <inkml:trace contextRef="#ctx0" brushRef="#br1" timeOffset="-21272.0538">-9565 8019 0</inkml:trace>
          <inkml:trace contextRef="#ctx0" brushRef="#br1" timeOffset="-56592.0379">-10291 5733 0,'36'0'235,"1"37"-188,-37-1-32,-37 0 32,1 1-47,36-1 16,0 0-16,-72 0 15,72 1-15,-73 35 47,73-35-31,0-1 0,-36-36-16,-1 36 15,1 37 1,0-73-1,36 36 17,-36-36-17,72 0 32,73-109 0,-109 73 31,0 72-62,-73-72-1,146-73 95,-110 145-63,-71 1-32</inkml:trace>
          <inkml:trace contextRef="#ctx0" brushRef="#br1" timeOffset="-57759.7392">-10291 5733 0</inkml:trace>
          <inkml:trace contextRef="#ctx0" brushRef="#br1" timeOffset="-57727.8634">-10291 5733 0</inkml:trace>
          <inkml:trace contextRef="#ctx0" brushRef="#br1" timeOffset="-54327.6292">-10255 5770 0,'37'0'297,"-37"36"-250,72 37-16,-72-37-31,37-36 31,-37 36-15,36 0 0,0 1-16,0-1 31,1 0-16,-1 1 110,0-37-109,1 36 47,-1-36-1,0 0-46,0 36 31,1-36 140</inkml:trace>
          <inkml:trace contextRef="#ctx0" brushRef="#br1" timeOffset="-61703.8086">-10218 5733 0</inkml:trace>
          <inkml:trace contextRef="#ctx0" brushRef="#br1" timeOffset="-18280.0128">-9347 9217 0,'-73'0'281,"0"36"-266,37-36-15,0 36 16,0 1-16,-1 35 16,-35-72-16,-1 0 15,73 37 1,-36-37 0,-73 36 93,73 0-78,-37 37-31,37-73 16,0 36-1,36 0 17,-37-36 186,74 0-186,35 0-32,37 0 15,-36 0-15,-1 73 16,-36-73-16,73 36 16,-36-36-16,36 0 15,-73 36 1,0-36 62,-36 37-62,73-37-16,-37 0 15</inkml:trace>
          <inkml:trace contextRef="#ctx0" brushRef="#br1" timeOffset="-19813.4709">-9747 9507 0</inkml:trace>
          <inkml:trace contextRef="#ctx0" brushRef="#br1" timeOffset="-59814.9734">-10218 5733 0,'-37'0'328,"37"37"547,0-1-875,0 37 16,0-1 15,0-36-31,0 1 15,0 35 1,0 1 0,0-1-1,0-35-15,0 35 16,0 1 0,0-37-16,0 37 15,0-1 1,0-35-16,0 35 15,0 1-15,0-37 16,0 37-16,0-37 16,0 73-16,0 0 15,0-73 1,0 0-16,0 37 16,0 36-16,0 36 15,0-73 1,0 1-1,0-37 1,0 0 0,0 1-16,0 35 15,0-35-15,0-1 16,0 36 0,0-35-1,0-1 1,0 37-1,0-37 1,0 0 0</inkml:trace>
          <inkml:trace contextRef="#ctx0" brushRef="#br1" timeOffset="-19896.0055">-9202 7947 0,'36'-36'16,"37"36"15,-1 0-15,73 0-16,-145-37 16,37 1-16,144 0 15,-181-1-15,181-35 16,-144 72-16,35 0 15,-35 0-15,-1 0 16,0 0 62,37 0-62,-37 0-16,0 0 15,1 36-15,-1 0 16,0-36-16,-36 37 16,73 35-1,-73-35 17,0-1-1,36-36-16,37 36-15,-73 0 16,0 37 0,72 0-16,-72-1 15,0-36 1,0 1 0,0-1-16,0 0 15,0 1-15,0 35 16,0 1-1,0-37 1,0 0 0,0 1-1,0-1 1,0 0 0,0 0-16,0 37 15,0-37 1,0 37-16,-36-37 15,0 0 1,-1 1 0,1-1-16,0 0 15,-1-36-15,37 37 16,-72 35 0,36-36-16,-37 1 15,0 35 16,1-72-15,-37 37 0,36-1-16,1-36 15,36 0-15,-37 0 16,0 36-16,-35-36 16,35 0-16,37 0 15,-1 0-15,-35 0 16,-1 0-16,37 0 15,-37 0-15,1 36 16,36-36-16,-37 0 16,37 0-1,-37 0-15,37 0 16,0 0 15,-1 0-31,1 0 16,0 0-1,-1-36 32</inkml:trace>
          <inkml:trace contextRef="#ctx0" brushRef="#br1" timeOffset="-21190.8161">-9565 8019 0</inkml:trace>
          <inkml:trace contextRef="#ctx0" brushRef="#br0" timeOffset="3487.9628">-8658 3375 0,'0'72'157,"0"1"-142,0 0-15,0-37 16,0 36 0,0-35-16,0-1 15,0 0-15,0 1 16,0 35-1,0 1 1,0 36 0,0-37-16,0-36 15,0 1-15,0-1 16,0 37-16,0-37 16,0 0-16,0 37 15,0-1 1,0 37-16,0-73 15,-109 73-15,109-36 16,0-1 0,0 37-1,-72-72-15,72-1 16,0 0-16,0 37 16,-37-1-16,37-35 15,-36 108-15,36-109 16,-36 0-1,-1 1-15,37-1 16,0 36-16,-72 1 16,72-37-16,0 37 15,0-37-15,-36 0 16,-1 37-16,37 0 16,-36-1-1,36-36-15,-36 1 16,36 35 93,0-35-93,-37 35-16,-71-36 15,108 1-15,0-1 110,0 0-110,0 1 15,0 35-15,0 1 16,0-37-16,0 37 16,-37-1-1,1-72 188</inkml:trace>
          <inkml:trace contextRef="#ctx0" brushRef="#br0" timeOffset="5064.9489">-8839 6423 0,'-37'0'16,"1"0"15,-37 0 0,73 36-31,-108 73 31,108-73-15,-73 37-16,0-1 31,73-35-15,-72-1-1,72 0 1,-36-36 234,-1-36-250,-35-37 16,35 37-1,-35-36-15,36-1 16,-37 37 0,73-1-1</inkml:trace>
          <inkml:trace contextRef="#ctx0" brushRef="#br0" timeOffset="4127.981">-8839 6423 0</inkml:trace>
          <inkml:trace contextRef="#ctx0" brushRef="#br0" timeOffset="1264.4213">-8731 3121 0,'37'0'31,"35"0"-15,1 0 0,-1 36-1,-35 73-15,108 0 16,-109 0-1,73-37-15,-109-35 16,36-1 0,1-36-1,-1 36-15,0 37 32,0-73 30,1 72-62,35-35 16,-35-37-16,35 36 15,-36 0-15,1-36 16</inkml:trace>
          <inkml:trace contextRef="#ctx0" brushRef="#br2" timeOffset="55753.2025">-10001 3375 0,'-36'0'281,"0"0"-187,36 36-63,0 0-15,-36 1-1,36-1 48,0 37-47,-73-37-1,73 0-15,0 0 16,0 1-16,0-1 15,0 37 1,-36-37 0,-1 0-16,37 0 15,0 1 17,0-1-32,0 0 15,0 37 1,-36-73-1,36 72 17,0-35 30,0-74 610,-36 1-656,36 0 15,-36 0-15,-1-1 15,37 1-31,-72 0 31,72-73-15,-37 109-1,37-36 32,-36 36-47,0 0 16,36-37-16,-36 1 31,-1 0 0,-35-1-15,72 1 0,0 0-1,-37 36-15,1 0 47,0-36-47,36-1 16,-36 37 62,36-36-47</inkml:trace>
          <inkml:trace contextRef="#ctx0" brushRef="#br0" timeOffset="-47.9917">-8839 3121 0,'-37'0'157,"-35"0"-157,35 109 31,-71-37-31,35 37 16,0-36-1,1-1 1,36 1-1,-73-1-15,109-35 16,-73 35-16,37-35 16,0 35-16,36-36 15,-37 37-15,1-73 32,36 36 46</inkml:trace>
          <inkml:trace contextRef="#ctx0" brushRef="#br0" timeOffset="2304.7688">-8658 3375 0</inkml:trace>
          <inkml:trace contextRef="#ctx0" brushRef="#br2" timeOffset="53072.9937">-10001 3411 0,'0'-36'79</inkml:trace>
          <inkml:trace contextRef="#ctx0" brushRef="#br0" timeOffset="704.1494">-8731 3157 0</inkml:trace>
        </inkml:traceGroup>
        <inkml:traceGroup>
          <inkml:annotationXML>
            <emma:emma xmlns:emma="http://www.w3.org/2003/04/emma" version="1.0">
              <emma:interpretation id="{46C8160D-BE11-40D5-BCFB-2E08BF2442D4}" emma:medium="tactile" emma:mode="ink">
                <msink:context xmlns:msink="http://schemas.microsoft.com/ink/2010/main" type="inkWord" rotatedBoundingBox="5334,7148 5938,6187 6682,6655 6078,7616">
                  <msink:destinationLink direction="with" ref="{AB7B7618-05C8-4239-B0A0-F28CE1F3C0FC}"/>
                </msink:context>
              </emma:interpretation>
            </emma:emma>
          </inkml:annotationXML>
          <inkml:trace contextRef="#ctx0" brushRef="#br2" timeOffset="59608.4098">-10654 1960 0</inkml:trace>
          <inkml:trace contextRef="#ctx0" brushRef="#br2" timeOffset="59560.8142">-10654 1960 0</inkml:trace>
          <inkml:trace contextRef="#ctx0" brushRef="#br2" timeOffset="68520.2711">-10799 1089 0,'36'0'94,"-36"36"-63,37 0-31,-1 1 16,-36-1-1,0 0-15,0 1 16,0-1 31,36-36-47,1 36 16,-37 37-1,0-37 1,0 0-1,36 1 1,-36-1 15,36 0-31,-36 0 16,0 1 0,36 35-1,-36 1 1,0-37 15,0 0 0,37 37 1,-37-37-1,36-36 219,-72 0 31,-1 0-125,1 0-62,0-36-78,-37 0 124,1 36-62,35 0-78,1 0 32,0 0-17,0 0 1,-1 0 15,1 0-15,0 0 93,-1 0 32,-71 0-126,71 0 126,1 0-78,0 0-48,-1 0 110,1 0-109,0 0-1,0 0-15,-1 0 16,1 36 0</inkml:trace>
          <inkml:trace contextRef="#ctx0" brushRef="#br2" timeOffset="65873.0149">-10835 1125 0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9:00:09.157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A694A26B-9BA6-4327-9AA2-490D0757EAF1}" emma:medium="tactile" emma:mode="ink">
          <msink:context xmlns:msink="http://schemas.microsoft.com/ink/2010/main" type="writingRegion" rotatedBoundingBox="19703,12010 20175,12010 20175,12446 19703,12446"/>
        </emma:interpretation>
      </emma:emma>
    </inkml:annotationXML>
    <inkml:traceGroup>
      <inkml:annotationXML>
        <emma:emma xmlns:emma="http://www.w3.org/2003/04/emma" version="1.0">
          <emma:interpretation id="{6B9DBEB2-2725-4853-A108-4EA526BA7538}" emma:medium="tactile" emma:mode="ink">
            <msink:context xmlns:msink="http://schemas.microsoft.com/ink/2010/main" type="paragraph" rotatedBoundingBox="19703,12010 20175,12010 20175,12446 19703,12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D94623-FED7-46E6-8063-49E76BD30DC8}" emma:medium="tactile" emma:mode="ink">
              <msink:context xmlns:msink="http://schemas.microsoft.com/ink/2010/main" type="line" rotatedBoundingBox="19703,12010 20175,12010 20175,12446 19703,12446"/>
            </emma:interpretation>
          </emma:emma>
        </inkml:annotationXML>
        <inkml:traceGroup>
          <inkml:annotationXML>
            <emma:emma xmlns:emma="http://www.w3.org/2003/04/emma" version="1.0">
              <emma:interpretation id="{D9787ABF-5825-44DC-B9FD-18CD5D12F9B7}" emma:medium="tactile" emma:mode="ink">
                <msink:context xmlns:msink="http://schemas.microsoft.com/ink/2010/main" type="inkWord" rotatedBoundingBox="19703,12010 20175,12010 20175,12446 19703,12446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0</emma:literal>
                </emma:interpretation>
              </emma:one-of>
            </emma:emma>
          </inkml:annotationXML>
          <inkml:trace contextRef="#ctx0" brushRef="#br0">481 184 0,'-36'-37'62,"36"-35"-30,-37 72 14,1-37-46,0 37 16,-1-36 31,1 36-31,0 0-1,0 0 32,-1 0-16,1 0-15,36 36 0,-36 37-1,-1-73-15,37 73 16,0-37-1,-36 36 32,36-35 31,0-1-46,0 0 15,36 1-16,1-37 0,72 0 16,-37 0 0,-36 0-16,1 0 63,-1 0-63,0 0-15,-36-37 124,0 1-124,0 0 0,0-1-1,0 1 16,0 0 94</inkml:trace>
        </inkml:traceGroup>
      </inkml:traceGroup>
    </inkml:traceGroup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9:00:10.742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76026217-BCBC-459F-AE58-1E25E25DF606}" emma:medium="tactile" emma:mode="ink">
          <msink:context xmlns:msink="http://schemas.microsoft.com/ink/2010/main" type="writingRegion" rotatedBoundingBox="2431,11829 3483,11829 3483,12954 2431,12954"/>
        </emma:interpretation>
      </emma:emma>
    </inkml:annotationXML>
    <inkml:traceGroup>
      <inkml:annotationXML>
        <emma:emma xmlns:emma="http://www.w3.org/2003/04/emma" version="1.0">
          <emma:interpretation id="{96D3B053-43DB-4743-A091-39B49196DD14}" emma:medium="tactile" emma:mode="ink">
            <msink:context xmlns:msink="http://schemas.microsoft.com/ink/2010/main" type="paragraph" rotatedBoundingBox="2431,11829 3483,11829 3483,12954 2431,12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D9FE3B-08DA-48D4-92A0-A0FFADA8F68D}" emma:medium="tactile" emma:mode="ink">
              <msink:context xmlns:msink="http://schemas.microsoft.com/ink/2010/main" type="line" rotatedBoundingBox="2431,11829 3483,11829 3483,12954 2431,12954"/>
            </emma:interpretation>
          </emma:emma>
        </inkml:annotationXML>
        <inkml:traceGroup>
          <inkml:annotationXML>
            <emma:emma xmlns:emma="http://www.w3.org/2003/04/emma" version="1.0">
              <emma:interpretation id="{3DD9ACCB-D80E-49BE-9B17-2D0C006AAAA8}" emma:medium="tactile" emma:mode="ink">
                <msink:context xmlns:msink="http://schemas.microsoft.com/ink/2010/main" type="inkWord" rotatedBoundingBox="2431,11829 2576,11829 2576,12954 2431,12954">
                  <msink:destinationLink direction="from" ref="{D9F6A15C-77E7-4542-B045-34141602931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 0 0,'0'36'172,"0"0"-156,0 37-16,0 36 15,0 0-15,0-37 16,0 1-16,0 72 16,0-73-16,-36 37 15,0 0-15,36-36 16,0-37-16,-37 0 15,37 1-15,-36-37 188,36-73-141,0 37-32,0-1-15,0 1 16</inkml:trace>
        </inkml:traceGroup>
        <inkml:traceGroup>
          <inkml:annotationXML>
            <emma:emma xmlns:emma="http://www.w3.org/2003/04/emma" version="1.0">
              <emma:interpretation id="{D7A18DFB-707E-4108-ABBA-7E3F57C01446}" emma:medium="tactile" emma:mode="ink">
                <msink:context xmlns:msink="http://schemas.microsoft.com/ink/2010/main" type="inkWord" rotatedBoundingBox="3121,12300 3483,12300 3483,12736 3121,12736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2766.8787">907 544 0,'0'-36'125,"0"-1"-47,-72 37 78,35 0-140,1 0-1,0 0 17,0 37 14,36-1 1,0 0-31,0 1 0,0 35 15,0-36 16,0 1-16,0-1-15,0 0 15,0 1-16,0-1 32,36-36 47,0 0-63,37 0 47,-37 0-62,0 0 0,1 0 15,-1 0-15,0 0-1,0-36 32,-36-37 0,0 37-16,0-1-15,0 1 78,0 0-48,0 0-30,0-1 15,0 1 1,0 0 171,0-1-203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6:28.517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92D050"/>
      <inkml:brushProperty name="fitToCurve" value="1"/>
    </inkml:brush>
    <inkml:brush xml:id="br2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8CC5DF6-453A-4E04-A860-0774CEC95827}" emma:medium="tactile" emma:mode="ink">
          <msink:context xmlns:msink="http://schemas.microsoft.com/ink/2010/main" type="writingRegion" rotatedBoundingBox="21810,6055 34059,5848 34178,12873 21928,13080"/>
        </emma:interpretation>
      </emma:emma>
    </inkml:annotationXML>
    <inkml:traceGroup>
      <inkml:annotationXML>
        <emma:emma xmlns:emma="http://www.w3.org/2003/04/emma" version="1.0">
          <emma:interpretation id="{4E4C2C0B-74D2-4745-AE5F-A9156BAB2D64}" emma:medium="tactile" emma:mode="ink">
            <msink:context xmlns:msink="http://schemas.microsoft.com/ink/2010/main" type="paragraph" rotatedBoundingBox="22544,6043 33034,5865 33080,8562 22590,8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C75BB9-A727-4E46-B3A9-7BFD7DB797C8}" emma:medium="tactile" emma:mode="ink">
              <msink:context xmlns:msink="http://schemas.microsoft.com/ink/2010/main" type="line" rotatedBoundingBox="22544,6043 33034,5865 33080,8562 22590,8739"/>
            </emma:interpretation>
          </emma:emma>
        </inkml:annotationXML>
        <inkml:traceGroup>
          <inkml:annotationXML>
            <emma:emma xmlns:emma="http://www.w3.org/2003/04/emma" version="1.0">
              <emma:interpretation id="{124E126F-D6BE-4D4A-93F2-C237CF055293}" emma:medium="tactile" emma:mode="ink">
                <msink:context xmlns:msink="http://schemas.microsoft.com/ink/2010/main" type="inkWord" rotatedBoundingBox="22551,6466 24657,6430 24683,7943 22577,7978"/>
              </emma:interpretation>
            </emma:emma>
          </inkml:annotationXML>
          <inkml:trace contextRef="#ctx0" brushRef="#br0">-289-181 0,'0'36'140,"-36"36"-108,36-35-17,-37-37 1,1 72-16,0-35 15,-1 35 1,37-36-16,-36 37 31,-36 0-15,72-37 0,-37 0-1,1 37-15,36-37 31,0 37-15,-36-1 15,36-36 1,0 1-1,0-1-31,0 0 31,0 1-15,0-1-1,0 0 1,72 0 0,-72 1-1,37-37-15,-1 72 16,0-72-1,0 37 1,37-37 0,-73 36-1,36 0 1,1 0 0,-1 1-1,0-37 16</inkml:trace>
          <inkml:trace contextRef="#ctx0" brushRef="#br0" timeOffset="-11759.2831">582 181 0,'-73'0'218,"73"-36"-171,-36 36-47,0-36 16,-1 0-1,37-1 1,-72 37 31,35 0-31,37-36-16,-36 36 15,0 0 16,0 0 1,-1 0-17,1 0 17,0 0 14,-37 0-30,73 36 0,0 1-1,0-1 17,0 0-17,0 0 1,0 1-1,0-1 1,0 0 0,0 37 15,0-37 0,0 0-15,36 1-1,-36-1 1,37-36 15,-1 36-15,0-36 15,1 0-15,35 0-1,-36 37-15,1-37 16,-1 0 0,0 0 15,1 0-31,-1 0 16,36 0 77,-35 36-61,-1 0-17,-36 0 16,36-36-31,1 37 16,-37-1-16,36 0 16,0 1-1,-36-1 1,0 0 62,0 0-62,0 1 15,-36-1-15,0-36 30,-1 0-30,1 36-16,0-36 63,-37 0-48,37 0 16,-37 0 48,37 0-64,0 0 32,-1 0-16,1 0-15,0-36 31,36-37-32,0 37 1,-36 36 0</inkml:trace>
          <inkml:trace contextRef="#ctx0" brushRef="#br0" timeOffset="-9631.5975">1416 762 0,'-36'0'141,"36"36"-110,0 37-31,0-37 16,0 0-16,0 37 15,0-37-15,-73 37 16,73-1 15,0 1 0,-36-37-31,0-36 282</inkml:trace>
        </inkml:traceGroup>
        <inkml:traceGroup>
          <inkml:annotationXML>
            <emma:emma xmlns:emma="http://www.w3.org/2003/04/emma" version="1.0">
              <emma:interpretation id="{2502F6CD-3E4E-42BA-8831-A99B1BDAAE86}" emma:medium="tactile" emma:mode="ink">
                <msink:context xmlns:msink="http://schemas.microsoft.com/ink/2010/main" type="inkWord" rotatedBoundingBox="25096,6156 29552,6081 29595,8620 25139,86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880.8921">5444 145 0,'-36'0'140,"36"36"-140,-37-36 16,37 37-16,0-1 16,-36 0-1,0-36 1,0 0-1,-1 0 1,-35 73 0,72-37-1,0 0 1,-37-36 0,-35 37-1,36 35 1,36-35-1,0 35 1,0 1-16,0-1 16,0-35-1,0-1 1,0 0-16,0 37 16,0-37-1,0 0 1,0 1-16,0-1 15,0 0 1,0 0-16,0 1 16,0 72-1,0-37 1,0 1 0,0-37-1,0 0-15,36 1 16,-36-1-16,36 36 15,-36-35 17,73 35-32,-37 1 31,37-37-15,-73 0-1,72-36 1,-36 0-1,-36 37 1,37-37 31,-1 0 0,-109-37 140</inkml:trace>
          <inkml:trace contextRef="#ctx0" brushRef="#br0" timeOffset="17137.5549">4609 1451 0,'-36'-36'312,"36"-36"-280,0-1 46,0 37-47,0-1-15,-36 1 15,36 72 266,36 1-282,-36-1 79,0 0-47,36 1-31,-36-1 15,0 0 16,0 37 31,0-37 16,0 0-79,0 1 1,0-1 15,-36 0-31,0-36 16,0 0 15,-1 36-31,1-36 31,36 37-31,-36-37 16,-37 0 15,73 36 0</inkml:trace>
          <inkml:trace contextRef="#ctx0" brushRef="#br0" timeOffset="4271.8344">6242 218 0,'37'-37'16,"-74"1"62,37 0-62,-36 36-16,0-36 15,-1 36-15,1 0 16,-36 0 0,35 0-16,1 0 0,-37 0 15,37 0 16,0 0-15,0 0 15,-1 0-15,1 0 0,36 36 46,0 0-46,0 0-1,0 37 1,36-73-16,1 36 16,-1 1-1,36 71 1,-72-71-1,73-1-15,0 73 32,-1-109 30,-36 0-46,1 0-1,-1 0 17,0 0-17,1 36 63,-1-36-62,-36 36 0,0 37 15,0-37 0,0 1-31,0-1 31,0 0 1,0 37-17,0-37 1,-36 37 31,-1-73 0,1 0-32,0 0 1,-1 0-16,-35 0 31,36 0-31,-1 0 31,1 0-15,-37 0 47,37 0-48,36-37 1,-36 37-16,0-36 15,-1 36 48,37-73 31</inkml:trace>
          <inkml:trace contextRef="#ctx0" brushRef="#br1" timeOffset="241016.1991">5480-544 0,'-36'0'15,"36"72"95,0-36-110,0 37 15,0 36-15,-36 0 16,36-73-16,0 0 16,-37 1-16,37-1 15,0 0-15,0 37 16,-36-73 62</inkml:trace>
          <inkml:trace contextRef="#ctx0" brushRef="#br0" timeOffset="2095.9632">4573 1197 0,'36'73'266,"-36"0"-173,0-37-61,37-36 30,-37 36 1,0 37-48,-37-37 1,1-36-1,0 0 110,0 0-125,108 0 235,-36 0-235,110 0 15,-74 0-15</inkml:trace>
          <inkml:trace contextRef="#ctx0" brushRef="#br1" timeOffset="242952.4979">5807-327 0,'0'-72'16,"0"35"62,0 74 219,0-1-281,0 0-1,0 1 1,0-1 15,0 0-15,0 0-1,0 1 64,36-1-33,0-36-14,1 0-32,-37 36 47,36-36-1,37 0 64,-73-36-16,0 0-94,0-1 78,0 1-63,0 0 1,0 0 0,-37-1-16,37 1 15,-72 0 16,72-1-15,0 1 0,-37 36 156</inkml:trace>
          <inkml:trace contextRef="#ctx0" brushRef="#br0" timeOffset="-7008.1231">1852 290 0,'36'-36'47,"0"36"-31,1 0 77,-1 0-77,36 0 109,1 0-94,0 0 79,-37 0-95,-36 73 95,0-37-79,0 0 0,0 0 0,-36 1-31,-1-37 16,37 36 0,-36-36-16,0 36 15,-1-36 1,1 0 46,0 0-46,0 0 0,-1 0 15,74 0 188,-1 0-204,0 0 1,0 0 0,1 0-1,-1 0 16,37 0 16,-1 0-15,-36 37 61,1-1-77,-1 0 15,-36 0 32,0 1-48,0-1 32,0 0-47,0 1 31,-36-1 79,-1-36-63,1 0-32,0 0-15,0 0 16,-1 0 0,-35 0-16,35-36 15,1-1 1,0 37-16,0 0 140,36-72-15,36 72-93</inkml:trace>
          <inkml:trace contextRef="#ctx0" brushRef="#br0" timeOffset="-3807.233">3231-181 0,'0'36'62,"36"-36"-46,0 36-16,-36 0 16,0 1-16,0 35 15,0 1-15,0-37 16,0 37-16,0-1 15,0-35 1,0 71-16,0-35 16,0 0-1,0-37-15,73 36 16,-73-35 0,0-1-16,0 0 15,0 1 1,0-1-1,0 0 1,0 0 0,0-72 202,0 0-186,0-73-32,0 73 15,0-1-15,0-35 47,0 36 234,-37 36-265,-35 0 0,36 0-16,-1 0 15,-35 0-15,35 0 16,1 0 0,0 0-1,0 0 141,-1 0-140,-35 0 47,35 0-17,1 0-30,0 0 0,0 0-16</inkml:trace>
          <inkml:trace contextRef="#ctx0" brushRef="#br0" timeOffset="-5887.5608">2795 36 0,'0'73'109,"36"-1"-93,-36 1-16,0-37 15,0 1-15,0 35 16,0 1-16,0-1 16,0 1-1,0-37-15,37 0 32,-37 1-17,0-1 1,0 0-1,0 1 1,0-1-16,36 0 16,-36 0-1,0 1 79,-36-74 31,36 1-125</inkml:trace>
          <inkml:trace contextRef="#ctx0" brushRef="#br0" timeOffset="-2096.0277">3593-218 0,'37'0'172,"35"37"-156,-72-1-1,0 0 1,37-36-1,-1 36-15,-36 37 16,0-37 15,36 37-31,0-73 16,-36 36 0,0 0-1,37 1 1,-37-1-1,0 0-15,0 1 16,0-1 0,0 0-1,0 0 1,0 1 0,0-1-1,0 0-15,0 1 16,0 35-1,0 1 1,0-37 0,0 0-1,0 37 1,0-37-16,-37 0 16,37 1-16,-36 35 15,-36 1-15,35-1 16,1 1 15,0-73-31,36 36 16,-37-36 31,37 37-47,-36-37 15</inkml:trace>
        </inkml:traceGroup>
        <inkml:traceGroup>
          <inkml:annotationXML>
            <emma:emma xmlns:emma="http://www.w3.org/2003/04/emma" version="1.0">
              <emma:interpretation id="{7380C228-A1EE-437C-BD01-70418B443DCA}" emma:medium="tactile" emma:mode="ink">
                <msink:context xmlns:msink="http://schemas.microsoft.com/ink/2010/main" type="inkWord" rotatedBoundingBox="29459,6353 29966,6344 29974,6819 29467,6828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€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1" timeOffset="245120.053">6605-145 0,'-36'-37'15,"36"1"79,-36 0-78,-1 36-1,1 0 1,0-36 31,-1 36 31,37 36-47,-36 0-31,36 0 31,0 1-31,0-1 16,0 37 15,0-37 0,0 0 1,0 0-1,0 1-15,73-37-1,-37 72 16,0-72 16,1 0-47,-1 0 16,0 0 31,0 0-16,-36-72-15,73 35-16,-73 1 125,-73-36-110,37 35-15,-73 37 16,37-36-16,-1 36 62,37-36 126,0 36-157,-1 0 0,1 36-31,36 0 16,0 1-16,0-1 16</inkml:trace>
        </inkml:traceGroup>
        <inkml:traceGroup>
          <inkml:annotationXML>
            <emma:emma xmlns:emma="http://www.w3.org/2003/04/emma" version="1.0">
              <emma:interpretation id="{6CC90DC9-69CD-4C1C-A98F-CF4CB727251B}" emma:medium="tactile" emma:mode="ink">
                <msink:context xmlns:msink="http://schemas.microsoft.com/ink/2010/main" type="inkWord" rotatedBoundingBox="29853,5919 30748,5904 30788,8258 29893,827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736.9412">7476 544 0,'36'0'156,"-36"37"-140,0 35-1,0 1 1,0-1-16,0-35 16,0 35-16,0 1 15,0-1 1,0-35-16,0-1 15,0 0-15,0 37 16,0-37 15</inkml:trace>
          <inkml:trace contextRef="#ctx0" brushRef="#br1" timeOffset="243913.1219">6932-726 0,'0'73'94,"0"-37"-78,0 37-1,0-37-15,0 0 16,0 0-16,0 1 16,0 35-1,0-35 1,0 35-1,-37-72 1,37 36 0,-36-36-16,0 0 15,-37 37 1,37-37 0,-37 0 77,37 0-77</inkml:trace>
          <inkml:trace contextRef="#ctx0" brushRef="#br0" timeOffset="6552.2103">6678 1306 0,'0'73'110,"0"-37"-95,0 0 1,0 37 15,0 0-15,0-37 93</inkml:trace>
        </inkml:traceGroup>
        <inkml:traceGroup>
          <inkml:annotationXML>
            <emma:emma xmlns:emma="http://www.w3.org/2003/04/emma" version="1.0">
              <emma:interpretation id="{0238AB81-E8CD-4199-BE7C-57E774E185AF}" emma:medium="tactile" emma:mode="ink">
                <msink:context xmlns:msink="http://schemas.microsoft.com/ink/2010/main" type="inkWord" rotatedBoundingBox="31340,6330 33042,6302 33076,8334 31375,836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976.8323">9145-327 0,'36'0'62,"37"0"-30,-37 0-1,1 0-31,35 37 15,-36-1 32,1-36-47,-37 36 0,36 1 16,-36-1 0,36 0-16,37 37 15,-73-37 1,36 37-1,0-1 17,1-72-17,-37 36-15,36 73 16,-36-72 0,0 35-16,0-36 15,36 1 1,-36 35-1,0 1 1,0-37 0,0 0-16,0 1 15,0-1-15,0 0 16,0 1-16,0-1 16,0 36-1,0-35 1,0 35-1,-36 1 1,-37-1 0,37 37-16,36-72 15,-36-37-15,-37 108 16,37-71 0,-73 35-16,73-35 15,0-37-15,-1 36 16,1 0-16,0-36 15,36 36 1,-37-36 218,1 0-218</inkml:trace>
          <inkml:trace contextRef="#ctx0" brushRef="#br0" timeOffset="8768.9725">8093 218 0,'0'72'78,"36"-35"-62,0 35-16,-36 1 16,0 36-16,37-73 15,-37 36-15,0-35 16,0 72-16,36-73 15,0 36 1,-36 1-16,0 0 31,0-1 1,37-36 77</inkml:trace>
          <inkml:trace contextRef="#ctx0" brushRef="#br0" timeOffset="11303.9304">8819-109 0,'0'-36'47,"36"36"-15,36 36-17,-72 37 1,0-37-1,0 37-15,0-37 16,0 0 0,0 37-16,109 108 15,-109-145 1,0 37-16,0 0 16,0-37-1,0 73-15,0-73 16,37-36-1,-37 36-15,36 1 141,-36-110 62,0 0-203,0 1 16,-36-1-16,36 37 15,0 0 1,0-1 47,0 1-63,-37 36 218,1 0-218,0 0 16,-1 0 0,-71 0-16,71 0 15,-72 73 1,37-73-1,36 0 17,-1 36 15,1 0-32,36 1 220,-36-1-235,-1-36 31,1 0 125,-36 36-140</inkml:trace>
        </inkml:traceGroup>
      </inkml:traceGroup>
    </inkml:traceGroup>
    <inkml:traceGroup>
      <inkml:annotationXML>
        <emma:emma xmlns:emma="http://www.w3.org/2003/04/emma" version="1.0">
          <emma:interpretation id="{8BEE0D81-08BB-4D7C-BABD-EFEF6B0445E0}" emma:medium="tactile" emma:mode="ink">
            <msink:context xmlns:msink="http://schemas.microsoft.com/ink/2010/main" type="paragraph" rotatedBoundingBox="21816,8685 33575,8194 33660,10233 21902,10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6EBDD6-BC80-4A90-A7B3-F33C796E0393}" emma:medium="tactile" emma:mode="ink">
              <msink:context xmlns:msink="http://schemas.microsoft.com/ink/2010/main" type="line" rotatedBoundingBox="21816,8685 33575,8194 33660,10233 21902,10724"/>
            </emma:interpretation>
          </emma:emma>
        </inkml:annotationXML>
        <inkml:traceGroup>
          <inkml:annotationXML>
            <emma:emma xmlns:emma="http://www.w3.org/2003/04/emma" version="1.0">
              <emma:interpretation id="{4A2783F1-D170-4267-A5E4-AACA412C4EDF}" emma:medium="tactile" emma:mode="ink">
                <msink:context xmlns:msink="http://schemas.microsoft.com/ink/2010/main" type="inkWord" rotatedBoundingBox="21833,9076 24488,8965 24546,10355 21891,1046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9920.4187">-471 2431 0,'37'-36'141,"35"36"-126,1 0 1,108 0-16,-72 0 15,145 0-15,-181 0 16,-1 0-16,1 0 16,-1 0-16,1 0 15,-37 0-15,1 0 16</inkml:trace>
          <inkml:trace contextRef="#ctx0" brushRef="#br0" timeOffset="30928.942">-71 2540 0,'0'73'125,"36"35"-110,-36-71 1,0 35 0,0 1-16,0-1 15,0-35-15,0 72 16,0-37-16,0 1 16,0 36-16,0-73 15,0 0-15,0 0 16,0 73-16,0-72 31,0-1 78</inkml:trace>
          <inkml:trace contextRef="#ctx0" brushRef="#br0" timeOffset="33207.8146">799 2649 0,'0'109'140,"0"-37"-140,0 1 16,0 36-1,0-73-15,0 73 16,0-73-16,0 109 16,0-72-16,0-37 15,0 0 1,0 1 31,0-1-32,0 0-15,0 1 32,-36 71-17,0-108 126,0 0-125,36-36-1,0-36-15,0-1 16,0 0-16,0 37 15</inkml:trace>
          <inkml:trace contextRef="#ctx0" brushRef="#br0" timeOffset="32082.012">-253 3665 0,'36'-36'109,"37"36"-109,36 0 16,-37 0-16,-35 0 16,35-37-16,-35 37 15,-1 0-15,0 0 16,0 0 0,37 0 109,-37 0 78,1 0-156,-37-36-32,0 0 1,0-37-1</inkml:trace>
          <inkml:trace contextRef="#ctx0" brushRef="#br0" timeOffset="35151.9883">727 2613 0,'36'0'16,"0"0"-16,37 0 15,0 0-15,-1 0 16,-36 0-16,1 0 94,-1 0-79,-36 36 110,73 0-125,-73 37 0,0-37 16,0 0-16,0 1 16,0-1-1,0 36 1,0-35-1,-37-37 1,1 36-16,36 0 16,-73 1-16,37-1 15,0-36 1,0 0 31,-1 36 0,1-36-16,36-36-15,0 0-1,-36-1 1,36 1-1,-37 0-15,37-1 16,0 74 218,0-1-218,0 37 0,0-37 15,0 0 31,37 0-46,-1-36 15,-36 37-31,36-37 16,1 0 15,-1 0 0,-36 36-15,72-36 31,-35 0-47,35 0 78,1 0-62,-37 0 31</inkml:trace>
          <inkml:trace contextRef="#ctx0" brushRef="#br2" timeOffset="99343.9843">-725 2830 0,'0'37'188,"0"35"-172,0-36-1,0 1-15,0 35 16,37-72-16,-1 73 15,-36-1-15,0-35 16,36-1-16,-36 0 16,0 1-16,0 35 15,0-36 1,0 37 0,0-37-1,0 1 1,37-1 203,-1-72-173</inkml:trace>
          <inkml:trace contextRef="#ctx0" brushRef="#br2" timeOffset="101744.3661">-35 3121 0,'0'-37'141,"-36"37"-126,-1 0-15,1 0 16,0 0-16,-37 0 15,37 0-15,-73 37 110,73-1-110,-1-36 15,1 36-15,36 0 110,-72-36-16</inkml:trace>
          <inkml:trace contextRef="#ctx0" brushRef="#br2" timeOffset="100721.0165">-217 2758 0,'0'-37'110,"37"37"-95,-1 37 1,-36 35 0,36 1-1,-36-1 1,0 1-16,0 0 15,0-37 1,0 0-16,37 37 16,-37-37 15,0 0-15,0 1-1,0-1 1,36 0-16</inkml:trace>
          <inkml:trace contextRef="#ctx0" brushRef="#br2" timeOffset="97625.0516">-1341 3121 0,'0'-37'125,"36"37"-31,0 0-78,0 0-1,1 0 1,35 0-1,-35 0 32,-1 0-31,0 0 15,0 0-15,1 0 93,-1 0-78,-36 37 32,0-1-47,0 0-16,0 0 15,0 1 1,0 35 78,0-35-79,0-1 63,0 0-46,0 0-32,-36-36 78,-37 37-63,37-37 17,-37 0-32,1 0 15,-1 36 48,37-36-32,0 0-31,-1 0 203,37-36-156,0-37 0,0 37 0,0-37 62,37 1-62,-1 35-31,-36 1-1,36 36 95,0 0-95,37-72-15,-37 35 16</inkml:trace>
        </inkml:traceGroup>
        <inkml:traceGroup>
          <inkml:annotationXML>
            <emma:emma xmlns:emma="http://www.w3.org/2003/04/emma" version="1.0">
              <emma:interpretation id="{4A7B491A-43C3-4D5D-9B12-B6EEAD24770C}" emma:medium="tactile" emma:mode="ink">
                <msink:context xmlns:msink="http://schemas.microsoft.com/ink/2010/main" type="inkWord" rotatedBoundingBox="24926,8802 29201,8624 29276,10416 25001,10594">
                  <msink:destinationLink direction="with" ref="{6ABFF1D7-CBF2-4A94-96B8-F2FA66227773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2552.5156">3956 3121 0,'0'-37'141,"0"-72"-125,0 73 31,-36 36-32,36-36-15,-36 36 16,-37 0 15,1 0-15,35 0 93,37 36-78,0 0-15,0 1-16,0-1 47,0 37 15,37-1-46,-1-72 0,-36 73-16,36-73 31,0 0 47,1 0-78,-1 0 62,0 0 17,-36-37-64,37-35-15,-1 36 16,-36-1-16,0-35 15,0-1-15,0 37 204,72 36-189</inkml:trace>
          <inkml:trace contextRef="#ctx0" brushRef="#br0" timeOffset="44455.9943">4682 2939 0,'0'-36'78,"0"0"-47,0-1 1,-36 37-17,-1-36 1,1 36 15,-36 0-31,35 0 16,-35 0 78,-1 0-63,37 0 16,36 36-47,0 1 31,0-1-15,0 0-16,0 0 15,0 73 1,0-72-1,0-1-15,36 73 16,0-73 0,-36 0-1,37-36 48,35-72-32,-72-1 0,37 37-15,-37 0-16,36-37 16,0 37-1,-36-1 16,0-35-31,0 36 16,0-1 0,36 37-1,-36-36 17,0 109 218,0-1-250,0 1 15,0-37 1,0 73-1,37-73 79,-1 0-78,-36 1-1,36-37 64,1 0-64,-1 0-15,0 0 16,0 0-16,1 0 15,-1 0 1</inkml:trace>
          <inkml:trace contextRef="#ctx0" brushRef="#br0" timeOffset="46656.4044">5299 3048 0,'36'-36'78,"-36"-1"-46,0-35-17,0 36 1,0-1 0,0 1-16,0 0 15,0-37 1,-36 37 15,0 36 47,-1 0-47,-35 0-15,72 36 0,-37 0-16,37 1 31,0-1-15,-36 0-1,36 1 16,0-1-31,0 0 16,0 0 0,0 1-1,36 35 1,1-72 0,-1 37-1,0-37 32,1 0-47,-1 0 16,0 0 15,37 0 16,-37 0-47,0 0 94,-36-73-79,0 37 1,0-1-16,0-35 15,0 36-15,0-37 16,37-36 0,-37 73-16,0-37 15,36 1-15,-36-1 16,0 1-16,72-1 16,-72 37-16,0-37 15,0 37 1,0 0-16,0-1 31,0 1-31,37 0 16,-1 36 124,-36 72-108,36-35-32,-36 35 15,0 1-15,37-37 16,-37 73-16,0-37 15,0 1-15,0 0 16,0-1 0,0-36-1,0 1-15,0-1 16,0 0 0,0 1-16,0 35 31,36 1-16,-36-37 1,72-36 172,1 0-126,-37 0 47</inkml:trace>
          <inkml:trace contextRef="#ctx0" brushRef="#br2" timeOffset="106368.0854">1743 3556 0,'0'36'125,"0"37"-110,0-37 1,0 0-16,0 1 16,0-1-16,0 0 15,0 1-15,0 35 16,72-144 187,37-1-203,0-72 16,36 72-16,-108-36 15,35 37-15,-36 36 16,37-37-16,-37 0 16,1 37-1,-37 0-15,0 0 16,36 36-1,0-37 1,0 1-16,1 0 16,-1 36-16,-36-37 15,36 1 1</inkml:trace>
          <inkml:trace contextRef="#ctx0" brushRef="#br0" timeOffset="37128.0386">1779 3121 0</inkml:trace>
          <inkml:trace contextRef="#ctx0" brushRef="#br0" timeOffset="36082.0881">1852 2867 0</inkml:trace>
          <inkml:trace contextRef="#ctx0" brushRef="#br0" timeOffset="39448.3325">2614 2141 0,'0'72'94,"0"1"-79,0 0-15,0 72 16,0-36-16,0-1 16,0 1-16,0-36 15,0-37-15,0 0 16,0 1-1,-37 35-15,37 1 32,0-1-1,0-35-15,0-1-16,-72 37 15,72-37 16,0-72 141,0-1-156,0-35 0,0-1-1,0 37-15,0 0 16,0-1-1,0 1 1,0 0 15,0-1 1,36 37 93,37 0-110,-37 37 48,0-1-32,-36 0 47,37-36-78,-1 37 16,-36-1 109,36-36-110,-36 36 1,0 0 62,0 1-47,0-1 79,-72-36-95,-1 0 1,37 0 93,-1 0-93,1 0-16,0-36 31</inkml:trace>
          <inkml:trace contextRef="#ctx0" brushRef="#br0" timeOffset="41040.0833">3158 2975 0,'0'37'110,"0"35"-95,36-35-15,-36-1 16,0 36-16,0-35 15,0-1-15,0 37 16,0-37 15,0 0 32,37-72 62,-37-37-125,0 1 0,0-1 15,0 37 1,0 0-16,0-37 16,36 37-16,0-1 15,0 37 63,37 0-31,-37 0 47,1 0-78,-1 0 124</inkml:trace>
        </inkml:traceGroup>
        <inkml:traceGroup>
          <inkml:annotationXML>
            <emma:emma xmlns:emma="http://www.w3.org/2003/04/emma" version="1.0">
              <emma:interpretation id="{83B94D4F-C3AF-4490-87E2-EDE15C4B7A7C}" emma:medium="tactile" emma:mode="ink">
                <msink:context xmlns:msink="http://schemas.microsoft.com/ink/2010/main" type="inkWord" rotatedBoundingBox="30043,8342 33575,8194 33655,10128 30123,1027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7008.2995">9254 2576 0,'-36'0'172,"36"73"-125,0-37-31,0 0-1,0 1 1,0 35 0,0-35-16,0-1 15,0 0-15,0 0 16,0 73-16,36-72 15,0-1-15,-36 36 16,37-72 31,-1 37-47,0-37 78,0 0-62,1-37-1,-37 1-15,0 0 16,36 36-16,-36-36 16,0-1-1,0 1-15,36 0 31,1 72 110,-37 0-141,36-36 16,-36 37-16,0 35 15,0 37-15,0-36 16,0-1 0,36 1-1,-36-146 141,0 37-156,73-73 16,-37 73 0,-36-1-16,0 1 15,0 72 126,73-72 0,-1-36-126,-36-1-15,-36 37 16,37 36-16,-37-37 94,36 37-94,0 0 15,1 37 1,-37-1-16,0 0 15,36 1-15,-36-1 16,0 0 109</inkml:trace>
          <inkml:trace contextRef="#ctx0" brushRef="#br0" timeOffset="57880.368">9798 2141 0,'0'-36'156,"73"36"-141,-1 0-15,-35-37 16,-1 37 0</inkml:trace>
          <inkml:trace contextRef="#ctx0" brushRef="#br0" timeOffset="58872.8053">10197 1560 0,'0'37'172,"0"-1"-172,0 0 16,0 73-16,37 0 16,-1-73-16,0 37 15,-36-37-15,0 0 16,0 1-16,0-1 15,37 0-15,-37 0 32</inkml:trace>
          <inkml:trace contextRef="#ctx0" brushRef="#br0" timeOffset="48520.9678">6823 2613 0,'0'-37'15,"36"37"32,0 0-31,110 0-1,-74 0-15,37 0 16,0 0 0,-73 0-16,0 0 15,-36 37 142,0-1-142,-72 0 1,36 0-1,-1-36-15,1 0 16,-73 73 0,73-73-1,0 0-15,-1 0 16,1 0 0,0 36-16,72-36 171,37 37-171,-1-1 16,1 0-16,-37-36 16,0 36-1,1 1 1,-1-37 0,-36 36-1,36-36-15,0 0 47,-36 36 0,37 1-31,-37-1 30,0 36 1,0-35-15,-37-37-17,1 0 63,0 0-78,0 0 16,-37 0 0,37 0 30,72 0 142</inkml:trace>
          <inkml:trace contextRef="#ctx0" brushRef="#br0" timeOffset="49792.4975">7766 2395 0,'37'0'31,"-37"36"-15,0 37-1,0-1-15,0 37 16,0-36-16,0-1 16,0-35-1,0-1 63,-37 0-78,74-36 172,-1 0-156,36 0-16,-35 0 15,-1 0 17,37 0-32,-73-36 281,0 0-265</inkml:trace>
          <inkml:trace contextRef="#ctx0" brushRef="#br0" timeOffset="50744.5989">8057 2685 0,'0'73'250,"0"-1"-250,0-35 16,0 35-16,0-36 15,0 37 1,0 0-1,0-37 17,0 36-32,0-35 31,0-1-31,0 0 172,-37-36-125</inkml:trace>
          <inkml:trace contextRef="#ctx0" brushRef="#br0" timeOffset="52568.9744">8419 2939 0,'0'-36'31,"0"0"0,0-1 79,0 1-110,-36 36 78,-36 0-16,35 0 17,37 36-48,0 1-16,0-1 1,0 0 15,0 0 1,0 1-1,0 35 16,37-72-16,-1 0-15,0 0 155,0-36-124,-36 0 0,0-1-31,0 1-1,0 0 1,0 0 0</inkml:trace>
          <inkml:trace contextRef="#ctx0" brushRef="#br0" timeOffset="54760.0038">8710 2903 0,'36'0'250,"-72"0"0,-37 0-78,37 36-125,36 0 62,0 1-109,0-1 125,36 0-109,0-36 30,1 0 64,35 0-16,1 0-63,-37 0-16,-36-36 17</inkml:trace>
        </inkml:traceGroup>
      </inkml:traceGroup>
    </inkml:traceGroup>
    <inkml:traceGroup>
      <inkml:annotationXML>
        <emma:emma xmlns:emma="http://www.w3.org/2003/04/emma" version="1.0">
          <emma:interpretation id="{ECF6CCCF-D866-4016-8BB5-52EC7AC5F7B6}" emma:medium="tactile" emma:mode="ink">
            <msink:context xmlns:msink="http://schemas.microsoft.com/ink/2010/main" type="paragraph" rotatedBoundingBox="25828,10217 34145,10884 33962,13161 25645,124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5D32F4-DCEC-4B2A-AC26-F82814AEFBD8}" emma:medium="tactile" emma:mode="ink">
              <msink:context xmlns:msink="http://schemas.microsoft.com/ink/2010/main" type="line" rotatedBoundingBox="25828,10217 34145,10884 33978,12960 25661,12292"/>
            </emma:interpretation>
          </emma:emma>
        </inkml:annotationXML>
        <inkml:traceGroup>
          <inkml:annotationXML>
            <emma:emma xmlns:emma="http://www.w3.org/2003/04/emma" version="1.0">
              <emma:interpretation id="{A58BEF3C-23B5-4C90-AB65-8B0A9B31B56F}" emma:medium="tactile" emma:mode="ink">
                <msink:context xmlns:msink="http://schemas.microsoft.com/ink/2010/main" type="inkWord" rotatedBoundingBox="25810,10439 29234,10714 29085,12567 25661,1229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4016.5638">2614 4645 0,'0'-37'0,"0"1"15,0-37 17,36 1-17,0 36-15,1-37 16,-37 37-1,36-1-15,0-35 16,0 36-16,-36-1 16,37 1-16,35 36 15,-35 0 48,-1 0-48,0 0-15,0 0 16,-36 36 0,0 1 31,0-1-32,0 0-15,0 0 16,0 1-1,0 35 17,0-35-1,0-1 16,0 36-32,-36-72 1,-36 0 0,35 0 15,1 0-31,0 0 16,-1 0-16,1 0 15,-36 0-15,35 0 16,-35 0-16,35 0 15,110 0 173,0 0-172,-1 0-1,-36 0-15,37 0 16,-37 37-1,1-1-15,71 37 16,-71-73 0,35 72-16,1-72 15</inkml:trace>
          <inkml:trace contextRef="#ctx0" brushRef="#br0" timeOffset="65521.0229">3085 4608 0,'37'0'125,"35"0"-109,-35 0 15,-1 0-15,0 0-16,0 0 15,37 0 1,-37 0-16,37 0 47,-37 0-16,0 0 0,1-36 32,-37 0-47,0-1 30,0 1-46,0 0 16,-37 36 0,37-36-16,-36 36 15,0 0-15,0 0 16,36-37-16,-37 37 16,-35 0-1,35 0 126,37 73-126,0-1 1,0 1 0,0-37-1,0 1 17,37-37-32,-1 36 15,-36 0 1,0 0-1,36-36-15,37 37 16,-37-37 15,0 0-15,1 0 0,-1 0-16,37 0 15,-37 0 1,0 0-1,0 0-15,1 0 47,-1 0-31,0-37 0,-36 1 30</inkml:trace>
          <inkml:trace contextRef="#ctx0" brushRef="#br0" timeOffset="62352.6832">2541 4499 0,'0'109'109,"0"-36"-93,0 108-16,0 1 15,0-110-15,0 37 16,0 0-16,0 36 15,0-72-15,0-37 16,0 0-16,0 1 141,-36-37-79,36-37-46,0 1-16,0-73 15,0 0-15,-73 37 16</inkml:trace>
          <inkml:trace contextRef="#ctx0" brushRef="#br0" timeOffset="67449.1212">4283 4499 0,'0'-72'31,"0"36"48,0-1-33,-36 37-30,-1 0 47,1 0-32,0 37-16,36-1 1,0 0-16,0 0 16,0 37 31,0-37-16,0 1-31,0 35 31,36-72-31,37 36 16,-37-36-1,0 0 1,0 0 15,37 0 32,-73-36-63,0-36 15,0 35 1,0 1-16,0 0 47,0-1 15,0 1-15,0 72 188,0 1-220,0 35 1,0-35-16,0-1 15,0 0 1,0 0-16,0 1 47,0 35 31,36-72-47,37 0-15,-1 0 0,1 0-16,-37 0 15,37 0-15,-1 0 16,-35-72-1,-1 72 1</inkml:trace>
          <inkml:trace contextRef="#ctx0" brushRef="#br0" timeOffset="68304.0111">5081 4137 0,'36'0'62,"-36"36"-46,73 0-16,-73 37 16,0 36-16,0-1 15,73-35-15,-37 72 16,-36-72-16,0-1 16,36 1-16,-36-1 15,0-35-15,0-1 16,0 0-1,0 1-15,0-146 219</inkml:trace>
          <inkml:trace contextRef="#ctx0" brushRef="#br0" timeOffset="69463.8327">5843 4064 0,'-72'0'31,"72"73"-31,-73-1 16,37-36 0,-1 1-1,1-1-15,0-36 16,0 73-16,-73-1 16,109-36-16,-37-36 15,1 37 1,0-37-1,0 36 1,-1 0 0,1 1 202,72-37-202,37 0-16,36 0 16,-37 36-16,37-36 15,-36 0-15,-1 72 16,1-72 0,-37 0-16,37 73 15</inkml:trace>
        </inkml:traceGroup>
        <inkml:traceGroup>
          <inkml:annotationXML>
            <emma:emma xmlns:emma="http://www.w3.org/2003/04/emma" version="1.0">
              <emma:interpretation id="{45FA6443-571D-44F6-BF20-37A99B7E58C9}" emma:medium="tactile" emma:mode="ink">
                <msink:context xmlns:msink="http://schemas.microsoft.com/ink/2010/main" type="inkWord" rotatedBoundingBox="30114,10561 34145,10885 34025,12373 29995,1204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0889.5499">6787 4862 0,'0'-36'172,"0"0"-157,36-1-15,-36 1 16,36-36-16,-36 35 16,0 1-16,0-37 15,36 37-15,1 145 235,-1-73-235,-36 1 15,0 35-15,0 1 16,0-37-16,0 37 16,36-1-16,1-36 15,-1 37-15,-36 0 16,0-37-1,0 0 17,0 0-17,0 1 1,0-1-16,36 0 16,-36 1-16,36-1 78</inkml:trace>
          <inkml:trace contextRef="#ctx0" brushRef="#br0" timeOffset="72136.2038">7295 4681 0,'0'-36'32,"36"36"-17,36 0 32,-35 0-31,-1 0-1,0 0 1,1 0 0,-1 0-16,73 0 15,-73 0 1,-36 108 234,0 38-234,0-74-16,0 73 15,0-108-15,0 35 0,0 1 31,0-37 1,0-109 218</inkml:trace>
          <inkml:trace contextRef="#ctx0" brushRef="#br0" timeOffset="73361.3777">7476 4971 0,'36'0'78,"1"0"-62,-1 0 15,0 0-15,0 0 0,1 0-16,35 0 265,-35 0-249</inkml:trace>
          <inkml:trace contextRef="#ctx0" brushRef="#br0" timeOffset="74920.9463">8347 5044 0,'0'-37'31,"0"1"-31,-73 0 188,37 36-110,0 0-63,36 36 48,0 0-47,0 1-1,-37 35 16,37-35-31,0-1 79,37-36-64,-1 0 16,0 0 48,1 0-64,-1-36 32,-36-1-31,0 1-16,0 0 47,0-1-1,0 1 1,0-36-31,0 35 15,0 74 63,0-1-94,36 36 16</inkml:trace>
          <inkml:trace contextRef="#ctx0" brushRef="#br0" timeOffset="76784.2971">8855 5116 0,'0'-36'172,"0"0"-156,0-1-1,-36 37 17,-1-36-32,1 36 93,0 0 32,36 36-109,0 1 46,0-1-46,0 0 0,0 1-1,0-1 17,36 0 30,0 0-46,37 37-1,-1-73 1,-35 0 15,-1 0 79,0 0-64,1-36 33,-37-37-64,-37 37 1,37 0-16,-36 36 15,36-37 17,0 1-17,0 0 17,-36-37-17,-1 37 48</inkml:trace>
          <inkml:trace contextRef="#ctx0" brushRef="#br0" timeOffset="81041.2487">9472 4826 0,'0'-36'79,"0"-1"-1,-37 37 78,1 0-156,36 37 31,0-1-31,0 73 16,0-37-1,0 1 1,-36-37 0,36 1 15,0-1-15,0 0-16,0 0 62,0 1 1,72-37-1,-35 0-46,-1 0-16,0 0 15,1 0-15,-1 0 32,0-37 46,0 37-78,-36-72 15,37 72 282,-37 72-281,0 1 15,36-37-15,-36 1 15,0 35-31,0-36 16,36 1-1,-36-1 79,0-109 31,0 1-109,0 36-16,0-1 15,0 1 1,0 0-16,0-1 62,0 1 48,37 36-63,-1 0-32,0-36 1,0 36-16,-36 72 219,0 1-204,0-37 16,0 1-15,0-1-16,0 0 31,0 0-15,0 1-16,0-1 16,0 0 15,-36-36 125,36-72-156,0 35 16,0 1-16,0 0 15,0-73-15,0 73 16,0-37 0,0 37-1,36 0 48,1 36 202,-1 0-249,0 0 234,1 0-172,-37 36 16,0 0-63,36 0-15,-36 1 62,36-1-63,-36 0 17,0 1-17,36 35 1,-72-72 359,0 0-359</inkml:trace>
          <inkml:trace contextRef="#ctx0" brushRef="#br0" timeOffset="82096.134">9726 4645 0,'36'0'140,"37"0"-124,-37 0-16,36-37 16,1 37-16,36-36 15,0 0-15,72-1 16,-145 37-1,110-108-15,-38 71 16,1 1-16,-72-37 16,-1 73-16,-72 0 218,-146 0-218</inkml:trace>
        </inkml:traceGroup>
      </inkml:traceGroup>
      <inkml:traceGroup>
        <inkml:annotationXML>
          <emma:emma xmlns:emma="http://www.w3.org/2003/04/emma" version="1.0">
            <emma:interpretation id="{75AD0ED4-D74D-4A0C-A0AF-E32845DAD29D}" emma:medium="tactile" emma:mode="ink">
              <msink:context xmlns:msink="http://schemas.microsoft.com/ink/2010/main" type="line" rotatedBoundingBox="30389,12167 32264,12337 32201,13033 30326,12863"/>
            </emma:interpretation>
          </emma:emma>
        </inkml:annotationXML>
        <inkml:traceGroup>
          <inkml:annotationXML>
            <emma:emma xmlns:emma="http://www.w3.org/2003/04/emma" version="1.0">
              <emma:interpretation id="{F843C7AB-5B78-422D-996A-65DFF4C2DE0F}" emma:medium="tactile" emma:mode="ink">
                <msink:context xmlns:msink="http://schemas.microsoft.com/ink/2010/main" type="inkWord" rotatedBoundingBox="30389,12167 32264,12337 32201,13033 30326,12863"/>
              </emma:interpretation>
            </emma:emma>
          </inkml:annotationXML>
          <inkml:trace contextRef="#ctx0" brushRef="#br2" timeOffset="108760.0409">7113 5769 0,'0'-36'94,"36"36"109,1 0-203,-1 0 16,73 0-16,0 0 16,-37 0-16,1 0 15,-1 0-15,1 0 16,36 0-16,-37 0 15,-35 0 1,-1 0-16,73 0 16,-37 0-16,37 0 15,0 0-15,-36 0 16,72 0-16,-73 0 16,1 0-16,-37 0 15,1 0-15,35 0 16,-36 0 15,1 0 16,-1 0 15,-36-36 32</inkml:trace>
          <inkml:trace contextRef="#ctx0" brushRef="#br2" timeOffset="110263.9194">7657 6277 0,'37'0'125,"35"0"-125,-35 0 16,35 0-16,1 0 15,36 0-15,-1 0 16,1 0-16,-36 0 16,-1-36-16,-35 36 15,-1 0-15,37 0 94,35 0-63,-35 0 1,-37-72 14,37 72-30,-37 0-16,0 0 16,1 0 124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9:00:18.269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96B40B1E-459E-4F31-9FBF-D453C286C271}" emma:medium="tactile" emma:mode="ink">
          <msink:context xmlns:msink="http://schemas.microsoft.com/ink/2010/main" type="inkDrawing" rotatedBoundingBox="16728,10994 16950,8094 19050,8255 18828,11154" semanticType="callout" shapeName="Other">
            <msink:sourceLink direction="with" ref="{2C918A81-DE50-4957-8AE8-7BFB050808A5}"/>
          </msink:context>
        </emma:interpretation>
      </emma:emma>
    </inkml:annotationXML>
    <inkml:trace contextRef="#ctx0" brushRef="#br0">0 2794 0,'36'0'281,"0"0"-265,1 0-16,-1 0 15,36 0-15,1 0 16,-37-36-1,1 36 64,-1 0-64,0 0-15,0 0 16,1 0-16,-1 0 47,0-36 78,-36-37-94,0 37 0,0-1-15,0 1-16,0-36 15,0 35 1,0-35 0,0-1-1,0 37-15,37-37 16,-37 37 0,0-37-16,36-35 15,-36 71-15,0 1 16,36 0-16,0-73 15,-36 73-15,0-1 16,0-35-16,0-37 16,73 0-16,-37 36 15,-36 37 1,0-109-16,73 72 16,-73 37-16,36-73 15,0 37-15,-36 35 16,0 1-16,0-36 15,0-1-15,0 0 16,0 37-16,37 0 16,-37-37-16,36 1 15,-36 35 17,36 1-32,-36 0 15,0-37 16,0 37-15,0 0-16,0-1 16,0 1 46,37 36-31,-37-36-15,0 108 187,0-35-187,0 108-16,0-109 15,0 73-15,0 0 16,0 0-16,0-37 16,0-35-16,0 35 15,0-36-15,0 37 16,0-37-16,0 1 16,0 35-16,0-36 15,0 1-15,0 35 16,0-35-16,0 35 15,0-36-15,0 1 16,0-1-16,0 37 16,0-1-1,0-36 1,0 1-16,0 35 16,0 1 15,0-37-16,36 0 1,-36 1 47,0-1-48,0 0 1,0 1-16,0-1 15,0 0 1,0 37-16,0-37 16,0 0-1,0 37 1,0-1 31,0-35-32,0-1 1,0 0 15,0 1 1,36-37-1,-36 36-16,36 0 17,1-36 15,-1 0-47,37 0 15,-1 0-15,-36 0 16,37 0-16,-37 0 15,37 0-15,-1 0 16,-35 0 47,-1 0-48,0 0 1,37 0-1,-1-72 17,-35 72-17,-1 0-15,0 0 16,1-37-16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9:00:44.654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BB8A5461-7EDF-4A19-B1B7-48F9228F0AEB}" emma:medium="tactile" emma:mode="ink">
          <msink:context xmlns:msink="http://schemas.microsoft.com/ink/2010/main" type="inkDrawing" rotatedBoundingBox="6277,10631 6924,7943 9311,8519 8663,11206" semanticType="callout" shapeName="Other">
            <msink:sourceLink direction="with" ref="{7B97C318-9A5C-4BEA-9D10-3D5C37040E9F}"/>
            <msink:sourceLink direction="with" ref="{1DC882A6-D009-483E-AD5F-999CA2E24D59}"/>
          </msink:context>
        </emma:interpretation>
      </emma:emma>
    </inkml:annotationXML>
    <inkml:trace contextRef="#ctx0" brushRef="#br0">0 2467 0,'37'0'141,"-1"0"-126,37 0 1,-1 0-16,-36 0 16,37 0-1,-37 0-15,37 0 16,-1 0-16,1 0 15,-37 0 1,1 0-16,-1 0 16,36 0-1,-35 0-15,-1 0 16,0 0 0,37 0-16,-37-72 31,0 72 0,1-73-15,-1 73-1,0-72-15,37 72 32,-73-37-32,36 1 31,-36 0 16,0-1-32,0-35 1,0 36-16,36-37 16,-36 0-1,0 1 1,37 36-16,-37-1 15,0 1-15,0-37 16,0 37 0,0-36-1,36 35-15,-36-35 16,36-37 0,-36 73-1,0-37-15,0 0 16,0 1-1,0-1-15,0 37 16,0 0 0,0-37-16,37 1 15,-37-37-15,0 36 16,36 1-16,-36 35 16,0-35-16,0 35 15,36-35-15,-36 36 16,0-1-16,0 1 15,0 0-15,0-1 16,0-35-16,36 72 16,1 0 31,-1 72 203,-36-35-235,0-1-15,0 0 16,0 1-16,73 71 15,-73-71-15,0-1 16,0 0-16,0 1 16,0-1-16,0 0 15,0 0-15,0 1 16,0-1-16,0 0 16,0 1-16,0-1 15,0 0 1,0 0-16,0 37 15,0 0 17,0-37-1,0 36-15,0-35-1,0-1-15,0 0 16,0 1-1,0-1 1,0 0-16,0 37 31,0-37-15,0 0 0,0 1-1,0-1-15,0 0 16,0 0-1,0 1-15,0-1 16,0 0 0,0 1-16,0-1 15,0 0 1,0 0-16,0 1 16,0-1-1,0 0 1,0 1-1,0-1-15,0 0 16,0 0-16,-37 37 31,74-73 110,-1 0-110,36 0 0,-35 0 1,-1 0-17,0 0 17,1 0-17,-1 0-15,36 0 31,-35 0-15,-1 0 0,0 0-16,1 0 15,-1 0 1,0 0 0,0-36 15,37 36-16,-73-37 1,36 37 78,1 0-79,-1 0-15,0 0 16,0 0-16,1 0 16,-1 0-16,-36-36 250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9:00:48.662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C5992304-C5F7-4857-A1DA-00BD143B3A80}" emma:medium="tactile" emma:mode="ink">
          <msink:context xmlns:msink="http://schemas.microsoft.com/ink/2010/main" type="writingRegion" rotatedBoundingBox="7499,9004 6237,9563 5825,8633 7088,8074"/>
        </emma:interpretation>
      </emma:emma>
    </inkml:annotationXML>
    <inkml:traceGroup>
      <inkml:annotationXML>
        <emma:emma xmlns:emma="http://www.w3.org/2003/04/emma" version="1.0">
          <emma:interpretation id="{821FFC3C-1685-4A18-80C3-DC86FD6C3EEF}" emma:medium="tactile" emma:mode="ink">
            <msink:context xmlns:msink="http://schemas.microsoft.com/ink/2010/main" type="paragraph" rotatedBoundingBox="7499,9004 6237,9563 5825,8633 7088,8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2D4236-3BBA-446B-90F2-887A9CEB76E9}" emma:medium="tactile" emma:mode="ink">
              <msink:context xmlns:msink="http://schemas.microsoft.com/ink/2010/main" type="line" rotatedBoundingBox="7499,9004 6237,9563 5825,8633 7088,8074"/>
            </emma:interpretation>
          </emma:emma>
        </inkml:annotationXML>
        <inkml:traceGroup>
          <inkml:annotationXML>
            <emma:emma xmlns:emma="http://www.w3.org/2003/04/emma" version="1.0">
              <emma:interpretation id="{7B97C318-9A5C-4BEA-9D10-3D5C37040E9F}" emma:medium="tactile" emma:mode="ink">
                <msink:context xmlns:msink="http://schemas.microsoft.com/ink/2010/main" type="inkWord" rotatedBoundingBox="7499,9004 7185,9144 6797,8267 7112,8127">
                  <msink:destinationLink direction="with" ref="{BB8A5461-7EDF-4A19-B1B7-48F9228F0AE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1016-508 0,'0'36'141,"0"0"-126,0 0-15,0 37 16,0 0-16,0-37 16,0 36-16,36-35 15,1-1-15,-37 0 16,0 1 0,0-1-16,0 0 15,0 0-15,0 1 16,0-1-1,0 73-15,0-73 16,0 0 0,0 1-1,0-1-15,0 0 16,0 1 0,0-146 202</inkml:trace>
        </inkml:traceGroup>
        <inkml:traceGroup>
          <inkml:annotationXML>
            <emma:emma xmlns:emma="http://www.w3.org/2003/04/emma" version="1.0">
              <emma:interpretation id="{51722EE8-D2E6-4C55-B65C-0991EDB0F144}" emma:medium="tactile" emma:mode="ink">
                <msink:context xmlns:msink="http://schemas.microsoft.com/ink/2010/main" type="inkWord" rotatedBoundingBox="7216,8706 6936,8830 6887,8719 7167,8595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216.368">1089 0 0,'-37'0'157,"1"0"-157,0 0 15,-1 36 17,1-36 93,36 36-125,0 0 78,-36-36-16,36 37-15,0-1-31,-36-36-1</inkml:trace>
        </inkml:traceGroup>
        <inkml:traceGroup>
          <inkml:annotationXML>
            <emma:emma xmlns:emma="http://www.w3.org/2003/04/emma" version="1.0">
              <emma:interpretation id="{1DC882A6-D009-483E-AD5F-999CA2E24D59}" emma:medium="tactile" emma:mode="ink">
                <msink:context xmlns:msink="http://schemas.microsoft.com/ink/2010/main" type="inkWord" rotatedBoundingBox="7058,9055 6183,9442 5825,8633 6701,8245">
                  <msink:destinationLink direction="with" ref="{BB8A5461-7EDF-4A19-B1B7-48F9228F0AEB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543.5975">0 0 0,'0'72'172,"0"-36"-156,0 1-16,0 35 15,0-35-15,0 35 16,0-36-16,0 37 16,0-37-16,0 1 15,36-1-15,-36 36 16,0 1 109,37-37-109</inkml:trace>
          <inkml:trace contextRef="#ctx0" brushRef="#br0" timeOffset="-1430.1815">544-327 0,'0'-36'31,"37"36"-15,-1 0-1,-36 36 1,0 0-16,0 37 16,72-1-16,-72-35 15,0 35-15,0-35 16,0-1-16,73 36 15,-73-35-15,0 35 16,0-35 0,0-1-16,0 36 15,0-35 32,0 72-16</inkml:trace>
        </inkml:traceGroup>
      </inkml:traceGroup>
    </inkml:traceGroup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9:00:55.589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3898C914-6176-44F4-B534-FCA034D4B628}" emma:medium="tactile" emma:mode="ink">
          <msink:context xmlns:msink="http://schemas.microsoft.com/ink/2010/main" type="inkDrawing" rotatedBoundingBox="21661,13733 22834,11063 24593,11836 23420,14506" semanticType="callout" shapeName="Other">
            <msink:sourceLink direction="with" ref="{41839ADA-B988-4F32-A28D-A10A9CA5DC84}"/>
            <msink:sourceLink direction="with" ref="{FA08CF96-9773-4A78-A0EF-2F600DC1D513}"/>
          </msink:context>
        </emma:interpretation>
      </emma:emma>
    </inkml:annotationXML>
    <inkml:trace contextRef="#ctx0" brushRef="#br0">2215 800 0,'0'-36'16,"0"0"0,0-1-16,0 1 15,0-37 16,-36 73-15,-1 0-16,1-36 47,0 36-31,-1 0-1,1-36 1,0 36-16,0-36 15,-1 36 1,1 0-16,0 0 31,-1-37-15,1 37 0,0-36-16,0 36 15,-37-36-15,73-1 16,-36 37-16,-73 0 15,109-36-15,-36 0 16,-37 36 0,0-36-16,73-1 15,-72 37 1,36-36 0,-1 36-1,-72-73-15,73 73 16,-36 0-16,-1-36 15,-36 36-15,109-36 16,-36 36 0,0 0 77,-1 0-77,-35 36 0,72 0-16,-37-36 15,-35 73-15,72-37 16,-36 37-16,-1-37 16,37 0-16,-36 37 15,36 0-15,-36-1 16,-1 1-16,37-1 15,-36 1-15,0 36 16,36-73-16,0 0 16,-36 37-16,36-1 15,-37 1-15,37 0 16,0-37-16,-36 73 16,36-73-16,0 37 15,0-1-15,0-36 16,-36 73-16,-1-72 15,37-1 1,0 36 0,0-35-1,0 35-15,0 1 16,0-1 0,0 1-1,0 0 1,0-1-1,37-36-15,-37 1 16,0 35-16,109 37 16,-1 0-1,-108-36-15,37-1 16,-1-72-16,0 73 16,37-73-1,-1 72-15,1 1 31,-37-73-15,1 0 0,35 0-1,1 0 1,-1 0-16,-35 36 16,35-36-16,1 0 15,-1 0-15,37 0 16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9:01:18.558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859C0DFB-F12B-4DAC-B309-33E0A5D8AD1D}" emma:medium="tactile" emma:mode="ink">
          <msink:context xmlns:msink="http://schemas.microsoft.com/ink/2010/main" type="writingRegion" rotatedBoundingBox="16010,14518 19820,14550 19805,16364 15994,16332">
            <msink:destinationLink direction="with" ref="{EAEBBF67-8373-4D08-9676-EF6AD3A81EFE}"/>
          </msink:context>
        </emma:interpretation>
      </emma:emma>
    </inkml:annotationXML>
    <inkml:traceGroup>
      <inkml:annotationXML>
        <emma:emma xmlns:emma="http://www.w3.org/2003/04/emma" version="1.0">
          <emma:interpretation id="{C851F1EC-132D-4A2F-9FB8-6BFC6F8D0F3A}" emma:medium="tactile" emma:mode="ink">
            <msink:context xmlns:msink="http://schemas.microsoft.com/ink/2010/main" type="paragraph" rotatedBoundingBox="16010,14518 19820,14550 19805,16364 15994,16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4380B0-A526-4474-AC6C-EDF106911ECC}" emma:medium="tactile" emma:mode="ink">
              <msink:context xmlns:msink="http://schemas.microsoft.com/ink/2010/main" type="line" rotatedBoundingBox="16010,14518 19820,14550 19805,16364 15994,16332"/>
            </emma:interpretation>
          </emma:emma>
        </inkml:annotationXML>
        <inkml:traceGroup>
          <inkml:annotationXML>
            <emma:emma xmlns:emma="http://www.w3.org/2003/04/emma" version="1.0">
              <emma:interpretation id="{AF584B0E-4251-4728-8AB4-9ECC7055C355}" emma:medium="tactile" emma:mode="ink">
                <msink:context xmlns:msink="http://schemas.microsoft.com/ink/2010/main" type="inkWord" rotatedBoundingBox="16009,15218 18049,15277 18031,15902 15991,158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2991 336 0,'0'-37'31,"0"1"-15,0 0 31,0-1-32,0 1 79,0 0 0,-37 36-47,1 0-16,0 0 16,-37 0-32,37 0 48,0 0-47,-37 72-1,73-35 16,-36-1-15,36 0 47,0 37-17,0-37-30,0 0 0,0 1-16,0-1 15,0 0 1,0 1 31,0-1-47,0 0 31,36 0 0,0-36-31,-36 37 16,37-37 62,-1 0-62,0 0-1,1 0 48,-1 0-32,0 0 16,0 0-31,37-73 30,-73 37 1,0 0 63,0-1-95,0 1 17,0 0-17,0-1 48,0 1-63,0 0 15,0 0 1,0-37 0,0 37-1,0-1-15,0 1 16</inkml:trace>
          <inkml:trace contextRef="#ctx0" brushRef="#br0" timeOffset="-2360.6538">995 336 0,'36'0'172,"1"0"-172,-1 0 62,0 0-62,0 36 16,37-36-1,0 0 1,-37 0 0,0 0-1,0 0-15,1 0 16,-1 0-1,0 0-15,1 0 32,-1 0 46,73 0-78,0 0 15,-37 0-15,73 0 16,-36 0-16,-73 0 16,37 0-16,-37 36 250</inkml:trace>
        </inkml:traceGroup>
        <inkml:traceGroup>
          <inkml:annotationXML>
            <emma:emma xmlns:emma="http://www.w3.org/2003/04/emma" version="1.0">
              <emma:interpretation id="{55815395-911C-448F-90B7-608D2971E6D2}" emma:medium="tactile" emma:mode="ink">
                <msink:context xmlns:msink="http://schemas.microsoft.com/ink/2010/main" type="inkWord" rotatedBoundingBox="18824,14542 19820,14550 19805,16364 18809,163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55.7127">4769-535 0,'0'-73'31,"0"146"48,0-1-79,0 1 15,0-1-15,0 37 16,0-36-1,0 36-15,0 0 16,0-37-16,0 37 16,0-73-16,0 1 15,0-1-15,0 73 16,0-73 0,0 37-16,0-37 15,0 36-15,0-35 16,0-1-16,0 0 15,0 1-15,0 35 16,0-36-16,0 37 31,0-37-15,0 73 0,0-73 15,0-108 172,0 36-203,0-37 16,0 37-16</inkml:trace>
          <inkml:trace contextRef="#ctx0" brushRef="#br0" timeOffset="3478.1984">4805 372 0,'-36'-36'125,"-1"36"-125,1 0 16,0 0-16,0 0 16,-1 0-16,1 0 15,-37 0 17,37 0-32,0 0 15,-37 0-15,1 0 31,35 0 48,-35 0-79,-37 0 62,36 0-46,37 0-1,36 36-15</inkml:trace>
          <inkml:trace contextRef="#ctx0" brushRef="#br0" timeOffset="1055.3061">3825-390 0,'0'72'94,"0"1"-79,0 36-15,0-37 16,0 37-16,0-36 15,0-1-15,0-35 16,0-1-16,0 37 16,0-1-16,0-36 15,0 37-15,0-37 16,0 1-16,0-1 16,0 0-1,0 37 1,0-37-1,0 0 1,0 1 0,0-1-16,0 0 15,0 0-15,0 1 16</inkml:trace>
        </inkml:traceGroup>
      </inkml:traceGroup>
    </inkml:traceGroup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8:56:48.646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5FA8C325-A271-4BAF-AB4E-203031F01A5B}" emma:medium="tactile" emma:mode="ink">
          <msink:context xmlns:msink="http://schemas.microsoft.com/ink/2010/main" type="writingRegion" rotatedBoundingBox="26593,6510 16161,10011 15574,8263 26006,4763"/>
        </emma:interpretation>
      </emma:emma>
    </inkml:annotationXML>
    <inkml:traceGroup>
      <inkml:annotationXML>
        <emma:emma xmlns:emma="http://www.w3.org/2003/04/emma" version="1.0">
          <emma:interpretation id="{D2C2632A-C7B1-4C1B-8AD5-7818D4CE2151}" emma:medium="tactile" emma:mode="ink">
            <msink:context xmlns:msink="http://schemas.microsoft.com/ink/2010/main" type="paragraph" rotatedBoundingBox="26593,6510 16161,10011 15574,8263 26006,4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F76A30-E364-4DC9-B91B-3637DD124F7E}" emma:medium="tactile" emma:mode="ink">
              <msink:context xmlns:msink="http://schemas.microsoft.com/ink/2010/main" type="line" rotatedBoundingBox="26593,6510 16161,10011 15574,8263 26006,4763"/>
            </emma:interpretation>
          </emma:emma>
        </inkml:annotationXML>
        <inkml:traceGroup>
          <inkml:annotationXML>
            <emma:emma xmlns:emma="http://www.w3.org/2003/04/emma" version="1.0">
              <emma:interpretation id="{1162E66F-0051-4886-A770-922531642F2E}" emma:medium="tactile" emma:mode="ink">
                <msink:context xmlns:msink="http://schemas.microsoft.com/ink/2010/main" type="inkWord" rotatedBoundingBox="26475,6159 23701,7090 23232,5693 26006,47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183-1016 0,'36'0'219,"0"0"-141,0 0-62,1 0-16,-1 0 78,-36 36-16,36-36-62,-36 37 63,0 35-32,0-36-15,0 1-1,0-1-15,0 0 31,0 37-31,37-109 235,-37-37-220,36 0 1,0 37 0,-36 0-1,36 0 48,1 36 15,-37-37-47,36 37 79,0 0-95,1 0 126,-1 37-110,-36-1 16,0 0-16,0 0-15,0 1-16,0-1 15,0 37-15,0-37 125,0 0-109,36-36 234,0 0-234,1 0-16</inkml:trace>
          <inkml:trace contextRef="#ctx0" brushRef="#br0" timeOffset="4054.7916">1126-762 0,'0'-36'16,"0"-37"30,0 1-30,36 35 0,-36-35-16,0 35 15,73-35 1,-1-1-16,-108 110 31,72-37 32,-36-37-1,0 74-31,0-1-31,0 0 16,0 0 0,37-36-16,-37 37 15,0-1-15,0 0 16,0 1 0,0-1-1,0 0 1,0 0-16,0 1 15,0-1-15,0 37 16,0-37 0,0 36-1,0-35 1,0-1-16,0-109 234,72 1-202,-72-1-32,0 37 15,37-37 32,-1 73-31,-36-36-16,0 0 15,72-37 1,-35 37 109,35-37-109,-72 37 15,73 36 313,-109 0-329,36 36-15,0 1 16,0 35-1,0-35-15,0-1 16,0 0-16,0 37 16,0-1-1,0-35 1,0-1-16,0 0 47,0 0 281,0 1-234,0-110 171,0 37-265,0-37 16,36 1 0,-36 35-1,36 37 1,-36-36-16,36 0 15,-36-37 1,37 73 0,-37-36-1,0 0 17,36-37-32,0 73 15,-36-36-15,37 0 16,-1-1-16,36 37 140,-35 0-77,-37 37-47,0 35-16,0-36 15,0 37 1,0 0-1,0-37-15,0 0 16,0 0-16,0 37 16,0-37-16,0 1 15,0-1 1,0 0 0,-37-36 15,37 36-31,37-36 203,-1 0-187,0 0-1,1-36 79</inkml:trace>
          <inkml:trace contextRef="#ctx0" brushRef="#br0" timeOffset="5791.1138">2469-1197 0,'36'0'93,"-36"72"-46,0-36-31,0 1-16,0 35 15,0-35-15,36-1 16,-36 0 0,0 0-16,0 1 78,36-1-47,-36 37 0,0-146 157,0 37-173,0-1 1,73-71-16,-73 71 16,73-35-1,-73 35 17,36 37 14,0 0 33,0 0-64,1 0 32,-1 0-47,37 0 31,-37 0 16</inkml:trace>
          <inkml:trace contextRef="#ctx0" brushRef="#br0" timeOffset="7487.5006">219-218 0,'36'0'203,"0"0"-187,1 0-16,-1 0 16,0 0-16,37 0 15,-37 0-15,0 0 16,1 0-16,35-72 16,1 72-16,72 0 31,-36 0-31,-37 0 15,74 0-15,71 0 16,-72-37 0,37 37-16,-37 0 0,36 0 15,-108 0 1,-37-36-16,1 36 16,35 0-16,1 0 15,-37 0 1,73 0-16,0 0 15,0 0-15,-73 0 16,36 0-16,-35 0 16</inkml:trace>
        </inkml:traceGroup>
        <inkml:traceGroup>
          <inkml:annotationXML>
            <emma:emma xmlns:emma="http://www.w3.org/2003/04/emma" version="1.0">
              <emma:interpretation id="{CB530796-83EF-46F0-ABD5-5821F56A5796}" emma:medium="tactile" emma:mode="ink">
                <msink:context xmlns:msink="http://schemas.microsoft.com/ink/2010/main" type="inkWord" rotatedBoundingBox="23243,7634 20130,8679 19609,7126 22721,6081">
                  <msink:destinationLink direction="to" ref="{D9F6A15C-77E7-4542-B045-34141602931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218816.0036">-725-327 0,'-36'0'15,"0"0"48,36 37-48,0 35 1,-36 1 0,36-37 15,0 0 0,0 1-15,0 35 31,0-36 15,0 1 1,0-1-48,36-36 63,0 0-78,0 0 63,1 0-1,-1-36-30,0 36 14,-36-37 220,0-35-250,-36 72 46,0-36-31,-1 36 1,1 0 140,0 0-157</inkml:trace>
          <inkml:trace contextRef="#ctx0" brushRef="#br1" timeOffset="192767.6087">-3591 544 0,'72'0'188,"-35"0"-172,-1 0-16,0 0 15,1 0 1,-1 0-1,0 0 1,0 0-16,1 0 16,-1 0-16,37 0 15,-37 0 48,0 0-48,37 0-15,-37 0 16,0 0-16,37 0 16,-37 0 31</inkml:trace>
          <inkml:trace contextRef="#ctx0" brushRef="#br1" timeOffset="217511.1005">-725-327 0</inkml:trace>
          <inkml:trace contextRef="#ctx0" brushRef="#br1" timeOffset="217384.4597">-616-218 0,'0'-36'16,"-36"36"0,0-36-1</inkml:trace>
          <inkml:trace contextRef="#ctx0" brushRef="#br1" timeOffset="217288.3467">-579-544 0,'36'36'125,"-36"0"-94,36-36-15,-36 73 62,0-37-63,0 0 1,0 1 0,0-1 93,0 0-93</inkml:trace>
          <inkml:trace contextRef="#ctx0" brushRef="#br1" timeOffset="193910.9404">-3301 617 0,'36'0'47,"-36"36"47,0 37-94,0-37 15,0 36-15,0 37 16,0 0-16,0-36 16,0 36-1,-72-73-15,72 0 16,0 37-16,0-37 15</inkml:trace>
          <inkml:trace contextRef="#ctx0" brushRef="#br1" timeOffset="195911.4584">-2648 653 0,'0'73'109,"0"-37"-109,0 363 31,0-326-15,0-1-16,0-36 16,0 1-16,0-1 15,0-72 141,0-1-156,0-71 16,0 35-16,0-36 16,0 37-16,0 35 15,0-35-15,0 35 16,0 1-16,0 0 16,0 72 140,0 0-141,37 1 1,-1-1-16,0 0 63,37-36-32,-37 0-16,37 0-15,-37 0 16,0 0-16,0 0 31,1 0-31,-1 0 16,0-36 0,1-37-1,-37 37 1,36 0-1,-36 0 1,36-1 0,-36 1 31,0 109 156,0 35-188,0-35-15,0 36 0,0-37 16,0-35-16,0 35 16,0-35-1,0-1 48,0 0-32,0 0 16</inkml:trace>
          <inkml:trace contextRef="#ctx0" brushRef="#br1" timeOffset="196906.8709">-1378 544 0,'37'0'141,"-37"-36"-126,-37 0 17,-35 36 77</inkml:trace>
          <inkml:trace contextRef="#ctx0" brushRef="#br1" timeOffset="198304.6807">-1559 544 0,'0'36'31,"0"1"1,0-1-17,0 0 1,0 1 0,0-1-1,0 36 32,36-72 47,0 0-94,1 0 0,-1 0 15,0 0-15,1 0 32,-1 0 15,36 37-16,-35-37 94,-37 36-110,0 0 1,36-36 31,-36 37-31,0-1 15,0 36-16,0 1 1,0-37 15,0 1-15,0-1 46,0 0-46,0 37 47,-73-73 15,37 0-47,0 0-31,-37 0 31,37 0-15,0 0 203</inkml:trace>
          <inkml:trace contextRef="#ctx0" brushRef="#br1" timeOffset="216000.3351">-1378-218 0,'37'0'125,"-1"0"-93,0 0-1,0 0-15,1 0-1,-37 36 1,36-36 15,0 37 0,-36-1 188,0 0-188,-36 1 1,-37-37-1,37 0-16,72 0 298,1 0-297,-37 36 15,36-36-16,0 36 17,37 0-17,-37-36 32,0 0-31,1 37-16,-37-1 297,0 0-282,0 1 63,0-1 32,-37-36-32,1 0-62,0 0 15</inkml:trace>
        </inkml:traceGroup>
        <inkml:traceGroup>
          <inkml:annotationXML>
            <emma:emma xmlns:emma="http://www.w3.org/2003/04/emma" version="1.0">
              <emma:interpretation id="{2C918A81-DE50-4957-8AE8-7BFB050808A5}" emma:medium="tactile" emma:mode="ink">
                <msink:context xmlns:msink="http://schemas.microsoft.com/ink/2010/main" type="inkWord" rotatedBoundingBox="17408,8928 15960,9414 15605,8356 17053,7870">
                  <msink:destinationLink direction="with" ref="{96B40B1E-459E-4F31-9FBF-D453C286C27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227983.1121">-7546 1705 0,'36'-36'31,"0"36"-16,73 0-15,-73-36 16,37-1-16,-37 37 16,37 0 15,-37 0 31,0 37-30,1-1-1,-37 0 94,0 73-109,0-36 15,0-1 16,-73-72-32,37 0 1,0 0-16,-37 37 16,0-37-16,110 0 296,-1 0-280,0 0 31,-36 36-31,37 0-16,-1-36 15,0 0 1,-36 36-16,36-36 172,-36 37-172,0 35 62,0-35-15,0 71-16,-72-108 1,-1 0-1,37 0-16,0 0 1,-1 0 62,1 0-47,0 0 32,0 0-47,36-36 15,0 0-16</inkml:trace>
          <inkml:trace contextRef="#ctx0" brushRef="#br1" timeOffset="229175.9431">-6675 1488 0,'0'36'125,"0"0"-125,36 73 15,-36-73-15,0 1 16,0 35-16,0-36 16,0 37-16,0 0 15,0-37-15,0 36 16,0 37-16,0-72 15,0-1-15,0 0 16,0 0-16,0 1 16,0-1 46</inkml:trace>
          <inkml:trace contextRef="#ctx0" brushRef="#br1" timeOffset="230679.1165">-6167 1379 0,'0'-37'0,"0"74"125,0 35-125,0-35 15,0 71-15,0-71 16,0 35-16,0-35 16,0 35-1,0 1 1,0-1-16,0 1 15,0-37 1,0 0 0,0 1-1,0-1-15,0 0 16,0 37 15,0-1 94,0-35-109,-73-74 187,73 1-203,0 0 16,0 0-1,0-1-15</inkml:trace>
          <inkml:trace contextRef="#ctx0" brushRef="#br1" timeOffset="231832.001">-6240 1959 0,'0'-36'32,"-36"36"108,-109 0-93,108 0-47,1 0 16,36 36-1,-36-36 48</inkml:trace>
          <inkml:trace contextRef="#ctx0" brushRef="#br1" timeOffset="231878.9724">-6530 1959 0</inkml:trace>
        </inkml:traceGroup>
      </inkml:traceGroup>
    </inkml:traceGroup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9:01:29.773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F6C6D9CE-A903-44E2-B139-07CB4295F441}" emma:medium="tactile" emma:mode="ink">
          <msink:context xmlns:msink="http://schemas.microsoft.com/ink/2010/main" type="writingRegion" rotatedBoundingBox="12301,14550 13408,17128 12142,17671 11035,15093"/>
        </emma:interpretation>
      </emma:emma>
    </inkml:annotationXML>
    <inkml:traceGroup>
      <inkml:annotationXML>
        <emma:emma xmlns:emma="http://www.w3.org/2003/04/emma" version="1.0">
          <emma:interpretation id="{74A4F940-DB0F-4284-A5B3-B3C38738D798}" emma:medium="tactile" emma:mode="ink">
            <msink:context xmlns:msink="http://schemas.microsoft.com/ink/2010/main" type="paragraph" rotatedBoundingBox="12301,14550 13408,17128 12142,17671 11035,15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0109AB-1A51-4AD3-B5BF-D846A096B960}" emma:medium="tactile" emma:mode="ink">
              <msink:context xmlns:msink="http://schemas.microsoft.com/ink/2010/main" type="line" rotatedBoundingBox="12301,14550 13408,17128 12142,17671 11035,15093"/>
            </emma:interpretation>
          </emma:emma>
        </inkml:annotationXML>
        <inkml:traceGroup>
          <inkml:annotationXML>
            <emma:emma xmlns:emma="http://www.w3.org/2003/04/emma" version="1.0">
              <emma:interpretation id="{3D4F0372-2F33-4EF6-BC65-AC85938019C8}" emma:medium="tactile" emma:mode="ink">
                <msink:context xmlns:msink="http://schemas.microsoft.com/ink/2010/main" type="inkWord" rotatedBoundingBox="12301,14550 13408,17128 12142,17671 11035,15093"/>
              </emma:interpretation>
              <emma:one-of disjunction-type="recognition" id="oneOf0">
                <emma:interpretation id="interp0" emma:lang="" emma:confidence="1">
                  <emma:literal>f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¥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-2634 517 0,'-36'0'141,"0"0"-126,0 0-15,-1 0 16,1 0 0,-37 0-16,37 0 15,-36 0 17,-1 0 30,0 0-62,37 0 16,0 0-1,-37 0 157,1 0-172,-37 0 16,36 0-16,37 0 15,0 0 157,-1 0-156,-35 0-16</inkml:trace>
          <inkml:trace contextRef="#ctx0" brushRef="#br0" timeOffset="-1231.4196">-2706-608 0,'0'73'109,"0"-1"-109,0-35 16,0 35-16,0 37 15,0-36-15,0 35 16,0-35-16,0 0 16,0 35-16,0 38 15,0-74 1,0 1-16,0-1 16,0-35-16,0 71 15,0-35 1,0 0-16,0-1 15,0 37-15,0-36 16,0 35-16,0-71 16,0-1-1,0 0-15,0 37 16,0-1-16,0-35 31,0-74 172,0 1-187</inkml:trace>
          <inkml:trace contextRef="#ctx0" brushRef="#br0" timeOffset="2481.0739">-2307 1569 0,'36'0'172,"1"0"-172,35 0 16,-36 0-1,1 37 1,-1-37 0,0 0 93,-36 36-31,0 0-62,0 37 93,-36-37-62,0 0-47,-1-36 16,1 0 15,0 0 0,0 0-15,-37 0-1,109 0 251,1 0-266,-1 0 16,36 0-16,-35 0 31,-1 37 16,-36-1-16,36 0 78,-36 0-93,0 1 15,0 35-15,0 1 78,-36-73-79,0 0-15,-1 0 16,-35 36-16,36-36 31,-37 0 32,37 0-32,-1 0-15,1 0-1,0 0-15,36-36 31,-36 36-15,36-36 109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6:51.093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D4BC6722-9CFB-4A29-92F1-F7FAE7B7F090}" emma:medium="tactile" emma:mode="ink">
          <msink:context xmlns:msink="http://schemas.microsoft.com/ink/2010/main" type="writingRegion" rotatedBoundingBox="17123,5161 16990,9886 16595,9874 16727,5149"/>
        </emma:interpretation>
      </emma:emma>
    </inkml:annotationXML>
    <inkml:traceGroup>
      <inkml:annotationXML>
        <emma:emma xmlns:emma="http://www.w3.org/2003/04/emma" version="1.0">
          <emma:interpretation id="{305E63C4-935A-4B0F-811D-0C37C21179B8}" emma:medium="tactile" emma:mode="ink">
            <msink:context xmlns:msink="http://schemas.microsoft.com/ink/2010/main" type="paragraph" rotatedBoundingBox="17123,5161 16990,9886 16595,9874 16727,5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AF1018-CF1C-477F-A359-68F348DF91E0}" emma:medium="tactile" emma:mode="ink">
              <msink:context xmlns:msink="http://schemas.microsoft.com/ink/2010/main" type="line" rotatedBoundingBox="17123,5161 16990,9886 16595,9874 16727,5149"/>
            </emma:interpretation>
          </emma:emma>
        </inkml:annotationXML>
        <inkml:traceGroup>
          <inkml:annotationXML>
            <emma:emma xmlns:emma="http://www.w3.org/2003/04/emma" version="1.0">
              <emma:interpretation id="{C5A2294F-B00D-4BE8-8EA1-FC12F18D721C}" emma:medium="tactile" emma:mode="ink">
                <msink:context xmlns:msink="http://schemas.microsoft.com/ink/2010/main" type="inkWord" rotatedBoundingBox="17123,5161 16990,9886 16595,9874 16727,5149"/>
              </emma:interpretation>
            </emma:emma>
          </inkml:annotationXML>
          <inkml:trace contextRef="#ctx0" brushRef="#br0">305 799 0,'0'36'16,"0"0"-1,0 37-15,0-37 16,0 0-16,0 37 15,0-37 1,0 0 0,-37 73-1,-35-109 17,35 0-17,-35 37 1</inkml:trace>
          <inkml:trace contextRef="#ctx0" brushRef="#br0" timeOffset="-423.9981">123 73 0,'0'-36'93,"-36"36"-15,-37-37-78,73 110 141,0-1-125,0-35-16,0-1 15,0 0 1,0 1-16,0 108 16,0-109 15,0 37-16,0-37 1,0 0-16,0 37 31,37-73 63,-1 0-47</inkml:trace>
          <inkml:trace contextRef="#ctx0" brushRef="#br0" timeOffset="1671.9679">-95 1307 0,'0'36'125,"0"0"-109,0 0-16,0 1 16,0 35-16,0-35 15,37 35 1,-1 1-16,37-1 15,-1 1 1,-72-1-16,36 1 16,1-73-1,-37 36 1,36 1 15,-36-1 16,0 0-16,0 37-31,0-37 16,0 0-16,-36 1 16,-1-1-16,-35 0 31,72 0-31,-36-36 15,-1 37 1,37-1 0,-36 0 15,36 1 0,0 35-15,0-36-16,0 37 15,0-37-15,0 37 16,0-1-16,0 37 16,0 0-16,0 0 15,0 0-15,0 0 16,0 0-16,0-1 16,0 1-16,0-36 15,0-1 1,0-35-16,0-1 15,0 37-15,0-37 16,0 0 0,0 0-1,0 1-15,0-1 16,0 0 0,0 37 15,-36-37-31,36 0 15,0 1-15,0-1 47,0 37-31,0-37 15,0 0-31,0 0 94,72-36 140,-35 0-187,-1 0 141,0 0-173</inkml:trace>
          <inkml:trace contextRef="#ctx0" brushRef="#br0" timeOffset="1719.747">123 4717 0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9:01:08.173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33D5AD64-17FA-4522-8B0A-77B4A3EC0FDF}" emma:medium="tactile" emma:mode="ink">
          <msink:context xmlns:msink="http://schemas.microsoft.com/ink/2010/main" type="writingRegion" rotatedBoundingBox="14985,15961 15059,12471 15821,12487 15747,15977"/>
        </emma:interpretation>
      </emma:emma>
    </inkml:annotationXML>
    <inkml:traceGroup>
      <inkml:annotationXML>
        <emma:emma xmlns:emma="http://www.w3.org/2003/04/emma" version="1.0">
          <emma:interpretation id="{4A8D8713-82FD-4B35-A002-D940FFCE86F8}" emma:medium="tactile" emma:mode="ink">
            <msink:context xmlns:msink="http://schemas.microsoft.com/ink/2010/main" type="paragraph" rotatedBoundingBox="14985,15961 15059,12471 15821,12487 15747,15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003D5C-4C79-49E0-9892-5E7FA5D18F8C}" emma:medium="tactile" emma:mode="ink">
              <msink:context xmlns:msink="http://schemas.microsoft.com/ink/2010/main" type="line" rotatedBoundingBox="14985,15961 15059,12471 15821,12487 15747,15977"/>
            </emma:interpretation>
          </emma:emma>
        </inkml:annotationXML>
        <inkml:traceGroup>
          <inkml:annotationXML>
            <emma:emma xmlns:emma="http://www.w3.org/2003/04/emma" version="1.0">
              <emma:interpretation id="{9B4B5F90-4FF6-41AB-B2AD-475B98CADE24}" emma:medium="tactile" emma:mode="ink">
                <msink:context xmlns:msink="http://schemas.microsoft.com/ink/2010/main" type="inkWord" rotatedBoundingBox="14985,15961 15059,12471 15821,12487 15747,159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668 263 0,'0'-73'47,"0"37"16,0 0-48,0 0 1,-36 36-16,36-37 16,-36 37-1,0 0 17,-1 0-17,37-36 1,-36 36-16,0 0 15,-1 0 32,1 0-31,0 0 0,0 0-16,-1 0 31,-35 0-16,35 0 17,1 0-32,0 0 15,0 36 32,-1 1 0,37-1-31,0 0 31,0 0-47,0 37 15,0-37 1,0 1-1,0-1-15,0 0 16,0 0-16,0 1 16,0 35-1,0-35 1,0 35 0,0-36-1,37 1 1,-1-37-1,0 0 17,0 36-17,-36 0 1,37-36 46,-1 0 17,0 0-48,37 0 0,-37 0-15,0 0-1,1 0 1,-1 0 93,73 0-77,-37 0-32,-35 0 15,-1 0-15</inkml:trace>
          <inkml:trace contextRef="#ctx0" brushRef="#br0" timeOffset="1537.4282">414-1660 0,'0'-36'78,"0"72"-15,0 0-63,0 37 15,0-1-15,0-35 16,0 35-16,73 1 16,-73-37-16,0 37 15,0-37-15,0 36 16,0 1-16,0 0 15,0-37 1,0 0-16,0 37 16,0-37-16,0 0 15,0 1-15,0-1 16,0 0-16,0 37 16,0-1-1,0 1 16,0-37 1,0 0-17,0 1-15,0-1 16,0 0 0,0 1-1,-36-37 235,-1 0-234</inkml:trace>
          <inkml:trace contextRef="#ctx0" brushRef="#br0" timeOffset="3072.053">88-1588 0,'0'37'141,"0"-1"-126,0 0-15,0 1 16,0 35-16,0-36 16,0 1-16,0 35 31,0-35-15,0-1-16,0 0 0,0 0 31,0 1-31,0-1 15,0 0 1,0 37-16,0-37 16,0 0-1,0 37-15,0-37 16,0 1 0,0-1-16,0 0 15,0 0 1,0 1-16,0-1 15,0 0 1,0 1 0,0 35-1,0-36 17,0 1-32,0 35 15,0-35 1,0-1-1,0 0 1</inkml:trace>
          <inkml:trace contextRef="#ctx0" brushRef="#br0" timeOffset="5040.0313">632-2313 0,'0'-37'16,"0"1"0,0 0 15,-36 36-16,36-36 1,-36-1 0,-1-35-16,1 35 15,36 1-15,-73 36 16,-35-36 0,71 36 15,1 0-31,0 0 15,-37 0 110,37 0-78,0 0-31,36 72 46,0 1-30,0 0-32,0-37 31,0 0-31,0 0 16,0 1-1,0-1-15,0 0 16,0 1-1,0-1 1,0 0 15,36 0 1,0-36 46,0 0 0,1 0-78,-1 0 15,0 37 1,1-37 47,-1 0-48,0 0 110,0 0-125,1 0 16,-37-37 15,36 37 16,-36-36-16,0-36-15,0 35 46,36-35-46,-36 35 31</inkml:trace>
          <inkml:trace contextRef="#ctx0" brushRef="#br0" timeOffset="5344.7031">523-2386 0,'0'-36'16,"37"36"-16,-37-36 16,0-37 46,0 37-31,0-1-15,0 1 0,0 0 77,-37 36-77,1 0 0</inkml:trace>
        </inkml:traceGroup>
      </inkml:traceGroup>
    </inkml:traceGroup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9:01:24.088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089F9538-8635-445D-873E-B1E84843F2AF}" emma:medium="tactile" emma:mode="ink">
          <msink:context xmlns:msink="http://schemas.microsoft.com/ink/2010/main" type="writingRegion" rotatedBoundingBox="14868,16438 11212,16945 10924,14868 14581,14362"/>
        </emma:interpretation>
      </emma:emma>
    </inkml:annotationXML>
    <inkml:traceGroup>
      <inkml:annotationXML>
        <emma:emma xmlns:emma="http://www.w3.org/2003/04/emma" version="1.0">
          <emma:interpretation id="{E90E5A43-81D8-4A89-A879-6C46DDC70BFF}" emma:medium="tactile" emma:mode="ink">
            <msink:context xmlns:msink="http://schemas.microsoft.com/ink/2010/main" type="paragraph" rotatedBoundingBox="14868,16438 11212,16945 10924,14868 14581,14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2F54CF-5363-4993-83B7-F81E89E1FECB}" emma:medium="tactile" emma:mode="ink">
              <msink:context xmlns:msink="http://schemas.microsoft.com/ink/2010/main" type="line" rotatedBoundingBox="14868,16438 11211,16945 10924,14868 14581,14362"/>
            </emma:interpretation>
          </emma:emma>
        </inkml:annotationXML>
        <inkml:traceGroup>
          <inkml:annotationXML>
            <emma:emma xmlns:emma="http://www.w3.org/2003/04/emma" version="1.0">
              <emma:interpretation id="{77260AAC-CE1A-4123-9646-539DA95C9B83}" emma:medium="tactile" emma:mode="ink">
                <msink:context xmlns:msink="http://schemas.microsoft.com/ink/2010/main" type="inkWord" rotatedBoundingBox="14836,16205 12865,16478 12731,15507 14702,15235"/>
              </emma:interpretation>
            </emma:emma>
          </inkml:annotationXML>
          <inkml:trace contextRef="#ctx0" brushRef="#br0">-239 553 0,'-109'0'218,"73"0"-202,36 37-16,-72-1 16,-1 0-16,0-36 15,-35 0 1,35 0-16,0 0 15,1 0 1,36 0-16,-37 0 16,37 0-16,-1 0 15,1 0-15,0 0 16,0 0 31,-1 36 187</inkml:trace>
          <inkml:trace contextRef="#ctx0" brushRef="#br0" timeOffset="2038.4085">-1618 444 0,'37'0'78,"-1"0"-31,-36-36-16,0 0 0,-36 0 0,-1-1 16,1 37-16,0 0 63,-73 0-78,73 0-1,-1 0 48,1 0-47,0 73-1,0-73 1,-1 36-1,-35 73 17,72-36-1,0-37-15,0 0-1,0 0-15,-37 1 16,1-37-16,36 36 15,0 37 1,0-1 31,0-36-31,0 1-16,0 35 15,0-35 1,0 35 15,36-72 16,-36 36 0,109 1-32,-72-37 1,-1 0-16,0 0 16,0 0-16,37 0 93,-37 0-93,37 0 16,-37 0-16,37 0 16,-110 0 218</inkml:trace>
        </inkml:traceGroup>
        <inkml:traceGroup>
          <inkml:annotationXML>
            <emma:emma xmlns:emma="http://www.w3.org/2003/04/emma" version="1.0">
              <emma:interpretation id="{CBB132E8-5D80-466A-B76E-BD697F9ADFE4}" emma:medium="tactile" emma:mode="ink">
                <msink:context xmlns:msink="http://schemas.microsoft.com/ink/2010/main" type="inkWord" rotatedBoundingBox="11681,16880 11211,16945 10924,14868 11394,14804"/>
              </emma:interpretation>
            </emma:emma>
          </inkml:annotationXML>
          <inkml:trace contextRef="#ctx0" brushRef="#br0" timeOffset="3245.1126">-3613-354 0,'0'73'63,"0"-1"-48,0 37-15,0-36 16,0-1-16,0 1 16,0 72-16,0 0 15,0-109-15,0 73 16,0 36-16,0-36 16,0 0-16,0-73 15,0 73-15,0-72 16,-73 35-16,73 1 31,0-1-15,0-35-1,0-1-15,0 0 16,0 0 0,0 1-1,0 35 1,-36-35-1,0-1-15,36 0 16,0 0 0,0 1-16,-37-1 47,37-145 109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9:01:33.662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EAEBBF67-8373-4D08-9676-EF6AD3A81EFE}" emma:medium="tactile" emma:mode="ink">
          <msink:context xmlns:msink="http://schemas.microsoft.com/ink/2010/main" type="inkDrawing" rotatedBoundingBox="14766,17649 19316,16090 19579,16859 15029,18418" semanticType="underline" shapeName="Other">
            <msink:sourceLink direction="with" ref="{859C0DFB-F12B-4DAC-B309-33E0A5D8AD1D}"/>
          </msink:context>
        </emma:interpretation>
      </emma:emma>
    </inkml:annotationXML>
    <inkml:trace contextRef="#ctx0" brushRef="#br0">0 980 0,'0'72'156,"0"37"-156,0 0 16,0-36-16,0 108 16,0-108-16,0-1 15,0 1-15,0-37 16,0 0 93,73-36-46,72-72-63,-109 36 15,182-110-15,0 1 16,36 36-16,36 1 16,653-146-16,-616 145 15,-37 0-15,218-109 16,-145 37 15,-254 144-31,0-35 16,0 72-16,0-109 15,-1 73-15,-71-1 32,35 37-17,1 0 1,-37 0-1,0-36-15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40:47.709"/>
    </inkml:context>
    <inkml:brush xml:id="br0">
      <inkml:brushProperty name="width" value="0.21167" units="cm"/>
      <inkml:brushProperty name="height" value="0.21167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AB7B7618-05C8-4239-B0A0-F28CE1F3C0FC}" emma:medium="tactile" emma:mode="ink">
          <msink:context xmlns:msink="http://schemas.microsoft.com/ink/2010/main" type="inkDrawing" rotatedBoundingBox="3431,4938 5184,2582 7812,4537 6060,6894" semanticType="callout" shapeName="Other">
            <msink:sourceLink direction="with" ref="{46C8160D-BE11-40D5-BCFB-2E08BF2442D4}"/>
            <msink:sourceLink direction="with" ref="{F2E25D0B-3810-4A3A-B108-3F194330F3CA}"/>
          </msink:context>
        </emma:interpretation>
      </emma:emma>
    </inkml:annotationXML>
    <inkml:trace contextRef="#ctx0" brushRef="#br0">-10726 1742 0,'-73'-73'0,"1"37"16,35-36-16,-72-37 15,73 109-15,0-37 16,0 37-16,-1-36 15,1 36-15,0-36 16,-1 0-16,1-1 16,-73-35-16,37-1 15,-1 1-15,1 72 16,-1-109-16,37 109 16,-37-73-1,37 73-15,0-36 16,-1 0-1,1 36-15,-37-73 16,73 37 0,-72-1-1,36-35 1,-37 36 0,37-1-1,-1 1-15,1 0 16,0-1-1,36 1-15,-36 0 16,-37-37-16,73 1 16,0 35-16,0 1 15,-36-36-15,-73-37 16,109 72-16,0 1 16,0 0-16,0 0 15,-36-37-15,-1 73 16,37-36-16,0-1 15,0-35-15,0-1 16,0 37 0,0-37-1,0 1-15,0-1 16,0 37-16,0 0 16,0-1-16,0 1 15,0 0-15,0 0 16,0-37-16,37 73 15,-37-36-15,0-37 16,72 37 0,-36 0-16,1 36 15,-1-37-15,0 1 16,73 0-16,-73-1 16,37 37-1,-37-72 1,1 36-16,35 36 15,37 0-15,-36 0 16,35-73-16,-35 73 16,108 0-16,73 0 31,-72 0-15,-37 0-16,-36 0 0,36 0 15,0 36-15,-36 1 16,0-37-16,-37 0 15,1 0 1,-37 72 15,1-72-15,-1 0 0,36 36-16,-35 1 15,35 72-15,-35-109 16,-37 36-16,36 73 15,0-109-15,-36 72 16,36-35-16,1-37 16,-37 36-16,36-36 15,-36 36 1,0 0-16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5:53.629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987817CC-90FD-46A7-9A29-4564C552384B}" emma:medium="tactile" emma:mode="ink">
          <msink:context xmlns:msink="http://schemas.microsoft.com/ink/2010/main" type="inkDrawing" rotatedBoundingBox="6060,8926 6075,8926 6075,8941 6060,8941" shapeName="Other"/>
        </emma:interpretation>
      </emma:emma>
    </inkml:annotationXML>
    <inkml:trace contextRef="#ctx0" brushRef="#br0">-10726 3774 0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11:21.62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A93AECB2-19F5-4A1C-B0F8-8F20F4B3EB96}" emma:medium="tactile" emma:mode="ink">
          <msink:context xmlns:msink="http://schemas.microsoft.com/ink/2010/main" type="writingRegion" rotatedBoundingBox="26729,2068 27650,2068 27650,2286 26729,2286"/>
        </emma:interpretation>
      </emma:emma>
    </inkml:annotationXML>
    <inkml:traceGroup>
      <inkml:annotationXML>
        <emma:emma xmlns:emma="http://www.w3.org/2003/04/emma" version="1.0">
          <emma:interpretation id="{EEAE3992-7228-4C55-B933-3F63EDDA038B}" emma:medium="tactile" emma:mode="ink">
            <msink:context xmlns:msink="http://schemas.microsoft.com/ink/2010/main" type="paragraph" rotatedBoundingBox="26729,2068 27650,2068 27650,2286 26729,2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748910-F3DA-4185-96E0-11BF2F856661}" emma:medium="tactile" emma:mode="ink">
              <msink:context xmlns:msink="http://schemas.microsoft.com/ink/2010/main" type="line" rotatedBoundingBox="26729,2068 27650,2068 27650,2286 26729,2286"/>
            </emma:interpretation>
          </emma:emma>
        </inkml:annotationXML>
        <inkml:traceGroup>
          <inkml:annotationXML>
            <emma:emma xmlns:emma="http://www.w3.org/2003/04/emma" version="1.0">
              <emma:interpretation id="{B2AD7FB7-7EF5-4C99-9D28-39424AF38EEF}" emma:medium="tactile" emma:mode="ink">
                <msink:context xmlns:msink="http://schemas.microsoft.com/ink/2010/main" type="inkWord" rotatedBoundingBox="26726,2283 26762,2065 26780,2068 26744,2285"/>
              </emma:interpretation>
            </emma:emma>
          </inkml:annotationXML>
          <inkml:trace contextRef="#ctx0" brushRef="#br0">36-109 0</inkml:trace>
          <inkml:trace contextRef="#ctx0" brushRef="#br0" timeOffset="-2800.0375">0 0 0,'0'72'63,"0"-35"-48</inkml:trace>
        </inkml:traceGroup>
        <inkml:traceGroup>
          <inkml:annotationXML>
            <emma:emma xmlns:emma="http://www.w3.org/2003/04/emma" version="1.0">
              <emma:interpretation id="{001BD3B9-1295-4567-AA92-A61D02A519FB}" emma:medium="tactile" emma:mode="ink">
                <msink:context xmlns:msink="http://schemas.microsoft.com/ink/2010/main" type="inkWord" rotatedBoundingBox="27613,2249 27650,2249 27650,2264 27613,2264"/>
              </emma:interpretation>
            </emma:emma>
          </inkml:annotationXML>
          <inkml:trace contextRef="#ctx0" brushRef="#br1" timeOffset="27135.0595">869 72 0,'37'0'16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40:33.413"/>
    </inkml:context>
    <inkml:brush xml:id="br0">
      <inkml:brushProperty name="width" value="0.21167" units="cm"/>
      <inkml:brushProperty name="height" value="0.21167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A1B0948F-8CDA-4E9B-B183-9F5A3F2C06BB}" emma:medium="tactile" emma:mode="ink">
          <msink:context xmlns:msink="http://schemas.microsoft.com/ink/2010/main" type="inkDrawing" rotatedBoundingBox="6381,8925 6528,6673 6648,6681 6501,8933" semanticType="scratchOut" shapeName="Other">
            <msink:sourceLink direction="with" ref="{7E18AF8C-2DFA-4B36-8FE4-2AA46229FA3E}"/>
          </msink:context>
        </emma:interpretation>
      </emma:emma>
    </inkml:annotationXML>
    <inkml:trace contextRef="#ctx0" brushRef="#br0">-10218 1524 0,'0'37'828,"0"-1"-812,0 36 15,0-35 16,0 35 0,0-35-31,0-1-1,0 0 1,0 0 31,0 37 0,0-37-32,0 1 1,0-1-1,0 0 17,0 0-17,0 37 17,0-37 14,0 1-14,0-1-1,0 36 0,0-35-15,0-1-1,0 0-15,0 1 16,0 35 0,0-36 15,0 37-15,-37-73-1,37 36 1,0 1 15,0-1-15,0 0 15,0 0-15,0 1 15,0-1 0,0 0 0,0 37-15,0-37 15,0 0-31,0 1 16,-72-1-1,72 0 1,0 37 31,0-37-16,0 0-15,0 1-1,0-1 95,0 0-95,0 1 32,0-1 47,-73 36-63,73 1 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40:47.749"/>
    </inkml:context>
    <inkml:brush xml:id="br0">
      <inkml:brushProperty name="width" value="0.21167" units="cm"/>
      <inkml:brushProperty name="height" value="0.21167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EB402269-557E-4391-A4CA-4A240996A0A9}" emma:medium="tactile" emma:mode="ink">
          <msink:context xmlns:msink="http://schemas.microsoft.com/ink/2010/main" type="inkDrawing" rotatedBoundingBox="7112,4281 7127,4281 7127,4296 7112,4296" shapeName="Other"/>
        </emma:interpretation>
      </emma:emma>
    </inkml:annotationXML>
    <inkml:trace contextRef="#ctx0" brushRef="#br0">-9674-871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40:49.525"/>
    </inkml:context>
    <inkml:brush xml:id="br0">
      <inkml:brushProperty name="width" value="0.21167" units="cm"/>
      <inkml:brushProperty name="height" value="0.21167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F2E25D0B-3810-4A3A-B108-3F194330F3CA}" emma:medium="tactile" emma:mode="ink">
          <msink:context xmlns:msink="http://schemas.microsoft.com/ink/2010/main" type="inkDrawing" rotatedBoundingBox="7312,3719 7348,3683 7366,3701 7330,3737" shapeName="Other">
            <msink:destinationLink direction="with" ref="{AB7B7618-05C8-4239-B0A0-F28CE1F3C0FC}"/>
          </msink:context>
        </emma:interpretation>
      </emma:emma>
    </inkml:annotationXML>
    <inkml:trace contextRef="#ctx0" brushRef="#br0">-9456-1415 0,'0'-36'16,"36"36"125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40:01.598"/>
    </inkml:context>
    <inkml:brush xml:id="br0">
      <inkml:brushProperty name="width" value="0.21167" units="cm"/>
      <inkml:brushProperty name="height" value="0.211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CC2A77C5-F04E-439F-A1E7-BFDBCFCB44BF}" emma:medium="tactile" emma:mode="ink">
          <msink:context xmlns:msink="http://schemas.microsoft.com/ink/2010/main" type="writingRegion" rotatedBoundingBox="15924,10226 9546,11391 8986,8328 15364,7163"/>
        </emma:interpretation>
      </emma:emma>
    </inkml:annotationXML>
    <inkml:traceGroup>
      <inkml:annotationXML>
        <emma:emma xmlns:emma="http://www.w3.org/2003/04/emma" version="1.0">
          <emma:interpretation id="{DA8A1372-81C9-4C6F-BFBD-F7D82A67A038}" emma:medium="tactile" emma:mode="ink">
            <msink:context xmlns:msink="http://schemas.microsoft.com/ink/2010/main" type="paragraph" rotatedBoundingBox="15924,10226 9546,11391 8986,8328 15364,7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0CE3C5-95D7-4AFF-B258-1E790D8024E6}" emma:medium="tactile" emma:mode="ink">
              <msink:context xmlns:msink="http://schemas.microsoft.com/ink/2010/main" type="line" rotatedBoundingBox="15924,10226 9546,11391 8986,8328 15364,7163"/>
            </emma:interpretation>
          </emma:emma>
        </inkml:annotationXML>
        <inkml:traceGroup>
          <inkml:annotationXML>
            <emma:emma xmlns:emma="http://www.w3.org/2003/04/emma" version="1.0">
              <emma:interpretation id="{37BFD6A6-BC75-456A-823B-3AE602F31B19}" emma:medium="tactile" emma:mode="ink">
                <msink:context xmlns:msink="http://schemas.microsoft.com/ink/2010/main" type="inkWord" rotatedBoundingBox="15924,10226 9546,11391 8986,8328 15364,7163"/>
              </emma:interpretation>
            </emma:emma>
          </inkml:annotationXML>
          <inkml:trace contextRef="#ctx0" brushRef="#br0">-3579 3157 0</inkml:trace>
          <inkml:trace contextRef="#ctx0" brushRef="#br0" timeOffset="-737.384">-3325 2468 0,'0'72'0,"0"-35"16,0-1 15,0 0-31,0 0 16,0 1-1,0 72 1,0-73-16,0 36 16,0 1-1,0-37-15,0 1 16,0-1-16,0 73 15,0-37 1,0 1-16,0-1 16,0 1-16,-36 36 15,-1-109-15,37 36 16,0 37 0,0-37-1,0 37 16,0-37-15,0 0 140,0 0-109</inkml:trace>
          <inkml:trace contextRef="#ctx0" brushRef="#br0" timeOffset="-1999.9376">-3470 2794 0,'36'0'47,"0"0"0,1 0-16,-1-36 0,37 36 16,-37-36-47,36-37 32,-72 37 30,0 0-31,0-1 16</inkml:trace>
          <inkml:trace contextRef="#ctx0" brushRef="#br0" timeOffset="-2425.0753">-3470 2794 0</inkml:trace>
          <inkml:trace contextRef="#ctx0" brushRef="#br0" timeOffset="-1304.2367">-3144 2395 0,'0'-36'109,"-36"36"-46,0 0 30,0 0-61,-37 0 108,73 36-77</inkml:trace>
          <inkml:trace contextRef="#ctx0" brushRef="#br0" timeOffset="887.402">-3579 3157 0,'36'0'78,"1"0"-62,-1 0-1,36 0-15,-35 0 16,-1 0-16,0 0 16,1 0 31,35 0-32,1 0 63,-37 0-62,73 0 62,-37-72-78,-108 72 16,36 36 437</inkml:trace>
          <inkml:trace contextRef="#ctx0" brushRef="#br0" timeOffset="-6217.2902">-894 5080 0,'0'-36'78,"0"0"-63,0-73 1,-36 73 0,0 36-16,-73-73 15,109 37 1,0-1 0,-37 37-16,37-36 15,-36 36-15,-36-72 16,-37 35-1,72 1 1,1 36 15,0 0 32,-37 0-48,-36-73 1,37 73-16,36 0 16,-37 0-1,0-36 1,1 36 0,72-36 15,-36 36 31,-1 0-62,1 0 16,0 0 0,-73 72-1,36-72 16,73 37-15,-145 72 0,109-109-16,36 36 31,-73-36 16,37 36-47,-37-36 15,1 73-15,36-1 16,-1-72-16,37 73 16,0-1-1,0-35 1,-36-1 46,0-36-62,-1 0 32,1 0-17,0 73-15,0-73 32,-1 0-17,-35 0 1,35 0-16,-35 0 15,36 72-15,-73-72 16,72 0-16,-35 0 16,-1 0-16,37 0 15,0 0-15,-73 0 32,36 0-17,1 0 1,-37 0-16,36 0 15,-36 0-15,37 0 16,-1 0-16,37 0 16,-37-36-16,37 0 15,0 36 1,36-37-16,-36 37 16,-1-36-1,1 0 1,36-1-1,-36 37-15,36-36 16,0 0 0,0 0-1,-73-1 1,37 1 0,0 0-16,-1 36 78,1 0-63,0 0 1,-1 0-16,1 0 16,0 0-16,-37 0 15,37 0-15,0 0 16,-1 0-16,1 0 15,-36 0 1,-1 0 0,37 0-1,-1 36 1,-35 37-16,36-73 16,-1 0-16,1 72 15,0-72 1,-37 36 15,37 1-15,0-37 15,-37 0-15,37 0-1,-73 0-15,36 0 16,1 0-16,35 0 94,1-73-79,-36 1 1,35 35-16,1 1 15,0 0-15,-1-37 16,37 37 0,-36 0-16,-36-1 125,-1 1-110,37 0 1,-109-1-16,108 37 16,1 0-1,36-36 1,-36 36 15,-1 0-15,1 0-16,0 73 15,-37-73-15,73 36 16,-72 37 0,35-37-16,37 0 0,-36 0 15,0 37 1,0-37-1,36 1 17,0-1-17,0 0 1,0 0-16,0 1 16,-37-1-16,1 0 31,36 1-31,0-1 31,0 0 157,-36-36-173,36 36 32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36:59.109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5A847FCB-CC31-499F-BFAC-784928F00273}" emma:medium="tactile" emma:mode="ink">
          <msink:context xmlns:msink="http://schemas.microsoft.com/ink/2010/main" type="writingRegion" rotatedBoundingBox="23716,6493 26952,6126 27196,8275 23959,8641"/>
        </emma:interpretation>
      </emma:emma>
    </inkml:annotationXML>
    <inkml:traceGroup>
      <inkml:annotationXML>
        <emma:emma xmlns:emma="http://www.w3.org/2003/04/emma" version="1.0">
          <emma:interpretation id="{24433EE4-81AA-4F81-A6EA-657C45EFEDF5}" emma:medium="tactile" emma:mode="ink">
            <msink:context xmlns:msink="http://schemas.microsoft.com/ink/2010/main" type="paragraph" rotatedBoundingBox="23716,6493 26952,6126 27196,8275 23959,8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84A14F-D148-40D3-8BA5-58877974E6D9}" emma:medium="tactile" emma:mode="ink">
              <msink:context xmlns:msink="http://schemas.microsoft.com/ink/2010/main" type="line" rotatedBoundingBox="23716,6493 26952,6126 27196,8275 23959,8641"/>
            </emma:interpretation>
          </emma:emma>
        </inkml:annotationXML>
        <inkml:traceGroup>
          <inkml:annotationXML>
            <emma:emma xmlns:emma="http://www.w3.org/2003/04/emma" version="1.0">
              <emma:interpretation id="{91F73035-9CDA-429F-9641-D468B237C385}" emma:medium="tactile" emma:mode="ink">
                <msink:context xmlns:msink="http://schemas.microsoft.com/ink/2010/main" type="inkWord" rotatedBoundingBox="23716,6493 26952,6126 27196,8275 23959,8641"/>
              </emma:interpretation>
            </emma:emma>
          </inkml:annotationXML>
          <inkml:trace contextRef="#ctx0" brushRef="#br0">7235 1633 0,'-36'36'16,"36"1"-1,0-1 1,0 0 0,-36 37-1,-1-73-15,37 36 16,0 37 0,0-37 15,0 0-31,0 1 15,-72 35 1,72-36 0,0 37 15,0-37-31,0 1 16,0-1-16,0 0 15,0 0-15,36 37 16,0-37-1,-36 1 1,73 35 15,-1 1 1,-35-37-17,-1 0 1,0 1-1,37-1 32,-37-36-47,-36 36 16,36 0 0,1-36-1,-1 0-15,-36 37 16,36-1-16,1-36 15,-1 0-15,-36 36 16,72 37-16,-35-73 16,35 0 31,-35 0-32,-1 36-15,0 0 31,0 1-31,1-1 32,-1-36-32,0 0 15,1 0 1,71 36 31,-71-36-16,-1 0-31,0 0 16,1 0 15,-1 0-15,0 0-16,0 0 46,37 0 33,0 0-64,-37 0 79,0 0-47,0 0-16,1 0 0,-1-36-15,0 0 15,1-1-15,71 37-1,-71 0 32,-1-36-47,0 0 16,37 36 0,-37-36 30,0 36-14,37-37-17,-37-35 1,1 72 31,-1 0-32,0 0 17,0 0-17,1-37 1,35 1 0,-35 36-1,-1-36 1,0 0-1,-36-1-15,73 37 16,-73-36 0,36 0-1,0-1 1,1 1 0,-1 0-1,-36 0 1,0-1-1,36 1-15,0 0 16,-36-37-16,73 1 16,-73 35-1,0 1 1,73 0 31,-73-1-47</inkml:trace>
          <inkml:trace contextRef="#ctx0" brushRef="#br0" timeOffset="-2006.9411">10211 2177 0,'0'-72'94,"0"36"-31,-73-73-48,37 36 1,-1 37 0,1 0 15,36-1-16,-36-35 17,36 35 30,0 1-46,-36 0-16,-1 36 15,37-36 1,-72-37 0,-1 37-1,73-1 1,-36 37 0,36-36-16,-36 36 31,-1-72 0,1 35-31,0 37 47,-1 0-16,37-36-31,0 0 16,0 72-1,0 0 1,0 1-16,-36-74 125,0 37-125,0 0 16,-37 0-16,0 0 15,1 0 1,36 0 0,-1 0 46,-35 0 1,35 0-48,1 0-15,0 0 16,-73 0-16,73 0 15,-73 0 1,36 0-16,1 0 16,35 0-16,-35 0 15,-1 0 1,1 0-16,35 0 16,-35 0-16,-1 0 15,37 0-15,0 0 16,-1 0-16,-35 0 15,36 0-15,-1 0 16,1 0 0,0 0 15,-1 0-31,1 0 16,0 0-1,0 0-15,-1 0 47,1 0-31,0 0-1,-1 37 1,1-1 15,0 0-15,0 0-16,-1 1 15</inkml:trace>
          <inkml:trace contextRef="#ctx0" brushRef="#br0" timeOffset="105.0161">10247 1960 0,'0'-37'16,"0"1"-1</inkml:trace>
          <inkml:trace contextRef="#ctx0" brushRef="#br0" timeOffset="256.283">10247 1851 0</inkml:trace>
          <inkml:trace contextRef="#ctx0" brushRef="#br0" timeOffset="305.0234">10247 1815 0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0:52.430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C36BC9E-3F34-4097-94BA-364019BBF4FE}" emma:medium="tactile" emma:mode="ink">
          <msink:context xmlns:msink="http://schemas.microsoft.com/ink/2010/main" type="inkDrawing" rotatedBoundingBox="181,7112 196,7112 196,7127 181,7127" shapeName="Other"/>
        </emma:interpretation>
      </emma:emma>
    </inkml:annotationXML>
    <inkml:trace contextRef="#ctx0" brushRef="#br0">0 0 0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0:52.389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0508FEB-EBE4-4C50-B793-77D6CBEB5B39}" emma:medium="tactile" emma:mode="ink">
          <msink:context xmlns:msink="http://schemas.microsoft.com/ink/2010/main" type="inkDrawing" rotatedBoundingBox="180,7286 187,869 6423,876 6416,7293" semanticType="callout" shapeName="Other"/>
        </emma:interpretation>
      </emma:emma>
    </inkml:annotationXML>
    <inkml:trace contextRef="#ctx0" brushRef="#br0">508 78 0,'0'-72'31,"37"72"251,35 0-267,1 0 1,-1 0-16,37 0 16,36 0-16,37 0 15,-110 0-15,146 72 16,-36-72-16,35 0 15,-35 73-15,-1-73 16,-36 0-16,-72 36 16,36-36-16,0 73 15,-1-73-15,-35 0 16,72 0-16,-36 0 16,72 0-16,-72 0 15,109 0-15,36 0 16,-36 36-16,-73-36 15,73 72-15,-110-72 16,-35 0 0,72 0-16,-36 0 15,-36 0-15,72 73 16,-109-73-16,37 0 16,-1 0-16,37 0 15,0 0-15,0 0 16,72 0-16,-72 0 15,36 0-15,-72 0 16,-1 0-16,-35 0 16,-37 36 327,-73 1-327,0-37 0,-72 36-16,73 0 15,35-36 1,1 36-16,0 1 16,-37-37-16,1 36 15,-1 0-15,1 1 16,-1-37-16,0 72 15,-35-72-15,35 73 16,37-37-16,-37-36 16,37 36-16,-37 1 15,-72-1 1,109 0 0,-37 0-1,37-36-15,0 37 16,-1-1-16,-35 0 15,36-36 1,36 37-16,-37-1 16,1 0-1,36 0-15,-36 1 16,-1-1-16,1 0 16,36 37-16,-36-37 15,-37 37-15,73 36 16,-72-73-16,72 0 15,-73 73-15,73-73 16,0 37-16,-72 36 16,72-37-16,0 1 15,0 36-15,-37-37 16,37 1-16,0-1 16,0 1-16,-72 72 15,72-36-15,0-36 16,0 35-16,0-35 15,0 36-15,0 0 16,0 0 0,0 72-16,0-36 15,0 0-15,0-36 16,72 0-16,-72 0 16,0 36-16,73-109 15,-73 37-15,36 36 16,0 0-16,1-37 15,-1 37-15,0-73 16,73 109-16,-73-72 16,37 0-16,36 72 15,-37-109-15,146 109 16,-109-36-16,36 0 16,-36 36-16,0-72 15,0-1-15,0 1 16,-1-37-16,-35 0 15,145-36-15,-182 37 16,0-1-16,37-36 16,-37 36 62,0-36-63,1 0-15,-74 0 344,1 0-344,-73 0 16,37 0-16,35 0 15,-71-72-15,71 72 16,-72 0-16,37-37 16,36 37-1,-37 0-15,0 0 16,-35 0-16,35 0 16,37 0-1,-73-36-15,73 36 16,-1 0-16,-35 0 15,35-36-15,-71 36 32,71 0-32,-72 0 15,1 0-15,-1 0 16,0 0-16,0 0 16,0 0-16,0 0 15,0 0-15,1 0 16,-1 0-16,0 0 15,0 0-15,-109 0 16,73 0 0,0 0-16,-36 0 15,-37 0-15,36 0 16,-35 0-16,72 0 16,-182 0-16,109 0 15,182 0-15,-145 0 16,-73 0-16,72 0 15,37 0-15,36 0 16,-36 0-16,36 0 16,73 0-16,-73 0 15,73 0 1,-1 0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1:44.486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34E7F9A-E550-4799-BD1B-10546A89F445}" emma:medium="tactile" emma:mode="ink">
          <msink:context xmlns:msink="http://schemas.microsoft.com/ink/2010/main" type="inkDrawing" rotatedBoundingBox="7798,-580 11124,6066 8817,7221 5490,574" semanticType="scratchOut" shapeName="Other">
            <msink:sourceLink direction="with" ref="{1C496AAD-2126-44B0-939D-F01DBF96C9C0}"/>
          </msink:context>
        </emma:interpretation>
      </emma:emma>
    </inkml:annotationXML>
    <inkml:trace contextRef="#ctx0" brushRef="#br0">-980 2431 0,'0'-36'16,"36"36"0,1 0-16,35 0 15,1 0 1,-37 0 0,37 0-16,-1 0 15,1 0-15,72 0 16,-72 0-16,72 0 15,-109 0-15,37 0 16,72 73-16,-109-73 16,37 0-1,-37 0-15,36 72 16,1-36-16,0 1 16,35-1-16,-35 0 15,0 1-15,-1-1 16,37 0-16,-36 0 15,-37 1-15,0-37 16,-36 36-16,36-36 16,-36 36-16,73 1 15,-73-1 32,36-36-47,-36 36 16,0 0 31,0 1-16,0-1-31,0 37 31,0-37 0,0 0-31,0 0 16,0 1 0,-36 35-1,0-72 1,-1 0-16,1 0 16,-36 37-16,-1-1 15,37-36-15,-1 0 16,1 0-16,-36 0 15,-1 0 1,0 0-16,1 0 16,-1 0-1,37 0 1,0 0-16,-1 0 16,-35 72-16,36-72 31,-1 0-16,1 0-15,0 0 16,-37 0 0,37 0-1,0 0 1,-37 0-16,37 0 16,-1 0-16,1 0 15,0 0-15,0 0 16,-37 0-16,37 37 15,-37-37-15,37 0 16,-37 36 0,1-36-1,35 0 1,1 0 0,0 0-1,0 0-15,-1 0 16,-35 0-1,35 0 1,1 0 0,0 0-1,0 0 17,-37-36-17,0 36 1,-35-73-16,71 37 15,-35 36-15,72-36 16,-37 36-16,37-37 47,0 1-31,-36 0-16,0-37 15,36 37-15,-36-73 16,-1 73-16,37-37 15,-72 1-15,72-1 16,0 0 0,0 1-16,-37 36 15,37-1-15,0-72 16,0 37-16,0-1 16,0 1-16,0-37 15,0 0-15,0 73 16,0-73-16,0 36 15,0-36-15,0 1 16,0 35-16,0-36 16,0 0-1,0 37-15,0-1 16,0 1-16,0-1 16,0 37-16,0-37 15,0 1-15,0-1 16,0 0-16,0 1 15,0-1-15,0-36 16,0 37-16,0-1 16,0 1-16,0-37 15,0 36-15,0-36 16,0 37-16,0-1 16,0-36-16,0 37 15,0-37-15,37 36 16,-37 1-16,36-73 15,-36 108-15,0-35 16,0-37 0,0 73-16,36-1 15,-36-35-15,0-1 16,0 37 0,37-37-16,-37 37 31,0 0-16,0 0 1,0-1 0,0 1 15,0 0 16,0-37-32,-37 37 1,1 0-16,36-1 16,-36 1-1,36 0 17,0-37-32,-37 73 15,37-36-15,-36 36 16,0-36-1,0-1 1,36 1 0,-37 36-16,1-36 47,0-1-32,-37-35 1,1 72-16,-1-36 15,37-1-15,-73-35 16,36 35-16,-36-35 16,73 72-16,-73 0 15,73-73-15,0 73 16,-1 0 78,-35 0-79,-1 0 17,1 0-17,35 0 1,-35 0-1,-37 0-15,36 0 32,1 0-32,36 0 31,-1 0-15,1 0-1,0 0 1,-1 0-16,-35 0 15,36 0 17,-1 37-1,1-37 0,0 0 16,-1 0-31,1 0-16,0 0 15,-37 36-15,37-36 16,0 36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1:51.981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FF000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BAA5CEC2-0BD9-4605-9CD0-B777157C21F0}" emma:medium="tactile" emma:mode="ink">
          <msink:context xmlns:msink="http://schemas.microsoft.com/ink/2010/main" type="writingRegion" rotatedBoundingBox="5054,-739 11373,5118 9835,6777 3516,919"/>
        </emma:interpretation>
      </emma:emma>
    </inkml:annotationXML>
    <inkml:traceGroup>
      <inkml:annotationXML>
        <emma:emma xmlns:emma="http://www.w3.org/2003/04/emma" version="1.0">
          <emma:interpretation id="{630B46AA-BC75-4624-B33F-FB0900DC801A}" emma:medium="tactile" emma:mode="ink">
            <msink:context xmlns:msink="http://schemas.microsoft.com/ink/2010/main" type="paragraph" rotatedBoundingBox="5054,-739 11373,5118 9835,6777 3516,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3B9E4E-6FC3-4239-8C3B-6B99B9A2E42E}" emma:medium="tactile" emma:mode="ink">
              <msink:context xmlns:msink="http://schemas.microsoft.com/ink/2010/main" type="line" rotatedBoundingBox="5054,-739 11373,5118 9835,6777 3516,919"/>
            </emma:interpretation>
          </emma:emma>
        </inkml:annotationXML>
        <inkml:traceGroup>
          <inkml:annotationXML>
            <emma:emma xmlns:emma="http://www.w3.org/2003/04/emma" version="1.0">
              <emma:interpretation id="{CFDFF553-0DF8-4EC8-A7FF-7BF24B886237}" emma:medium="tactile" emma:mode="ink">
                <msink:context xmlns:msink="http://schemas.microsoft.com/ink/2010/main" type="inkWord" rotatedBoundingBox="4779,-442 5803,506 4743,1650 3719,700">
                  <msink:destinationLink direction="with" ref="{375E83CC-6075-4040-9754-C46A26C3FB47}"/>
                </msink:context>
              </emma:interpretation>
            </emma:emma>
          </inkml:annotationXML>
          <inkml:trace contextRef="#ctx0" brushRef="#br0">-1631 399 0,'37'0'78,"-37"145"32,0-72-110,0-1 15,0 1-15,0-1 16,0 1-1,0-37 1,0 0 15,0 1-15,0-1 0,0 0-16,0 1 15,0 35 16,0-108 157,0 0-188,0-37 16,0 37-16,0-1 15,0-35 1</inkml:trace>
          <inkml:trace contextRef="#ctx0" brushRef="#br0" timeOffset="1096.0631">-1268 181 0,'0'36'31,"0"1"-16,0-1 1,0 0-16,0 1 16,0-1-16,0 0 15,0 0 1,0 1 15,-36-37 0,0 72-15,-1-72 15,37 37 1,-72-1-32,35 0 31,37-72 188,37-37-157</inkml:trace>
          <inkml:trace contextRef="#ctx0" brushRef="#br0" timeOffset="2281.4829">-1413 544 0,'36'0'156,"-36"36"-109,0 37-31,37-37 15,-37 0 110,36-36-126,0 0 79,-36 37-63,0-1-15,36-36-1,1 0 173,-1 0-172,0 0-16,1 0 15,35 0 16</inkml:trace>
          <inkml:trace contextRef="#ctx0" brushRef="#br0" timeOffset="3545.0509">-433 580 0,'0'-36'110,"36"36"-63,0 0 15,1 0-62,-1-36 125,0-1-109,-36 1-16,36 36 15,-36-36 79,0 0-78</inkml:trace>
          <inkml:trace contextRef="#ctx0" brushRef="#br0" timeOffset="4856.0388">-397 181 0,'-36'0'172,"36"73"-141,0-37-15,0 0 0,0 37-16,0-37 15,0 0-15,0 73 16,0-72 0,0-1-16,0 36 15,0 1 1,0-37-1,0 1-15,0 35 16,0-36 0,0 1-1,0-1 1,0 0 15,0 1-15,0-1 31</inkml:trace>
          <inkml:trace contextRef="#ctx0" brushRef="#br0" timeOffset="6449.6482">-615 871 0,'0'-37'203,"37"37"-172,-1 0-31,0 0 16,0 0-1,37 0 1,0 0 46</inkml:trace>
        </inkml:traceGroup>
        <inkml:traceGroup>
          <inkml:annotationXML>
            <emma:emma xmlns:emma="http://www.w3.org/2003/04/emma" version="1.0">
              <emma:interpretation id="{1C496AAD-2126-44B0-939D-F01DBF96C9C0}" emma:medium="tactile" emma:mode="ink">
                <msink:context xmlns:msink="http://schemas.microsoft.com/ink/2010/main" type="inkWord" rotatedBoundingBox="9649,3520 11373,5118 9835,6777 8111,5179">
                  <msink:destinationLink direction="with" ref="{634E7F9A-E550-4799-BD1B-10546A89F445}"/>
                  <msink:destinationLink direction="with" ref="{4D46E475-939B-4EE9-A9EE-69745303A741}"/>
                  <msink:destinationLink direction="with" ref="{4284125F-819A-4134-9F2A-CBF54A4568A0}"/>
                  <msink:destinationLink direction="with" ref="{5F500768-CA00-4D37-9549-631AF5EC15AC}"/>
                  <msink:destinationLink direction="with" ref="{18E72744-BD87-4AF7-B634-3A34128DF29B}"/>
                  <msink:destinationLink direction="with" ref="{37859CE4-A0F5-4D7E-ADE6-59FBC2AC9297}"/>
                </msink:context>
              </emma:interpretation>
            </emma:emma>
          </inkml:annotationXML>
          <inkml:trace contextRef="#ctx0" brushRef="#br1" timeOffset="140537.4353">3086 5261 0,'0'-36'62,"-36"36"172,0 0-187,36 36-15,-36-36 61,36 36-46,0 1-16,0-1 1,0 0 46,0 37 0,0-37-31,0 0-16,0 1-15,0-1-1,0 0 17,0 1 14,0-1 79,0 0-78,0 0 0,0 1-47,36-37 47,0 36 0,0 0 0,1-36-16,-1 37 0</inkml:trace>
          <inkml:trace contextRef="#ctx0" brushRef="#br1" timeOffset="142559.9739">3848 4281 0,'-36'37'125,"0"-37"-94,36 36-31,0 37 94,-36-37-63,36 0 16,0 0 31,-37-36-63,37 37 17,0-1-17,0 0 17,0 1-17,0 35 16,0-36 32,0 1-32,0-1-15,0 0-1,0 1 17,0-1-17,0 0 1,0 0 15,0 1-31,37-1 78</inkml:trace>
          <inkml:trace contextRef="#ctx0" brushRef="#br1" timeOffset="143824.9152">3885 3701 0,'0'-36'15,"36"36"157,0 0-141,1 36-31,-37 0 32,0 0-17,36 1-15,0-37 16,-36 36-1,0 0 17</inkml:trace>
          <inkml:trace contextRef="#ctx0" brushRef="#br1" timeOffset="143983.9523">4066 3882 0</inkml:trace>
          <inkml:trace contextRef="#ctx0" brushRef="#br2" timeOffset="29736.6591">3776 6096 0,'36'0'219,"0"0"-203,37 0-16,0 0 15,-37 0 32,0 0-16,0 0-15,1 0-16,35 0 16,-35-37-16,35 37 15,-36 0-15,1-36 16,-1 36-16,0 0 16,-36-36-16,73 36 15,-37 0 1,0-36-1,1 36-15,-1 0 16,0 0-16,73-73 16,-109 37-16,109 36 15,-73 0-15,1-37 16,-1 37-16,0-72 16,0 72-1,1-73 1,35 73-16,1-72 15,-37 35 1,0 1 0,1 0-1,-37 0 1,36-1-16,0 1 16,-36 0-1,0-1 1</inkml:trace>
          <inkml:trace contextRef="#ctx0" brushRef="#br2" timeOffset="29000.2645">3776 6096 0</inkml:trace>
          <inkml:trace contextRef="#ctx0" brushRef="#br2" timeOffset="30184.4008">4429 4318 0,'-73'0'16,"37"0"-1</inkml:trace>
          <inkml:trace contextRef="#ctx0" brushRef="#br2" timeOffset="36023.7388">3667 6132 0</inkml:trace>
          <inkml:trace contextRef="#ctx0" brushRef="#br2" timeOffset="35880.0723">3667 6132 0</inkml:trace>
          <inkml:trace contextRef="#ctx0" brushRef="#br2" timeOffset="36593.0305">3667 6132 0,'-36'0'47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0:56.846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A507CA1-61BF-4194-9E3F-4F4A4D2B990D}" emma:medium="tactile" emma:mode="ink">
          <msink:context xmlns:msink="http://schemas.microsoft.com/ink/2010/main" type="inkDrawing" rotatedBoundingBox="18916,-843 24400,5310 18074,10948 12589,4793" semanticType="callout" shapeName="Other">
            <msink:sourceLink direction="with" ref="{ECE0A48C-C753-4685-8B64-FA24C78E1160}"/>
            <msink:sourceLink direction="with" ref="{265C2CB5-9C8E-4EAB-81DA-CB97A769EAD0}"/>
          </msink:context>
        </emma:interpretation>
      </emma:emma>
    </inkml:annotationXML>
    <inkml:trace contextRef="#ctx0" brushRef="#br0">15133 1488 0,'0'-37'188,"-36"37"-188,0 0 15,-37 0-15,37 0 16,-37 0-16,1 0 16,-1 0-16,1 0 15,-1 0-15,37 0 16,-37 0 0,-36 109-16,73-109 15,-37 0-15,1 0 16,36 0-16,-1 0 15,-108 0-15,36 36 16,37-36-16,-146 37 16,109 35-16,-36-72 15,0 0-15,72 0 16,-36 0-16,37 0 16,-37 0-16,0 0 15,-36 73-15,36-73 16,-36 0-16,0 36 15,36-36-15,-72 73 16,35-73-16,38 0 16,-110 36-16,73-36 15,0 36-15,-73-36 16,73 0-16,-37 0 16,73 0-16,1 0 15,35 0-15,37 0 16,-1 0-16,1 0 15,36 37 282,0-1-297,73 36 16,-1 37-16,1-36 16,-1 36-16,1-37 15,0-35 1,-37 71-16,36-35 15,-35-73-15,-1 73 16,0 35-16,1-71 16,-37-1-16,36 0 15,36 37-15,-72-37 16,0 37-16,0-37 16,37 0-16,-37 1 15,0 35 1,0-36-16,36 1 15,-36-1-15,0 0 16,0 1-16,73 35 16,-73-36-16,0 37 15,0-37-15,0 37 16,0-1-16,72 1 16,-72-37-16,0 1 15,0 71-15,0-35 16,0 0-16,0 35 15,0-71-15,0 35 16,0 1-16,0 36 16,0-37-16,0 1 15,0-1-15,0-35 16,0 35-16,-36 1 16,36-37-1,-36 37-15,-1-1 16,1 1-16,36-1 15,-73 1-15,73 0 16,-36-1-16,0-72 16,-37 73-16,37 36 15,0-73-15,-1 0 16,1 37-16,0-37 16,0 37-16,-1-37 15,1-36-15,0 109 16,-1-109-16,1 72 15,0-72-15,0 37 16,-1 35-16,-35-36 16,-1 37-1,37-73-15,36 73 16,-73-73-16,1 36 16,72 0-1,-37 0-15,-35 1 16,36 35-16,-37-72 15,0 73-15,37-73 16,-109 72-16,36-35 16,37-1-1,-1-36-15,37 36 16,-37 1-16,1-1 16,35-36-1,1 36-15,0-36 16,-1 0-1,1 36 79,109-36 203,-37 0-281,0 0-16,1 0 15,35 0-15,-36 0 16,37 0-16,0 0 16,-37 0-16,0 0 15,37 0-15,-37 0 16,37 0-1,-1 0-15,1 0 16,-1 0 0,1 0-16,-37 0 15,0 0 1,37 0-16,36 0 16,-37 0-16,74 0 15,-74 0-15,37 0 16,-36 0-16,-1 0 15,1 0-15,-1 0 16,-35 0-16,-1 0 16,0 0-16,0 0 15,1 0 1,35 0-16,-35 0 16,35 0-16,1 0 15,-1 0-15,1 0 16,-1 0-16,37 0 15,-36 0-15,36 0 16,0 0-16,-73 0 16,36 0-16,37 0 15,-72 0-15,35 0 16,1 0-16,-1 0 16,37 0-16,36 0 15,-36 0-15,36 0 16,37 0-16,-37 0 15,73 0-15,-73 0 16,0 0-16,0 0 16,73 0-1,-109 0-15,72 0 16,-36 0-16,-36 0 16,72 0-16,-108 0 15,0 0-15,-37 0 16,36 0-16,1 0 15,-37 0-15,37 0 16,-37 0-16,0 0 16,1 0-16,-1 0 15,0 0-15,1 0 16,-1 0-16,36 0 16,-35 0-1,-1 0-15,0 0 16,1 0-1,35 0 1,-36 0 0,37 0-16,0 0 15,-37 0-15,36 0 16,1 0-16,0 0 16,-37 0-1,0-36-15,37 36 78,-37 0-62,0 0-16,1 0 16,35 0-1,1 0 1,-37 0-16,0 0 15,1 0 1,-1 0 0,-109 0 281,37 0-282,-37 0-15,37 0 16,-36 0-16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13:12.716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24B35680-5725-423E-B200-2801BE0276E0}" emma:medium="tactile" emma:mode="ink">
          <msink:context xmlns:msink="http://schemas.microsoft.com/ink/2010/main" type="writingRegion" rotatedBoundingBox="32911,8962 32926,8962 32926,8977 32911,8977"/>
        </emma:interpretation>
      </emma:emma>
    </inkml:annotationXML>
    <inkml:traceGroup>
      <inkml:annotationXML>
        <emma:emma xmlns:emma="http://www.w3.org/2003/04/emma" version="1.0">
          <emma:interpretation id="{3ED4C943-8C26-4321-A77D-B18FEEF00C8D}" emma:medium="tactile" emma:mode="ink">
            <msink:context xmlns:msink="http://schemas.microsoft.com/ink/2010/main" type="paragraph" rotatedBoundingBox="32911,8962 32926,8962 32926,8977 32911,8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396110-6258-4884-82D3-A845F5FA1588}" emma:medium="tactile" emma:mode="ink">
              <msink:context xmlns:msink="http://schemas.microsoft.com/ink/2010/main" type="line" rotatedBoundingBox="32911,8962 32926,8962 32926,8977 32911,8977"/>
            </emma:interpretation>
          </emma:emma>
        </inkml:annotationXML>
        <inkml:traceGroup>
          <inkml:annotationXML>
            <emma:emma xmlns:emma="http://www.w3.org/2003/04/emma" version="1.0">
              <emma:interpretation id="{01260AD4-47D3-481B-83F7-BD7EA4B59414}" emma:medium="tactile" emma:mode="ink">
                <msink:context xmlns:msink="http://schemas.microsoft.com/ink/2010/main" type="inkWord" rotatedBoundingBox="32911,8962 32926,8962 32926,8977 32911,8977"/>
              </emma:interpretation>
            </emma:emma>
          </inkml:annotationXML>
          <inkml:trace contextRef="#ctx0" brushRef="#br0">326 1524 0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2:15.189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FEA81EA3-E55F-41FC-9E6A-EFD9918ACE76}" emma:medium="tactile" emma:mode="ink">
          <msink:context xmlns:msink="http://schemas.microsoft.com/ink/2010/main" type="inkDrawing" rotatedBoundingBox="16329,2177 16344,2177 16344,2192 16329,2192" semanticType="underline" shapeName="Other"/>
        </emma:interpretation>
      </emma:emma>
    </inkml:annotationXML>
    <inkml:trace contextRef="#ctx0" brushRef="#br0">10598 2286 0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2:55.559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46ED9E4E-FA45-4B81-B0D6-6EDBE82DDFAC}" emma:medium="tactile" emma:mode="ink">
          <msink:context xmlns:msink="http://schemas.microsoft.com/ink/2010/main" type="inkDrawing" rotatedBoundingBox="22006,2080 30761,2612 30561,5900 21806,5367" hotPoints="29002,2851 28899,5549 21963,5285 22066,2586" semanticType="enclosure" shapeName="Rectangle">
            <msink:sourceLink direction="with" ref="{BCB5EB78-8376-4F01-878F-3FAEA212C1C5}"/>
            <msink:sourceLink direction="with" ref="{A8D7FCD3-0F46-46D7-9D65-474015B2CCFD}"/>
            <msink:sourceLink direction="with" ref="{841748A3-6C89-46E8-A975-5755AE1636F2}"/>
            <msink:sourceLink direction="with" ref="{3DD8EFAC-FC18-46DD-AF61-0C21082D324D}"/>
            <msink:destinationLink direction="to" ref="{D374C6AA-6E11-4D13-93A8-B4A06544C791}"/>
          </msink:context>
        </emma:interpretation>
      </emma:emma>
    </inkml:annotationXML>
    <inkml:trace contextRef="#ctx0" brushRef="#br0">23189 2757 0,'-37'0'188,"-71"0"-188,-1 0 15,36 0-15,-72 0 16,36 0-16,0 0 16,0 0-16,37 0 15,-1 0 1,1 0-16,-37 0 15,36 0-15,-72 0 16,73 0-16,-110 73 16,1-73-16,-110 0 15,37 0-15,146 0 16,35 0-16,37 0 16,-73 0 140,36 0-141,1 0-15,-1 0 16,-36 0 406,73 0-422,-73 0 16,-36 0-16,36 0 15,0 0-15,-36 0 16,-36 0-16,36 0 15,-37 0-15,73 0 16,37 0-16,-1 0 16,1 0-16,35 0 15,1 0-15,-73 0 16,37 0-16,35 0 16,-35 0-16,-37 0 15,36 0-15,1 0 16,-37 0-16,36 0 15,37 0-15,0 0 16,-1 0 0,1 0 93,-36 0-93,-74 0-16,74 0 15,-1 0-15,1 0 16,35 0 0,-35 0-16,36 0 15,-37 0-15,0 0 16,37 0-16,-36 0 15,-37 0-15,36 0 16,-36 0-16,37 0 16,-1 0-1</inkml:trace>
    <inkml:trace contextRef="#ctx0" brushRef="#br0" timeOffset="1438.5639">16512 2830 0,'0'36'125,"-36"37"-125,0-73 15,36 36 1,0 0-16,0 37 16,0-37-16,0 37 15,0-37-15,0 37 16,-37 36-16,1-37 15,36 37-15,0 36 16,0-36-16,0-36 16,-73-1-16,73 1 15,-36-1-15,36 1 16,0 36-16,0-37 16,0 1-16,-36-37 15,36 0-15,0 1 16,0-1-16,0 37 15,0-37-15,0 0 32,-109 73-32,109-73 15,0 1 1,0 35-16,0 1 16,0-1-16,0 1 15,0 36-15,0-37 16,0-35-1,0-1 1,109-36 250,0 0-251,72 0-15,73 0 16,-36 0-16,0 0 16,-1 0-16,1 0 15,-73 0-15,-36 0 16,-36 0-16,-1 0 15,1 0-15,-1 0 16,73 0-16,37 0 16,181 0-1,-73 0-15,254 0 16,-217 0-16,108 0 16,-72 0-16,-36 0 15,-110 72-15,-35-72 16,36 0-16,-182 0 15,73 0-15,36 0 16,-73 0-16,37 0 16,73 0-1,-1 0-15,37 0 16,36 0-16,-36 0 16,36 0-16,217 0 15,-253 0-15,-109 0 16,36 0-16,-72 0 15,-1 0-15,-36 0 16,37 0-16,-37 0 16,1 0 31,-1 0-47</inkml:trace>
    <inkml:trace contextRef="#ctx0" brushRef="#br0" timeOffset="2815.2081">23225 2612 0,'0'73'219,"0"-1"-219,0 74 16,0-38-16,0-35 15,0 36-15,0-37 16,0 37-16,0-36 16,0-1-16,0 37 15,0-36 1,0-1-16,0 37 0,0-36 15,0-1 1,0 1-16,0 217 31,0-253-15,0 35-16,0-36 16,0 37 15,0 0 16,0-37-47,0 0 15,0 0-15,0 73 16,0-36-16,0-1 16,0 1-16,0 0 15,0-37 1,0 0-16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2:53.630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D374C6AA-6E11-4D13-93A8-B4A06544C791}" emma:medium="tactile" emma:mode="ink">
          <msink:context xmlns:msink="http://schemas.microsoft.com/ink/2010/main" type="inkDrawing" rotatedBoundingBox="23306,-210 27452,1181 26967,2626 22821,1235" semanticType="callout" shapeName="Other">
            <msink:sourceLink direction="to" ref="{46ED9E4E-FA45-4B81-B0D6-6EDBE82DDFAC}"/>
            <msink:sourceLink direction="from" ref="{265C2CB5-9C8E-4EAB-81DA-CB97A769EAD0}"/>
          </msink:context>
        </emma:interpretation>
      </emma:emma>
    </inkml:annotationXML>
    <inkml:trace contextRef="#ctx0" brushRef="#br0">21229 2721 0,'-36'0'16</inkml:trace>
    <inkml:trace contextRef="#ctx0" brushRef="#br0" timeOffset="-31.9635">17310 689 0,'37'0'156,"-1"0"-140,0 0-16,37 0 15,-1 0-15,74 36 16,-110-36-16,182 0 15,-1 73-15,1-73 16,109 109-16,-73-109 16,471 36-16,-362 37 15,-181-37-15,-37-36 16,-73 0-16,-35 36 16,-1-36-16,0 0 15,0 0-15,1 0 16,35 37-16,1-37 15,36 0 1,-37 0 0,1 0-16,-1 0 15,-35 0 1,-1 0 46,0 0-62,1 72 188,-37 1-172,0-37-16,0 73 15,0-37-15,0 1 16,0 108-16,0-108 15,0 36-15,0 36 16,0-36-16,0 0 16,0 0-16,0-37 15,0 1-15,0-37 16,0 0-16,0 1 31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3:47.662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00B0F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EA9CA90F-DFFA-4DC4-AAF1-55C4482E3F07}" emma:medium="tactile" emma:mode="ink">
          <msink:context xmlns:msink="http://schemas.microsoft.com/ink/2010/main" type="writingRegion" rotatedBoundingBox="20762,1779 33083,897 33527,7097 21206,7979"/>
        </emma:interpretation>
      </emma:emma>
    </inkml:annotationXML>
    <inkml:traceGroup>
      <inkml:annotationXML>
        <emma:emma xmlns:emma="http://www.w3.org/2003/04/emma" version="1.0">
          <emma:interpretation id="{B5178BC9-3DAA-4A23-AF3F-0F8E3432E6C5}" emma:medium="tactile" emma:mode="ink">
            <msink:context xmlns:msink="http://schemas.microsoft.com/ink/2010/main" type="paragraph" rotatedBoundingBox="22464,1455 30243,1534 30230,2809 22452,27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E4AAA2-7892-4EA7-9783-B7B6ADEB64AC}" emma:medium="tactile" emma:mode="ink">
              <msink:context xmlns:msink="http://schemas.microsoft.com/ink/2010/main" type="inkBullet" rotatedBoundingBox="22463,1628 22864,1632 22859,2181 22457,217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1633-3079 0,'0'-36'266,"-36"36"-110,0 0-140,-1 0 46,1 0-46,0 36 15,36 0 110,0 1-79,0-1-46,0 37 15,0-37 16,0 0-31,0 0 31,0 1 156,72-37-109,-35 0 46,-1 0-46,0 0-78,1 0-1,-1 0 1,36 0 46,-35 0-30,-37-37 93,36 1-79,-36 0 1,0-37-31,0 37 15,0 0 63,0-1-78,0 1 15,0 0 0,0 0 0,0-1-15,-36 1 15,36 0-15,0-1 15</inkml:trace>
      </inkml:traceGroup>
      <inkml:traceGroup>
        <inkml:annotationXML>
          <emma:emma xmlns:emma="http://www.w3.org/2003/04/emma" version="1.0">
            <emma:interpretation id="{237C3688-7D1D-44CA-A2D8-7BF5F32AF881}" emma:medium="tactile" emma:mode="ink">
              <msink:context xmlns:msink="http://schemas.microsoft.com/ink/2010/main" type="line" rotatedBoundingBox="24281,1474 30243,1534 30230,2809 24268,2748"/>
            </emma:interpretation>
          </emma:emma>
        </inkml:annotationXML>
        <inkml:traceGroup>
          <inkml:annotationXML>
            <emma:emma xmlns:emma="http://www.w3.org/2003/04/emma" version="1.0">
              <emma:interpretation id="{362841D5-1B30-4BE1-BBF2-FC2E07113750}" emma:medium="tactile" emma:mode="ink">
                <msink:context xmlns:msink="http://schemas.microsoft.com/ink/2010/main" type="inkWord" rotatedBoundingBox="24281,1507 25910,1524 25897,2765 24268,2748"/>
              </emma:interpretation>
            </emma:emma>
          </inkml:annotationXML>
          <inkml:trace contextRef="#ctx0" brushRef="#br0" timeOffset="-8688.7882">4899-3405 0,'0'36'203,"0"0"-187,0 0-16,0 1 15,0-1-15,0 37 16,-36-1 0,-1-72-16,1 73 15,0-37 1,36 0 15,-36 1-15,-1-37-1,1 0 1,0 0 0,-37 0-16,37 0 15,0 0-15,-37 0 63,0 0-16,37-37-16,0 37-31,0-36 15,-1-37 17,1 73-17,0-36 1,-1 0 15,37 0 16,-36 36-47,0-37 31,0 37 1,-1 0-17,1 0 1,0 0-1,-1 0 17,-35 0-32,-1 0 15,1 0 1,35 0 0,-35 73-1,-1-1 1,37 1 15,0-37-15,-1 37-1,1-37 1,36 0 31</inkml:trace>
          <inkml:trace contextRef="#ctx0" brushRef="#br0" timeOffset="-7120.2108">4064-3043 0,'0'-36'31,"0"72"297,0 1-312,0 35-16,0-35 15,0 35-15,0 1 16,0-1-16,0 1 16,0-1-16,0-35 15,0-1-15,0 37 16,0-37-16,0 0 15,0 0 1,0 37 31,0-37 187</inkml:trace>
        </inkml:traceGroup>
        <inkml:traceGroup>
          <inkml:annotationXML>
            <emma:emma xmlns:emma="http://www.w3.org/2003/04/emma" version="1.0">
              <emma:interpretation id="{8AF6A568-7F95-4BB6-BABA-092A055980C5}" emma:medium="tactile" emma:mode="ink">
                <msink:context xmlns:msink="http://schemas.microsoft.com/ink/2010/main" type="inkWord" rotatedBoundingBox="29032,1522 30243,1534 30234,2442 29023,2430"/>
              </emma:interpretation>
            </emma:emma>
          </inkml:annotationXML>
          <inkml:trace contextRef="#ctx0" brushRef="#br0" timeOffset="-5184.5227">8020-2897 0,'0'-73'281,"0"37"-265,0-1-16,0 1 15,36-36 1,-36 35-1,72-72-15,-35 73 16,-37-36 47,36 72-17,-36 72 142,0 1-172,0-1-1,0 1-15,0-37 16,0 0-16,0 1 15,0 35-15,0-35 16,0-1-16,0 0 16,-36 0-16,36 37 31,0-37-31,-37 1 16,37 35-16,0-36 15,-36 1-15</inkml:trace>
          <inkml:trace contextRef="#ctx0" brushRef="#br0" timeOffset="-3687.5212">8564-3006 0,'0'36'16,"0"37"-1,0-1 1,0-36 31,0 1-32,0-1 1,0 0 15,0 1 1,0-1-32,36 0 62,0-36-46,1 0 15,-1 0-31,0 0 16,1 36-1,-1-36 63,0 0-78</inkml:trace>
          <inkml:trace contextRef="#ctx0" brushRef="#br0" timeOffset="-3552.3697">8927-2535 0,'36'0'0,"0"0"16,37 0-1,-73-36 1,72 0 15,-35 36-15,-1-36-1</inkml:trace>
          <inkml:trace contextRef="#ctx0" brushRef="#br0" timeOffset="-3320.5306">9217-2825 0,'0'-36'0,"0"0"16,0-37-1,0 0-15</inkml:trace>
          <inkml:trace contextRef="#ctx0" brushRef="#br0" timeOffset="-4199.3031">8854-2934 0,'36'-36'156,"-36"0"-141,0-37 1,0 37 0,0-37-1,-36 37 17,0 36 124,0 0-141,36 36 1,-73 1-16,0 35 16,37-36-1,36 1-15</inkml:trace>
          <inkml:trace contextRef="#ctx0" brushRef="#br0" timeOffset="-3151.5252">9217-3115 0</inkml:trace>
        </inkml:traceGroup>
      </inkml:traceGroup>
    </inkml:traceGroup>
    <inkml:traceGroup>
      <inkml:annotationXML>
        <emma:emma xmlns:emma="http://www.w3.org/2003/04/emma" version="1.0">
          <emma:interpretation id="{D6FBA884-5B79-41C2-AA57-8C2A82DC6326}" emma:medium="tactile" emma:mode="ink">
            <msink:context xmlns:msink="http://schemas.microsoft.com/ink/2010/main" type="paragraph" rotatedBoundingBox="20971,4878 27453,4310 27538,5278 21055,5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39C10A-7725-4BDA-928A-07E7AD5B825B}" emma:medium="tactile" emma:mode="ink">
              <msink:context xmlns:msink="http://schemas.microsoft.com/ink/2010/main" type="line" rotatedBoundingBox="20971,4878 27453,4310 27538,5278 21055,5845"/>
            </emma:interpretation>
          </emma:emma>
        </inkml:annotationXML>
        <inkml:traceGroup>
          <inkml:annotationXML>
            <emma:emma xmlns:emma="http://www.w3.org/2003/04/emma" version="1.0">
              <emma:interpretation id="{B3B59355-A6D2-4A29-81AF-6E42B42C3E78}" emma:medium="tactile" emma:mode="ink">
                <msink:context xmlns:msink="http://schemas.microsoft.com/ink/2010/main" type="inkWord" rotatedBoundingBox="20976,4936 21506,4890 21576,5686 21046,57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9943.7508">0 42 0,'0'-37'78,"37"37"79,-37 37-142,0 35-15,0 1 32,0-1-32,0 1 31,0 36-16,0-73-15,0 37 16,0-37 0,0 0-1,0 1 1,0-1-16,0 0 16,0 0-1,0 1 16</inkml:trace>
          <inkml:trace contextRef="#ctx0" brushRef="#br0" timeOffset="-28229.8862">327 259 0,'-73'37'16,"73"-1"109,0 37-78,0-1-47,0-36 31,0 1-15,0-1 15,0 0-31,0 1 16,0-1 15,37 0 47,-1-36 16,0 0-47,1 0-32,35-36 79</inkml:trace>
          <inkml:trace contextRef="#ctx0" brushRef="#br0" timeOffset="-29240.2377">400 259 0</inkml:trace>
          <inkml:trace contextRef="#ctx0" brushRef="#br0" timeOffset="-29024.6244">400 259 0,'-37'0'78</inkml:trace>
          <inkml:trace contextRef="#ctx0" brushRef="#br0" timeOffset="-27600.5324">508 622 0,'0'-36'31,"0"-37"32,0 37 46,0 0-77,0 0-17,0-1 1,0 1 15,0 0 32,0-1-48,0 1 1,0 0-1,0 0 1,0-1-16,0 1 31</inkml:trace>
        </inkml:traceGroup>
        <inkml:traceGroup>
          <inkml:annotationXML>
            <emma:emma xmlns:emma="http://www.w3.org/2003/04/emma" version="1.0">
              <emma:interpretation id="{BCB5EB78-8376-4F01-878F-3FAEA212C1C5}" emma:medium="tactile" emma:mode="ink">
                <msink:context xmlns:msink="http://schemas.microsoft.com/ink/2010/main" type="inkWord" rotatedBoundingBox="23664,4642 24927,4531 25002,5389 23739,5500">
                  <msink:destinationLink direction="with" ref="{46ED9E4E-FA45-4B81-B0D6-6EDBE82DDFAC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6359.2891">3810-357 0,'0'72'156,"0"-36"-125,0 37-31,0-37 16,0 37-1,-36-37 17,36 0-32,0 1 15,0-1-15,0 0 16,-36-36-16,36 37 15,-73-1 1,73 0-16,-36-36 16,-37 0-1,1 0 17,36 36-32,-1-36 31,1 0-31,0 0 15,-37 0-15,37 0 16,-37 0 0,73-36-16,0 0 15,-72 0 1</inkml:trace>
          <inkml:trace contextRef="#ctx0" brushRef="#br0" timeOffset="-26167.5331">3085 114 0,'0'-36'31,"0"0"-15,-37-1 47</inkml:trace>
          <inkml:trace contextRef="#ctx0" brushRef="#br0" timeOffset="-12214.9334">3121-31 0,'0'-36'62,"-36"36"-30</inkml:trace>
          <inkml:trace contextRef="#ctx0" brushRef="#br0" timeOffset="-12407.53">3883-394 0,'36'0'187,"-36"37"-155,-36 35-17,0 1-15,36-37 16,0 0-1,-37-36-15,37 37 16,-36-1-16,36 0 16,0 0 46,-36-36-46,36 37-1,0-1-15,-36 0 94,-37-36-16,37 0-46,-37 0-17,37 0 1,36 37 15,-36-37-31,-1 0 125,1 0-109,0-37 46,-37 1-46,73 0 31,-72-1-32,35 1-15,1 36 188</inkml:trace>
          <inkml:trace contextRef="#ctx0" brushRef="#br0" timeOffset="-26024.0485">2758 114 0,'0'37'0,"-36"-37"15,36 36 1</inkml:trace>
          <inkml:trace contextRef="#ctx0" brushRef="#br0" timeOffset="-25223.824">2722 259 0,'0'37'15,"0"-1"1,0 0-1,0 1 1,0-1 0,0 0-1,72-36 32,-72 36-31,37-36-1,-37 37 1,36-37 31,0 0-31,1 0 15,-1 0 16,0-73-32,-36 37 142,0-37-111,0 37-30,0 0 15,0-1 32</inkml:trace>
          <inkml:trace contextRef="#ctx0" brushRef="#br0" timeOffset="-11248.5304">3012-31 0,'-36'0'47,"0"73"-16,-1-73-16,1 36 79,0 0 0,36 1-32,0-1-46,0 0 0,0 0 31,0 1-32,0-1 16,-37-36 16,1 36-31</inkml:trace>
        </inkml:traceGroup>
        <inkml:traceGroup>
          <inkml:annotationXML>
            <emma:emma xmlns:emma="http://www.w3.org/2003/04/emma" version="1.0">
              <emma:interpretation id="{A8D7FCD3-0F46-46D7-9D65-474015B2CCFD}" emma:medium="tactile" emma:mode="ink">
                <msink:context xmlns:msink="http://schemas.microsoft.com/ink/2010/main" type="inkWord" rotatedBoundingBox="25954,4619 26212,4597 26274,5311 26016,5334">
                  <msink:destinationLink direction="with" ref="{46ED9E4E-FA45-4B81-B0D6-6EDBE82DDFAC}"/>
                </msink:context>
              </emma:interpretation>
              <emma:one-of disjunction-type="recognition" id="oneOf3"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!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f</emma:literal>
                </emma:interpretation>
                <emma:interpretation id="interp7" emma:lang="" emma:confidence="0">
                  <emma:literal>"</emma:literal>
                </emma:interpretation>
              </emma:one-of>
            </emma:emma>
          </inkml:annotationXML>
          <inkml:trace contextRef="#ctx0" brushRef="#br1" timeOffset="1.08689E6">5189-321 0,'-36'0'204,"-37"0"-126,73 36-47,0 1-15,0-1-16,0 0 15,0 73 1,0-36 15,0-1-15,0 1-16,-36-1 15,36 1 1,0-1 0,-36-35 343</inkml:trace>
          <inkml:trace contextRef="#ctx0" brushRef="#br1" timeOffset="1.08603E6">5189-321 0</inkml:trace>
        </inkml:traceGroup>
        <inkml:traceGroup>
          <inkml:annotationXML>
            <emma:emma xmlns:emma="http://www.w3.org/2003/04/emma" version="1.0">
              <emma:interpretation id="{841748A3-6C89-46E8-A975-5755AE1636F2}" emma:medium="tactile" emma:mode="ink">
                <msink:context xmlns:msink="http://schemas.microsoft.com/ink/2010/main" type="inkWord" rotatedBoundingBox="27284,5296 27462,4606 27504,4617 27326,5307">
                  <msink:destinationLink direction="with" ref="{46ED9E4E-FA45-4B81-B0D6-6EDBE82DDFAC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1.08389E6">6459-285 0</inkml:trace>
          <inkml:trace contextRef="#ctx0" brushRef="#br1" timeOffset="1.085E6">6459-321 0,'0'36'422,"0"37"-407,-36-37 1,36 0-16,0 1 31,0-1-31,0 0 16,-36 1-16,36-1 15,-37 0-15,37 0 32,0 37-1,-36-37-15,36 1-16,0-1 15,0 0 16,0 0 344,-36-36-375</inkml:trace>
        </inkml:traceGroup>
      </inkml:traceGroup>
    </inkml:traceGroup>
    <inkml:traceGroup>
      <inkml:annotationXML>
        <emma:emma xmlns:emma="http://www.w3.org/2003/04/emma" version="1.0">
          <emma:interpretation id="{B2C22942-4F30-4E4B-9A81-C01DA0283C8E}" emma:medium="tactile" emma:mode="ink">
            <msink:context xmlns:msink="http://schemas.microsoft.com/ink/2010/main" type="paragraph" rotatedBoundingBox="23003,5275 33344,4534 33527,7097 23186,78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1C67B7-E884-4F31-9822-EFD0D02D0BDF}" emma:medium="tactile" emma:mode="ink">
              <msink:context xmlns:msink="http://schemas.microsoft.com/ink/2010/main" type="line" rotatedBoundingBox="23003,5275 33344,4534 33527,7097 23186,7837"/>
            </emma:interpretation>
          </emma:emma>
        </inkml:annotationXML>
        <inkml:traceGroup>
          <inkml:annotationXML>
            <emma:emma xmlns:emma="http://www.w3.org/2003/04/emma" version="1.0">
              <emma:interpretation id="{33EE4DE5-9F48-4D7F-9903-40349048026A}" emma:medium="tactile" emma:mode="ink">
                <msink:context xmlns:msink="http://schemas.microsoft.com/ink/2010/main" type="inkWord" rotatedBoundingBox="23040,5792 27047,5505 27193,7550 23186,783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1343.6084">2432 949 0,'-37'0'94,"74"36"0,-1 0-79,0 1 16,0-1-15,-36 0 0,0 37-1,0-37 17,0 37 186,0-37-171,0 0-31,0 1-1,-36-37 142,0 0-157,0 0 15,-1 0-15,1 0 16</inkml:trace>
          <inkml:trace contextRef="#ctx0" brushRef="#br0" timeOffset="-23510.8622">2105 1058 0,'36'0'94,"1"-37"-79,35 37 1,-36 0 93</inkml:trace>
          <inkml:trace contextRef="#ctx0" brushRef="#br0" timeOffset="-22839.0543">2250 1275 0</inkml:trace>
          <inkml:trace contextRef="#ctx0" brushRef="#br0" timeOffset="-22752.0025">2214 1275 0,'0'-36'31</inkml:trace>
          <inkml:trace contextRef="#ctx0" brushRef="#br0" timeOffset="-24152.5463">2105 1130 0,'0'-36'32,"0"109"-17,0-1 1,0 1-16,0-1 15,0 1-15,0-1 16,0 1-16,0 0 16,0-1-1,0-36 1,0 1-16,0-1 16,0 0 15</inkml:trace>
          <inkml:trace contextRef="#ctx0" brushRef="#br0" timeOffset="-24544.0508">2105 1130 0</inkml:trace>
          <inkml:trace contextRef="#ctx0" brushRef="#br0" timeOffset="-21184.3374">2323 1384 0,'-37'0'16</inkml:trace>
          <inkml:trace contextRef="#ctx0" brushRef="#br0" timeOffset="-20096.1304">3012 985 0,'36'-36'125,"-36"108"-78,0 1-31,0 0 0,0-1-16,0-36 15,0 1-15,0 35 16,0-35-1,0-1-15,0 0 16,0 0-16,0 146 31,0-110 1,0 1-32,0 0 15,0-37 16,0 0 1</inkml:trace>
          <inkml:trace contextRef="#ctx0" brushRef="#br0" timeOffset="-19512.5786">3048 840 0</inkml:trace>
          <inkml:trace contextRef="#ctx0" brushRef="#br0" timeOffset="-18480.5356">3157 840 0,'37'0'31,"-1"0"-31,0 0 16,0 0 109,-36 36-94,0 1 32,0-1-63,0 0 15,0 0 1,0 1 0,0 35-1,0-35 32,0 35-31,0-36-1,0 1 1,0-1 15,0 0 1,0 1-1,-36-37 63,0 0-48,0-37-30,-1 37 0,37-36-16,-72 36 15,35 0 1,1-73 15</inkml:trace>
          <inkml:trace contextRef="#ctx0" brushRef="#br0" timeOffset="-17168.1213">3883 767 0,'36'0'171,"-36"73"-171,0-37 16,0 73-16,0-73 16,0 37-16,0 0 15,0-1 1,0-36-16,0 1 16,-36-1 62,0-36-63,36-36 157,0-1-172,0-71 16,0 71-16,0-35 15,0 35-15,0 1 16</inkml:trace>
          <inkml:trace contextRef="#ctx0" brushRef="#br0" timeOffset="-15784.5972">3883 731 0,'36'36'93,"1"1"-77,-1-37 0,0 72-1,0-72 32,1 37-31,-1-37 31,37 0-16,-37 0 16,36 0-32,-35-37 17,-37 1 46,0 0-31,0 72 234,0 37-266,36 35-15,-36-71 16,36 72 0,-36-37-1,0-36 1,0 1 0,0-1-1,0 0 1,37-36-16,-37 37 15,0 35 1,0-36 15</inkml:trace>
          <inkml:trace contextRef="#ctx0" brushRef="#br2" timeOffset="-48087.7892">3411 2618 0,'0'-73'31</inkml:trace>
          <inkml:trace contextRef="#ctx0" brushRef="#br2" timeOffset="-48140.2495">4028 1348 0,'-36'0'78,"36"73"-63,0-1-15,-36 73 16,-37-36-16,73 73 16,-73-74-16,1-35 15,36 36 1,-37-37-16,37 37 15,-37-72-15,73 35 16,0-36 0,-36-36-16,36 37 15,-73-1 95</inkml:trace>
          <inkml:trace contextRef="#ctx0" brushRef="#br2" timeOffset="-46807.5541">4028 1312 0,'36'0'78,"1"181"-63,-37-108-15,36 36 16,-36-37-16,73 1 16,-73-1-16,0 1 15,0 36-15,0 36 16,0-73-16,0 37 16,0-36-16,0-1 15,0 1-15,0-37 16,0 1-16,0-1 15,0 0 32,0-145 125,0 0-172,0-36 16,0 36-16,0-36 15,72 73-15,-72-1 16,0 1-16,36-1 16,1 0-16,-37 37 31,0 0-15,36 0-16,-36-37 15,36 73-15,-36-36 16,37-109-16,-1 108 15,-36 1-15,36-37 16,-36 37 0,0 0-1</inkml:trace>
          <inkml:trace contextRef="#ctx0" brushRef="#br2" timeOffset="-45911.5408">5189 1421 0,'-72'0'94,"72"72"-94,0 37 16,0 0-16,-37 0 15,1 36-15,0-145 16,36 36-16,-36 73 16,36-36-16,0-1 15,-37-36-15,37 1 16,0-1-16,-36 0 16,36 1 15,0-1 109,73-145-108,-73 0-17,0 37 1,0-37-16,0-36 16,72 72-16,-72 0 15,0-35-15,36 35 16,-36 0-16,37 1 15,-37 36 1</inkml:trace>
          <inkml:trace contextRef="#ctx0" brushRef="#br2" timeOffset="-44680.5473">5153 1384 0,'0'-36'141,"0"0"-126,36-1 1,1 1 0,-1 36-16,-36-36 15,36-37 1,0 37 0,1 145 109,-37-73-110,36 37-15,37-37 16,-73 73-16,0-37 15,0 1 1,36-37-16,36-36 156,1 0-140,-37-36-16,1 0 16,-37-1-1,36 37-15,-36-36 16,0-36-16,72-1 15,-72 37-15,0-37 16,37-36-16,-37 37 16,36-1-16,-36 1 15,36-1-15,1 37 16,-37-1 15,72 146 79,-72 0-95,0 109-15,0-73 16,0 36-16,0 73 15,0-108-15,0-38 16,0 38-16,0-74 16,0-36-16,0 1 15,0-1-15,0 0 16,0-72 171</inkml:trace>
        </inkml:traceGroup>
        <inkml:traceGroup>
          <inkml:annotationXML>
            <emma:emma xmlns:emma="http://www.w3.org/2003/04/emma" version="1.0">
              <emma:interpretation id="{48A73349-A203-4978-87D7-77082E53A808}" emma:medium="tactile" emma:mode="ink">
                <msink:context xmlns:msink="http://schemas.microsoft.com/ink/2010/main" type="inkWord" rotatedBoundingBox="28103,4910 29362,4819 29541,7320 28283,7410"/>
              </emma:interpretation>
            </emma:emma>
          </inkml:annotationXML>
          <inkml:trace contextRef="#ctx0" brushRef="#br2" timeOffset="-43784.3445">7185 1058 0,'0'72'62,"0"37"-46,36 0-16,-36 72 16,0-72-1,73 73-15,-73-73 0,0-37 16,0 1-16,0 36 16,0-73-16,0 36 15,0 1 1,0 0-1,72-37 1,-72-109 203,0 1-219,0-110 15,0 110-15,0-73 16,0 72-16</inkml:trace>
          <inkml:trace contextRef="#ctx0" brushRef="#br2" timeOffset="-43512.5591">7366 1167 0,'73'-146'32,"-37"110"-17,-36 0-15,0 0 16,37-1-16,-1 1 16,36-37-1</inkml:trace>
          <inkml:trace contextRef="#ctx0" brushRef="#br2" timeOffset="-42008.1382">7693 767 0,'36'0'16,"1"0"-1,-1 37-15,0-1 16,0 37-1,1-37 1,-1 73-16,0-73 16,-36 37-1,0-1-15,0 1 16,0-37 0,0 0-16,0 1 15,0-1 1,0 0-16,0 37 15,0-1 1,0-35 0,0-1-1,-36-36 1,-37 36 0,1 0-16,-1-36 15,37 0 1,0 0 46,-1 0-62,-35-36 16,36-36 0,36 35-1,0-35-15,0 35 16,0 1-1,0 0-15,0 0 16,0 72 218,0 0-218,0 0-16,0 73 16,36 0-1,-36-73-15,36 1 16,-36-1-16,0 0 16,0 1-1,36-1-15,-36 0 31,37 0-31,-37 1 32,36 35-17,0-35 17,1 35-32,-1 1 46,0-73 33,-36 36-64,36-36 1,1 0-1,-37 36 1,36-36 15,0 0-15,1 0 0,-1 0-16,0 0 15,0 0 1,1 0 15,-1 0-31,0 0 16,1 0-1,-1 0 1,0 0 15,0 0-15,1 0-16,-1-36 15,0 0-15,1 36 16</inkml:trace>
          <inkml:trace contextRef="#ctx0" brushRef="#br0" timeOffset="-31815.7629">8020 78 0,'0'-36'172,"-37"-1"-157,37 1 79,-36 36-78,0 0-1,-1-36 1,1 36 125,0 0-141,0 0 31,36 72 63,0-35-63,0-1-15,0 0-1,0 1 1,0-1-1,0 36 1,0-35 0,0-1-16,0 0 15,0 1 1,36-37 156,0 0-94,0 0-16,1 0-46,-1 0 0,0 0 93,1 0-78,-1 0 1,0-37 30,0 1-46,-36 0-1,0-37 110,0 37-109,0 0 0,0-1 124,0 1-124</inkml:trace>
          <inkml:trace contextRef="#ctx0" brushRef="#br2" timeOffset="-49248.619">7947 223 0</inkml:trace>
          <inkml:trace contextRef="#ctx0" brushRef="#br0" timeOffset="-31752.7716">8128 78 0,'-72'0'31</inkml:trace>
        </inkml:traceGroup>
        <inkml:traceGroup>
          <inkml:annotationXML>
            <emma:emma xmlns:emma="http://www.w3.org/2003/04/emma" version="1.0">
              <emma:interpretation id="{3DD8EFAC-FC18-46DD-AF61-0C21082D324D}" emma:medium="tactile" emma:mode="ink">
                <msink:context xmlns:msink="http://schemas.microsoft.com/ink/2010/main" type="inkWord" rotatedBoundingBox="30444,5369 30583,5360 30589,5442 30449,5451">
                  <msink:destinationLink direction="with" ref="{46ED9E4E-FA45-4B81-B0D6-6EDBE82DDFAC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2" timeOffset="-50623.8605">9580 513 0,'-73'0'15,"1"-72"1</inkml:trace>
        </inkml:traceGroup>
        <inkml:traceGroup>
          <inkml:annotationXML>
            <emma:emma xmlns:emma="http://www.w3.org/2003/04/emma" version="1.0">
              <emma:interpretation id="{CD2B2407-F27C-43CD-B5FF-CBCF6D1AB01F}" emma:medium="tactile" emma:mode="ink">
                <msink:context xmlns:msink="http://schemas.microsoft.com/ink/2010/main" type="inkWord" rotatedBoundingBox="31262,4721 33347,4572 33474,6348 31389,649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2415.5198">10378 840 0,'0'36'218,"0"1"-202,0 35-16,0 37 16,0-36-1,0-1-15,0 1 0,0-1 16,0-35-1,0 35-15,0-36 16,36 1 187,146-74-187,-1-71-1,-144-38-15,144-35 16,73-37-16,-181 146 16,35-73-1,38 108-15,-110 1 0,36-73 16,-72 73 0,37 0-16,-1 36 15,0-73-15,1 0 16,-1 37-16,109-109 15,-109 36-15,109-36 16,-108 72-16,-1 37 16,37-36-16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1:48.141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75E83CC-6075-4040-9754-C46A26C3FB47}" emma:medium="tactile" emma:mode="ink">
          <msink:context xmlns:msink="http://schemas.microsoft.com/ink/2010/main" type="inkDrawing" rotatedBoundingBox="3362,-249 6201,-85 6130,1152 3291,988" hotPoints="3337,195 5732,-77 5732,1093 3337,959" semanticType="enclosure" shapeName="Quadrilateral">
            <msink:sourceLink direction="with" ref="{CFDFF553-0DF8-4EC8-A7FF-7BF24B886237}"/>
            <msink:destinationLink direction="with" ref="{DD388EDB-82E1-4217-A9D5-96EC4192A89F}"/>
          </msink:context>
        </emma:interpretation>
      </emma:emma>
    </inkml:annotationXML>
    <inkml:trace contextRef="#ctx0" brushRef="#br0">75 36 0,'0'-36'109,"-37"36"-109,1 0 63,36 36-63,0 37 15,0-1 1,0 1-16,0-1 15,0-35-15,0-1 16,0 73-16,0-73 16,0 37-1,0-1-15,0-35 16,0-1-16,0 36 16,0 1-16,0 36 15,0-73-15,0 37 16,0-37-1,0 0-15,0 1 16</inkml:trace>
    <inkml:trace contextRef="#ctx0" brushRef="#br0" timeOffset="1095.6822">-34 36 0,'-36'-36'78,"-1"36"-31,1 0-47,-37 0 15,37 0-15,-73 0 16,0 0-16,1 36 15,-1 37-15,0-73 16,0 0 0,0 72-16,37-72 15,-1 0-15,-36 0 16,-36 36-16,72-36 16,1 0-16,-1 0 15,1 0-15,-1 0 16,37 0-1,-37 0 1,73 37-16,-36-37 16,0 0-16,-1 0 15,1 0 1,0 0-16,0 0 16,-37 0-1,37 0 1,-73 0-16,73 0 15</inkml:trace>
    <inkml:trace contextRef="#ctx0" brushRef="#br0" timeOffset="2472.2859">-2393 290 0,'0'36'125,"0"37"-125,0-37 16,0 0-16,0 1 15,0 35 1,0-35-1,0-1-15,0 0 16,0 0-16,0 1 16,0 35 15,0 1-15,0-1-16,0 1 31,0-37 47,37-36 94,71 0-157,38 0-15,35 0 16,-36 0 0,0 0-16,-36 0 15,-36 0-15,-37 0 16,0 0 0,1 0 30,35 0-30,1 0-16,-37 0 16,0 0-16,1 0 15,-1 0-15,36 0 32,-35 0-17,35 37-15,1-37 16,36 0-16,72 0 15,-72 36-15,36-36 16,37 72-16,-146-72 16,36 0-16,-35 0 15,35 0 63,-35 0 1,-1 0-33,36 0-46,-35 0 16,-1 0-16,0 0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1:46.957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DD388EDB-82E1-4217-A9D5-96EC4192A89F}" emma:medium="tactile" emma:mode="ink">
          <msink:context xmlns:msink="http://schemas.microsoft.com/ink/2010/main" type="inkDrawing" rotatedBoundingBox="6402,-755 10417,1555 9725,2758 5710,447" semanticType="callout" shapeName="Other">
            <msink:sourceLink direction="with" ref="{375E83CC-6075-4040-9754-C46A26C3FB47}"/>
          </msink:context>
        </emma:interpretation>
      </emma:emma>
    </inkml:annotationXML>
    <inkml:trace contextRef="#ctx0" brushRef="#br0">3994 2866 0,'0'-36'15,"0"-36"1,0-1-16,0-36 15,0 73-15,0-37 16,0 37-16,0-73 16,0 73-16,0-37 15,0 1 1,-37 72-16,37-73 16,0 37-16,-36-73 15,0 36 1,36 37-16,-37 36 15,37-36-15,0 0 16,-72-37 0,72 37 15,0-1-31,-36 1 16,-37-36-1,37 35 1,36 1-16,0-37 15,-73 37-15,73 0 16,-72-37 0,35 1 15,1-1-15,-37 37-1,73 0 1,-72-1-16,-1-35 15,37-1 1,0 73 0,-1-36-16,1 0 78,0 36-63,-37-37 1,37 1 0,0 36-1,36-36-15,-37 36 16,-108-37 0,109 37-16,-37-36 15,-72 0-15,109 0 16,0 36-16,-73-37 15,0 37 1,36-36-16,1 36 16,-1 0-16,37-36 15,-37 36 48,37 0-48,0 0 1,0 0 0,-37 0 31,0 0-32,1 0 1,-1 0-16,1 0 15,-1 0-15,1 0 16,-1 0-16,37 0 16,-37 0-16,37 0 15,-37 0 17,37 0-17,0 0 1,-1 0-16,1 0 15,0 0 1,0 0 140,-1 0-124,-72-37-32,1 37 15,-1 0-15,0 0 16,36 0-16,37 0 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2:30.598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4D46E475-939B-4EE9-A9EE-69745303A741}" emma:medium="tactile" emma:mode="ink">
          <msink:context xmlns:msink="http://schemas.microsoft.com/ink/2010/main" type="inkDrawing" rotatedBoundingBox="9173,5879 15121,-402 16557,957 10609,7239" semanticType="callout" shapeName="Other">
            <msink:sourceLink direction="with" ref="{1C496AAD-2126-44B0-939D-F01DBF96C9C0}"/>
            <msink:sourceLink direction="with" ref="{8598C408-732C-4D50-9DBA-78780BA0EB72}"/>
          </msink:context>
        </emma:interpretation>
      </emma:emma>
    </inkml:annotationXML>
    <inkml:trace contextRef="#ctx0" brushRef="#br0">3594 6132 0,'0'-36'15,"0"-37"1,37 37-16,-37 0 16,0-1-1,0 1 17,0 0-1,72 36 0,-72-73-15,73 37-1,-73 0-15,72-1 16,-72 1-16,37 36 16,-1-36-16,0 36 15,-36-37-15,37 37 16,-1 0-16,0-36 47,0 36-16,1 0-31,-1 0 16,37-36-1,-37 36 1,0 0-1,-36-36 1,36 36 0,37 0 15,0 0-31,-37 0 16,0 0-16,37 0 15,-37 0 1,0 0-16,1 0 15,-1 0-15,0 0 16,0 0 15,73 0-15,-36 0-16,-1 0 16,37 0-16,0 0 15,-36 0-15,-1 0 16,1 0-1,-37 0-15,37 0 16,-1 0 0,-35 0-1,35 0 1,37 0-16,0-37 16,0 1-16,0 36 15,-37 0 1,73-181-16,-36 108 15,-36 73-15,-37 0 47,0 0-47,37 0 16,-1-73 0,-72 37-16,37 36 15,72-72-15,-37 35 16,1 1-1,-1-37 1,-35 37-16,-1 0 16,0 0-16,0 36 15,1-73 1,35 0 0,-35 37-1,-1-73 1,0 37-16,37-37 15,-1 36 1,-35 1 0,-37 35-16,0-35 15,36-1 1,-36 1-16,0 35 16,36-35-16,-36 36 15,36-73-15,37 109 16,-73-37-16,0 1 15,36 0-15,-36-73 16,73 36-16,-1-35 16,-72 35-1,0 37 1,0-37-16,0-36 16,0 37-16,0-1 15,0 1-15,0-1 16,0 0-16,0 1 15,0-1-15,0 1 16,0 35 0,0 1-16,0 0 15,0 0-15,0-37 16,0 37-16,0-37 16,0 37-16,0-37 15,0 1-15,0-1 16,0 1-16,0-1 15,0 0 1,37-72-16,-1 0 0,0 73 16,-36 35-1,37-72-15,-1 73 16,-36-73 0,36 73-1,0 0-15,1-1 16,-1 1-1,0 0 1,-36 0 0,73-1-16,-37 1 15,0 36 1,1 0 0,-1 0-16,0 0 15,37 0 1,-1 0-16,1 0 15,0-73-15,35 73 16,-35 0-16,-37 0 16,1 0-16,-1 0 15,0 0-15,0 0 16,37 0 0,0 0-16,-1 0 15,1 0 1,-1 0-16,37 0 15,-36 0-15,-1 0 16,37 0-16,-73 0 16,-181 109 187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1:38.750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15D4002A-2AE3-4FFD-A0BA-2A394002F440}" emma:medium="tactile" emma:mode="ink">
          <msink:context xmlns:msink="http://schemas.microsoft.com/ink/2010/main" type="inkDrawing" rotatedBoundingBox="9795,2733 10847,2660 10849,2693 9797,2766" semanticType="underline" shapeName="Other"/>
        </emma:interpretation>
      </emma:emma>
    </inkml:annotationXML>
    <inkml:trace contextRef="#ctx0" brushRef="#br0">4066 2866 0,'109'0'188,"-36"-36"-172,35 36-16,38 0 15,-74 0-15,73 0 16,-36-36-16,-36 36 15,36 0-15,-73 0 16,36 0-16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1:05.909"/>
    </inkml:context>
    <inkml:brush xml:id="br0">
      <inkml:brushProperty name="width" value="0.21167" units="cm"/>
      <inkml:brushProperty name="height" value="0.211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4284125F-819A-4134-9F2A-CBF54A4568A0}" emma:medium="tactile" emma:mode="ink">
          <msink:context xmlns:msink="http://schemas.microsoft.com/ink/2010/main" type="inkDrawing" rotatedBoundingBox="9424,6697 10273,1661 11473,1863 10624,6900" semanticType="callout" shapeName="Other">
            <msink:sourceLink direction="with" ref="{1C496AAD-2126-44B0-939D-F01DBF96C9C0}"/>
            <msink:sourceLink direction="with" ref="{53BB52D2-9AEB-4851-85A5-F4588D692903}"/>
          </msink:context>
        </emma:interpretation>
      </emma:emma>
    </inkml:annotationXML>
    <inkml:trace contextRef="#ctx0" brushRef="#br0">4647 1959 0,'-37'0'172,"1"0"-172,0 0 16,36 37-1,0-1 1,0 0-16,0 37 15,0-37-15,0 0 16,0 1-16,0-1 16,-36 0-16,-1 0 15,37 73-15,0-72 16,0 35 0,0 1-16,-36 36 15,0-109 1,36 36-16,0 36 15,0 1-15,0 0 16,0-1-16,0 1 16,0-1-16,-73 1 15,37-1-15,36 1 16,-36 0-16,36-37 16,0 0-16,0 73 15,-37-73 1,37 73-16,0-73 15,0 37-15,-36-37 16,36 37-16,0 36 16,0-37-16,-36 1 15,36-1 1,0 1-16,0 0 0,0 35 16,-37-35-1,37 0-15,0-1 16,-36-36-16,36 73 15,0-36-15,0-37 16,-36 37-16,0 36 16,36-73-16,0 73 15,0-37-15,0 37 16,0-73-16,0 37 16,0 0-16,0-1 15,0 1-15,0-37 16,0 0-16,0 37 15,0-1-15,0-35 16,0-1-16,0 0 16,0 37-16,0-37 15,0 0-15,0 37 16,0-37 0,72 73-16,-72-73 15,0 1 1,36-1-16,1 0 15,-37 1 17,0-1-17,36-36 1,0 36 15,1-36 0,-1 0-15,0 0 0,0 0-16,37 0 15,-37 0 1,1 0 0,-1 0-1,0 0 1,0 0 31,1 0-32,-37-36-15,0 0 63,0-37-32,36 73-15,-36-36-16,0-1 31,36 37-31,-36-36 31,0 0 0,0 0-15,0-37 15,0 37-15,0-1 0,0 1-16,0 0 15,0 0 1,0-37-16,0 37 15,37-1-15,-1-35 32,-36 36-17,0-1-15,36 1 16,-36 0 0,36-37-16,-36 1 15,0 35 1,37-35-16,-37 35 15,36 1 1,-36 0 0,0 0-16,0-1 15,36 1-15,1-37 16,-37 37 0,0 0-1,0 0-15,36-73 16,-36 72-1,36 1-15,-36 0 16,0 0-16,0-37 16,36 73-16,-36-36 15,37-1-15,-37 1 16,0-36 0,0-1-16,36 37 15,-36-1-15,36 1 16,-36-36-1,0-1 1,37 73-16,-37-36 0,0-1 16,36 1-1,-36-36-15,36 35 16,-36 1 0,0 0-16,0-37 31,0 37-16,0 0 1,36-1-16,-36-35 16,0 35-16,37-35 15,-37 36-15,36-1 16,-36 1-16,0 0 16,0-1-16,0-35 15,36-1 1,-36 1-1,0 35-15,0 1 16,0-36-16,37-1 16,-37 0-1,0 37-15,0 0 16,0 0-16,0-37 16,36 0-16,-36 37 15,0 0 1,36 0-1,-36-1-15,0 1 16,0-37-16,0 37 16,0-36-1,36-1-15,-36 0 16,0 37 0,0-36-1,0 35 1,37 1-16,-37 0 15,0-1-15,0 1 32,0 0-17,0-37 17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2:31.925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9BF80BA2-4CBE-4F84-AC29-BD3989FD70B8}" emma:medium="tactile" emma:mode="ink">
          <msink:context xmlns:msink="http://schemas.microsoft.com/ink/2010/main" type="writingRegion" rotatedBoundingBox="13072,65 22115,-496 22259,1831 13216,2393"/>
        </emma:interpretation>
      </emma:emma>
    </inkml:annotationXML>
    <inkml:traceGroup>
      <inkml:annotationXML>
        <emma:emma xmlns:emma="http://www.w3.org/2003/04/emma" version="1.0">
          <emma:interpretation id="{4B84EAB0-AE98-4865-ACCB-B91673659FA5}" emma:medium="tactile" emma:mode="ink">
            <msink:context xmlns:msink="http://schemas.microsoft.com/ink/2010/main" type="paragraph" rotatedBoundingBox="13072,65 22115,-496 22259,1831 13216,2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A7E5A4-A046-483D-A4B8-5A3F839366F9}" emma:medium="tactile" emma:mode="ink">
              <msink:context xmlns:msink="http://schemas.microsoft.com/ink/2010/main" type="line" rotatedBoundingBox="13072,65 22115,-496 22259,1831 13216,2393"/>
            </emma:interpretation>
          </emma:emma>
        </inkml:annotationXML>
        <inkml:traceGroup>
          <inkml:annotationXML>
            <emma:emma xmlns:emma="http://www.w3.org/2003/04/emma" version="1.0">
              <emma:interpretation id="{6E3A70F5-94E5-4F0D-BFC6-20B24FBCC988}" emma:medium="tactile" emma:mode="ink">
                <msink:context xmlns:msink="http://schemas.microsoft.com/ink/2010/main" type="inkWord" rotatedBoundingBox="13110,677 14909,565 15007,2138 13208,2250"/>
              </emma:interpretation>
            </emma:emma>
          </inkml:annotationXML>
          <inkml:trace contextRef="#ctx0" brushRef="#br0">7477 2358 0,'0'-36'15,"0"0"1,73-1-16,-73 1 15,36 0-15,0-37 16,-36 37 0,36-37-1,1 37 1,35 0-16,-72 0 16,37-37-1,-1 37-15,36-37 16,-72 37-16,37 0 15,-1-37 1,0 73 0,1-36-16,-1-37 15,0 37 17,37-37-17,-37 1 1,0-1-16,37 1 15,-73-1 1,72 37-16,37-37 16,-109 37-1,73 0-15,-1-37 16,74 37 0,-110-1-16,36 1 15,-35 36 1</inkml:trace>
          <inkml:trace contextRef="#ctx0" brushRef="#br0" timeOffset="72.801">8965 689 0,'36'0'15,"0"0"1,109 36-16</inkml:trace>
        </inkml:traceGroup>
        <inkml:traceGroup>
          <inkml:annotationXML>
            <emma:emma xmlns:emma="http://www.w3.org/2003/04/emma" version="1.0">
              <emma:interpretation id="{8598C408-732C-4D50-9DBA-78780BA0EB72}" emma:medium="tactile" emma:mode="ink">
                <msink:context xmlns:msink="http://schemas.microsoft.com/ink/2010/main" type="inkWord" rotatedBoundingBox="15588,-91 17664,-220 17808,2108 15732,2237">
                  <msink:destinationLink direction="with" ref="{4D46E475-939B-4EE9-A9EE-69745303A741}"/>
                </msink:context>
              </emma:interpretation>
            </emma:emma>
          </inkml:annotationXML>
          <inkml:trace contextRef="#ctx0" brushRef="#br0" timeOffset="1160.9527">10162 181 0,'-36'73'187,"36"72"-187,0-109 16,0 73-16,0 0 16,0-37-16,-73 37 15,73-36-15,-36 36 16,36-37-16,0-35 16,0 35-16,0-36 15,0 1-15,0-1 16,0 0-16</inkml:trace>
          <inkml:trace contextRef="#ctx0" brushRef="#br0" timeOffset="12232.0181">10815 363 0,'0'72'109,"0"1"-109,0 36 16,0-73-16,0 36 15,0 1-15,0-37 16,0 1-16,0-1 16,0 36-1,-36-72 1</inkml:trace>
          <inkml:trace contextRef="#ctx0" brushRef="#br0" timeOffset="11776.8252">10779 399 0,'36'-36'15</inkml:trace>
          <inkml:trace contextRef="#ctx0" brushRef="#br0" timeOffset="13905.0307">10852 363 0,'36'0'47,"0"0"-47,0 0 16,37 0-1,-73-37-15,73 37 125,-1 0-109,-36 0 0,1 73-1,-1-73 1,0 36-1,-36 0 1,0 1 0,37-1-1,-1-36 1,-36 36-16,0 1 62,36-1-62,-36 0 79,0 0-48,0 1-31,0 35 47,0-35-32,0-1 32,0 36-31,-36-35-1,0-1 1,-1 0 0,1 1-1,0-37 17,-109 72 30,108-72-31,-35 0 1,-1 0 46,-36-72-63,37-1 1,35 73-16,1-36 16</inkml:trace>
          <inkml:trace contextRef="#ctx0" brushRef="#br0" timeOffset="12744.0244">10815 363 0</inkml:trace>
          <inkml:trace contextRef="#ctx0" brushRef="#br0" timeOffset="3839.737">10126 0 0,'36'0'78,"0"0"-62,1 0-16,-1 0 15,37 0-15,-1 0 16,37 0-16,36 0 16,-36 0-16,-36 0 15,35 0-15,38 0 16,-1 0-16,0 0 15,73 0-15,-110 0 16,-35 0-16,0 0 16,-37 0-16,0 0 15,-36 36 251,0 37-266,0 35 16,0-35-16,0 36 15,0 0-15,0-37 16,0 37-16,0-36 15,0-1-15,0 1 16,0-1 0,0 1-16,0-37 31,0 1-15,0-1-16,0 0 15,0 0-15,0 1 16,0-1 15,0 0 157,-36 1-173,0-37-15,-73 0 16,72 0-16,1 0 15,0 0-15,0 0 16,-1 0-16,1 0 16,0 0-1,-1 0 1,1 0 0,-36 0-1,35 0 16,1 0-15,0 0-16,-1 0 16,1 0-16,-36 0 15,35 0 1,1 0 0,-37 0 15,1 0 16,-73 0-47,72 0 15,1 0-15,-1 0 16,37 0-16,-1 0 16,1 0 124,0 0-124,0 0-1,-1 0-15,-35 0 282,35 0-251,1 0-15,-36 0-16,-1 0 15,37 0-15,-1 0 31,37 36 157</inkml:trace>
          <inkml:trace contextRef="#ctx0" brushRef="#br1" timeOffset="430496.2739">10126 2322 0</inkml:trace>
        </inkml:traceGroup>
        <inkml:traceGroup>
          <inkml:annotationXML>
            <emma:emma xmlns:emma="http://www.w3.org/2003/04/emma" version="1.0">
              <emma:interpretation id="{16F76894-5257-4E97-B17C-38539E4491CB}" emma:medium="tactile" emma:mode="ink">
                <msink:context xmlns:msink="http://schemas.microsoft.com/ink/2010/main" type="inkWord" rotatedBoundingBox="20420,42 20501,36 20581,1337 20500,1343"/>
              </emma:interpretation>
            </emma:emma>
          </inkml:annotationXML>
          <inkml:trace contextRef="#ctx0" brushRef="#br0" timeOffset="8321.0202">14770 145 0,'0'72'78,"0"37"-63,0 36-15,0-36 16,0 0-16,0 0 16,0-73-16,0 73 15,0 0-15,0-36 16,0-37-16,0 0 16,0 0 15,0 1-16,0-1 17,0 0-17,0 1 1,0-1-16,0 0 109</inkml:trace>
        </inkml:traceGroup>
        <inkml:traceGroup>
          <inkml:annotationXML>
            <emma:emma xmlns:emma="http://www.w3.org/2003/04/emma" version="1.0">
              <emma:interpretation id="{A1D157CD-C3CF-4768-98ED-8ED2F07698A4}" emma:medium="tactile" emma:mode="ink">
                <msink:context xmlns:msink="http://schemas.microsoft.com/ink/2010/main" type="inkWord" rotatedBoundingBox="21318,234 22157,182 22210,1036 21372,1089">
                  <msink:destinationLink direction="with" ref="{265C2CB5-9C8E-4EAB-81DA-CB97A769EAD0}"/>
                </msink:context>
              </emma:interpretation>
            </emma:emma>
          </inkml:annotationXML>
          <inkml:trace contextRef="#ctx0" brushRef="#br0" timeOffset="15209.0395">15714 435 0,'0'36'141,"0"1"-141,0 35 15,0 1-15,0-1 16,0 37-16,-36 0 16,36-36-16,0-37 15,0 0-15,0 37 31,-37-73 16,37 36-31,0-72 203</inkml:trace>
          <inkml:trace contextRef="#ctx0" brushRef="#br0" timeOffset="15328.0207">15641 798 0,'0'-36'31</inkml:trace>
          <inkml:trace contextRef="#ctx0" brushRef="#br0" timeOffset="15568.4207">15641 762 0,'0'-73'31,"0"1"16,0 35-16,37 1-31,-1 0 16,0-1 15,0-35-15,1 72-1,-1-73 1,0 73-1</inkml:trace>
          <inkml:trace contextRef="#ctx0" brushRef="#br0" timeOffset="16424.0227">15750 871 0,'0'-37'47</inkml:trace>
          <inkml:trace contextRef="#ctx0" brushRef="#br0" timeOffset="18056.5304">15750 798 0,'0'-36'0,"0"72"297,36-36-281,-36 36-1,0 1 32,37-1-31,-1 0-1,-36 0 32,0 1 0,36-1 156,1-36-93,71 0-17,-71 36-46,-1-36 47,0 0-94,1 0 16,-1 0-1,36 0 17,1 0 14,-37 0-46,1 0 16,-1 0-16</inkml:trace>
          <inkml:trace contextRef="#ctx0" brushRef="#br0" timeOffset="16320.8912">16040 326 0,'0'37'125,"0"-1"-109,0 0-16,0 0 15,0 1 1,0 35-16,0-35 31,0 35 16,0-36-31,-36-36-16,36 37 15,0-1 1,-36 0-16,0-36 31,-1 37-15,-35-37 46,35 0 63</inkml:trace>
          <inkml:trace contextRef="#ctx0" brushRef="#br0" timeOffset="15616.42">15895 326 0,'73'0'0,"-37"0"15,0 0 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11:58.973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49C2DB8D-20CE-456B-8018-BA5FDABC798A}" emma:medium="tactile" emma:mode="ink">
          <msink:context xmlns:msink="http://schemas.microsoft.com/ink/2010/main" type="inkDrawing" rotatedBoundingBox="33129,798 33144,798 33144,813 33129,813" shapeName="Other"/>
        </emma:interpretation>
      </emma:emma>
    </inkml:annotationXML>
    <inkml:trace contextRef="#ctx0" brushRef="#br0">6385-1379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1:40.494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5F500768-CA00-4D37-9549-631AF5EC15AC}" emma:medium="tactile" emma:mode="ink">
          <msink:context xmlns:msink="http://schemas.microsoft.com/ink/2010/main" type="inkDrawing" rotatedBoundingBox="9435,3354 11484,3306 11520,4840 9471,4888" semanticType="enclosure" shapeName="Other">
            <msink:sourceLink direction="with" ref="{1C496AAD-2126-44B0-939D-F01DBF96C9C0}"/>
          </msink:context>
        </emma:interpretation>
      </emma:emma>
    </inkml:annotationXML>
    <inkml:trace contextRef="#ctx0" brushRef="#br0">3957 3592 0,'0'-36'15,"0"-37"1,37 73 0,-1 0-1,73 0-15,-37 0 16,1 0-16,36-36 15,-37 36-15,-35 0 16,-1 0-16,0 0 16,37 0-1,-37 0 1,0 0 0,1 0-16,-1 0 15,0 0 1,37 0-16,36 36 15,-1 1 1,1-1-16,36 36 16,-108-35-16,-1-37 15,0 0-15,1 36 16,-1 0 31,0 1-32,-36 35-15,36-72 16,-36 36-16,0 37 16,73 0-1,-73-37 1,0 0-16,0 37 16,73-37-1,-73 73-15,0-37 16,0-35-1,0-1 1,0 0 15,0 1-15,0-1 15,0 0-31,0 0 16,0 37-1,-37-73-15,1 0 16,-73 36-16,37 1 16,-1-37-16,-36 36 15,-72 36-15,144-72 16,1 37-16,-36-37 16,-74 36-16,110-36 15,-36 0 1,-37 0-16,0 0 15,0 0-15,36 0 16,1 0-16,-37 0 16,36 0-16,-35 0 15,71 0-15,-35 0 16,35 0-16,1 0 16,0 0-1,0 0 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1:39.470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5470FA82-332D-4378-BD68-EABB615C3107}" emma:medium="tactile" emma:mode="ink">
          <msink:context xmlns:msink="http://schemas.microsoft.com/ink/2010/main" type="inkDrawing" rotatedBoundingBox="9657,3433 11587,2688 11859,3392 9929,4137" semanticType="strikethrough" shapeName="Other"/>
        </emma:interpretation>
      </emma:emma>
    </inkml:annotationXML>
    <inkml:trace contextRef="#ctx0" brushRef="#br0">5772 2830 0,'0'36'15,"36"1"-15,-36-1 16,72 37-16,-35-37 31,-1-36-31,-36 36 16,36 37-1,-36-37 32,0 0-47,0 1 16,0-1-16,0 0 15,0 0 1,0 1 0,0-1-1,0 0-15,-36 1 16,-37-1-16,37 0 16,-36-36-16,-1 36 15,37 1-15,-1-37 16,-71 72-16,71-72 15,-35 0-15,35 0 16,1 0-16,-73 0 16,37 0-16,-1 37 15,1-1-15,-1-36 16,0 0-16,-35 0 16,-1 0-16,0 0 15,0 0 1,73 0-16,-37 0 0,1 0 47,35 0-47,-35 0 15,35 0-15,-35 0 63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2:26.414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53BB52D2-9AEB-4851-85A5-F4588D692903}" emma:medium="tactile" emma:mode="ink">
          <msink:context xmlns:msink="http://schemas.microsoft.com/ink/2010/main" type="inkDrawing" rotatedBoundingBox="13055,916 13368,4785 9972,5060 9659,1190" shapeName="Other">
            <msink:destinationLink direction="with" ref="{4284125F-819A-4134-9F2A-CBF54A4568A0}"/>
            <msink:destinationLink direction="with" ref="{18E72744-BD87-4AF7-B634-3A34128DF29B}"/>
          </msink:context>
        </emma:interpretation>
      </emma:emma>
    </inkml:annotationXML>
    <inkml:trace contextRef="#ctx0" brushRef="#br0">4211 4427 0,'0'36'16,"0"36"-16,0-35 15,0-1 1,0 0 0,0 1-1,0 35 17,0-36-17,73 1 16,-37-1-15,37-36 31,-37 36-31,-36 1-1,73-37 1,35 36-16,-35-36 15,-37 36 1,37-36 0,-37 0-16,37 0 15,72 0 1,-73 0-16,-35 36 16,-1-36-16,37 0 15,-37 0 1,73 0 15,-37 0-15,1 0-1,-37 0 1,73 0-16,-36 0 16,-37 0-1,0-36 1,0 36-16,1-72 15,-1 35 17,0 1-32,-36 0 15,0-1 1,0 1 0,0 0-1,0 0-15,0-1 16,0 1-1,0 0 1,0-37 0,0 37-1,0-37 1,0-36 0,0 37-1,0 36-15,0-1 16,0-35-16,0 35 15,0 1-15,0-73 16,0 73-16,0 0 16,0-1-16,0-35 15,0 36 1,-36-37 0,36 37-16,-36-1 15,-1 1 1,1 0-16,-36-37 15,35 37 1,1 0-16,0-37 16,-37 37-1,37 0-15,0 36 16,-1 0 0,-35-73-16,-1 37 31,1-1-31,-74 37 109,110 0-93,0 0 62,0 0-47,-1 0-15,37 37 15,0-1-15,0 0-1,-36 1-15,36-1 32,0 0-17,0 37 16,0-37 16,0 0-15,0 1-17,73-37 32,-37 36-31,0-36-1,0 0-15,37 36 16,-37 0-16,1-36 16,-1 0-16,36 0 15,-35 0-15,35 0 16,-35 0 15,-1 0-31,0 0 0,0 0 16,1 0-1,-1 0-15,37 0 16,-1 0-16,-36 0 16,1 0-16,35 0 15,-35 0-15,35-36 31,-36 36-31,-36-36 16,73 0-16,-37-1 16,1 1 15,-1 36-15,-36-36 15,0-37-16,0 37 17,0 0-17,0-1-15,0 1 16,0 0 0,0-1-16,0 1 15,0-36 1,0-1-1,0 0-15,0 1 16,0-1-16,-73 1 16,37-1-16,0-36 15,-1 73-15,37 0 16,-72-73-16,36 73 16,-1-37-1,1 37-15,0-37 16,-37 1-16,1-1 15,72 37 1,-37-1-16,1 1 16,36 0-16,-73 0 15,73-1 1,-36 37-16,-36-72 16,-1 72-1,37-73-15,-1 73 16,1-72-16,-36 72 15,35-73 1,1 73 0,0 0-16,-37 0 15,73-36-15,-36 36 32,0-37-32,-1 37 62,-35 0-46,35 0-1,1 0-15,-36 0 16,35 73 0,1-73-16,0 0 15,-37 73-15,37-73 16,-37 72-1,37-72-15,-37 73 16,37-73-16,0 72 16,0-72-1,-1 73 1,1-73 0,0 72-1,-1-72 16,37 37-15,0-1 0,0 73-16,0-73 15,0 0 1,0 1-16,0-1 16,0 37-16,0-37 15,0 36-15,0-35 16,37 35-1,-1-35 1,0-1 0,1-36 15,-1 36-15,0-36-16,0 36 15,1-36-15,35 37 16,1-37-16,-1 36 15,1-36-15,36 0 16,0 0-16,-37 0 16,-35 0-16,-1 0 15,0 0-15,37 0 16,-1 0 0,1 0-16,-1 0 15,37 0-15,0 0 16,0 0-1,0 0-15,-37 0 16,1 0-16,-37 0 16,1 0-16,-1 0 47,0 0-32,0 0-15,37 0 63,-37 0-48,37 0 1,-37 0 0,37 0-1,-37 0 1,0 0 15,1 0-31,-1 0 16,0 0 15,0 0 0,1-36 0,35 36 282,1 0-313,36 0 16,-37 0-16,-35 0 15,35 0-15,-36 0 47,1 0 0,-1 0-31,0-37-16,37 1 15,-37 36-15,0 0 16,1 0-16,-74-36 187,1 36-171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2:09.797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18E72744-BD87-4AF7-B634-3A34128DF29B}" emma:medium="tactile" emma:mode="ink">
          <msink:context xmlns:msink="http://schemas.microsoft.com/ink/2010/main" type="inkDrawing" rotatedBoundingBox="10834,2450 11576,2577 11539,2794 10797,2667" semanticType="callout" shapeName="Other">
            <msink:sourceLink direction="with" ref="{1C496AAD-2126-44B0-939D-F01DBF96C9C0}"/>
            <msink:sourceLink direction="with" ref="{53BB52D2-9AEB-4851-85A5-F4588D692903}"/>
          </msink:context>
        </emma:interpretation>
      </emma:emma>
    </inkml:annotationXML>
    <inkml:trace contextRef="#ctx0" brushRef="#br0">5082 2721 0,'0'-36'360,"73"36"-329,-1 0-15,-35 0-1,-1 0-15,0 0 16,0 0-16,1 0 15,-1 0 32,0-36 16,1 36 31,-1 0-48,0 0 48,0 0-94,-36 36 94,37-36-94,-1 72 16,0-72-1,-36 37 16,37-37-31,-37 72 47,36-35 78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01:08.334"/>
    </inkml:context>
    <inkml:brush xml:id="br0">
      <inkml:brushProperty name="width" value="0.21167" units="cm"/>
      <inkml:brushProperty name="height" value="0.21167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F09ACD6-D442-4806-B8BC-D04E8FA2723C}" emma:medium="tactile" emma:mode="ink">
          <msink:context xmlns:msink="http://schemas.microsoft.com/ink/2010/main" type="inkDrawing" rotatedBoundingBox="17142,2213 17142,2249 17127,2249 17127,2213" shapeName="Other"/>
        </emma:interpretation>
      </emma:emma>
    </inkml:annotationXML>
    <inkml:trace contextRef="#ctx0" brushRef="#br0">0 36 0,'0'-36'31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1:41.494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7859CE4-A0F5-4D7E-ADE6-59FBC2AC9297}" emma:medium="tactile" emma:mode="ink">
          <msink:context xmlns:msink="http://schemas.microsoft.com/ink/2010/main" type="inkDrawing" rotatedBoundingBox="8388,4790 10356,3737 11222,5357 9255,6410" semanticType="scratchOut" shapeName="Other">
            <msink:sourceLink direction="with" ref="{1C496AAD-2126-44B0-939D-F01DBF96C9C0}"/>
          </msink:context>
        </emma:interpretation>
      </emma:emma>
    </inkml:annotationXML>
    <inkml:trace contextRef="#ctx0" brushRef="#br0">3631 4463 0,'72'-109'0,"-35"109"32,35-72-32,73 35 15,-108 37 1,-1 0-16,0 0 15,0 0 17,37 0-17,-37 0 1,1 0-16,71 37 16,-71-1-16,-1-36 15,0 36-15,37 37 16,-1-37-16,1 0 15,0 37-15,-1-1 16,-36-72-16,37 37 16,-37-1-1,1 0 1,-1 1 0,0-1-1,0 0-15,1 0 16,-1 1-1,0-1 17,-36 0-17,37 37 1,-37-37 0,0 0-1,36 37 1,-36 0-1,0-37 17,0 0-17,0 0 1,0 1-16,0-1 16,0 37-1,-36-37-15,-37 0 16,37-36-16,-109 36 15,72-36-15,-36 73 16,-36-73-16,109 0 16,-37 0-16,1 73 15,-1-73-15,-72 36 16,36-36-16,36 0 16,-35 0-16,-38 0 15,74 0 1,-37 0-16,36 0 15,1 0-15,-1 0 16,37 0-16,0 0 16,-1 0-16,1 0 15,0 0-15,0 0 16,-1 0 0,37-36-1,-36 36 16,0-37-15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8:16.838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2FE7524-A32E-4F5E-8888-658F24954667}" emma:medium="tactile" emma:mode="ink">
          <msink:context xmlns:msink="http://schemas.microsoft.com/ink/2010/main" type="inkDrawing" rotatedBoundingBox="15675,3519 15690,3519 15690,3534 15675,3534" shapeName="Other"/>
        </emma:interpretation>
      </emma:emma>
    </inkml:annotationXML>
    <inkml:trace contextRef="#ctx0" brushRef="#br0">12954-6532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8:53.174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CF53E32-08EB-4961-BB0E-2A498A5EB9D1}" emma:medium="tactile" emma:mode="ink">
          <msink:context xmlns:msink="http://schemas.microsoft.com/ink/2010/main" type="inkDrawing" rotatedBoundingBox="15675,4535 15690,4535 15690,4550 15675,4550" shapeName="Other"/>
        </emma:interpretation>
      </emma:emma>
    </inkml:annotationXML>
    <inkml:trace contextRef="#ctx0" brushRef="#br0">12954-5516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04:31.454"/>
    </inkml:context>
    <inkml:brush xml:id="br0">
      <inkml:brushProperty name="width" value="0.21167" units="cm"/>
      <inkml:brushProperty name="height" value="0.21167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5F3D8FCA-D92E-4E6A-8F20-B7EC149182F3}" emma:medium="tactile" emma:mode="ink">
          <msink:context xmlns:msink="http://schemas.microsoft.com/ink/2010/main" type="inkDrawing" rotatedBoundingBox="10523,17234 16528,18168 16315,19539 10309,18605" semanticType="underline" shapeName="Other">
            <msink:sourceLink direction="with" ref="{CFA96FD1-870D-460E-A8A3-44CD811B88E3}"/>
            <msink:sourceLink direction="with" ref="{328ADBC0-05E6-42E2-9CE6-03E52AE33105}"/>
          </msink:context>
        </emma:interpretation>
      </emma:emma>
    </inkml:annotationXML>
    <inkml:trace contextRef="#ctx0" brushRef="#br0">0 0 0,'0'37'188,"0"35"-188,0-35 15,36 35 1,-36-36-16,73 37 15,-73-37 1,36-36 0,-36 37-1,0 35 1,36 37-16,73 0 16,-109-73-1,0 37 1,73 36-16,-73-73 15,36 36-15,-36-35 16,36-1-16,-36 37 16,37-1-16,-1 37 15,-36-73 17,0 1-32,36 35 15,0-72 345,1 0-345,-1 0-15,0 0 16,1 0-1,-1 0 1,0 0 15,37 0 1,-37 0-17,73 0 1,-37 0-16,74 0 15,-38 0-15,1 0 16,145 0-16,37 0 16,-146 0-16,36 0 15,37 0-15,-146 0 16,110 0-16,-110 0 16,1 0-16,72 0 15,-72 0-15,36 0 16,108 0-16,1 0 15,0 0-15,326 0 16,-290 0-16,-73 0 16,146 0-16,0 36 15,-255-36-15,73 0 16,-108 0 0,-1 0-16,36 0 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8:40.862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92D05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FF0000"/>
      <inkml:brushProperty name="fitToCurve" value="1"/>
    </inkml:brush>
    <inkml:brush xml:id="br3">
      <inkml:brushProperty name="width" value="0.21167" units="cm"/>
      <inkml:brushProperty name="height" value="0.21167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2C798C0D-53A1-46F7-A76F-AD66CE140AC4}" emma:medium="tactile" emma:mode="ink">
          <msink:context xmlns:msink="http://schemas.microsoft.com/ink/2010/main" type="writingRegion" rotatedBoundingBox="928,9038 18398,7982 19001,17938 1530,18995"/>
        </emma:interpretation>
      </emma:emma>
    </inkml:annotationXML>
    <inkml:traceGroup>
      <inkml:annotationXML>
        <emma:emma xmlns:emma="http://www.w3.org/2003/04/emma" version="1.0">
          <emma:interpretation id="{6FBA7FA5-4B34-4C17-A08C-2DF0B0FD1FBF}" emma:medium="tactile" emma:mode="ink">
            <msink:context xmlns:msink="http://schemas.microsoft.com/ink/2010/main" type="paragraph" rotatedBoundingBox="2872,9041 14202,8235 14280,9327 2950,10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F84E1E-F307-4540-94A0-8ECBFA8600E3}" emma:medium="tactile" emma:mode="ink">
              <msink:context xmlns:msink="http://schemas.microsoft.com/ink/2010/main" type="line" rotatedBoundingBox="2872,9041 14202,8235 14280,9327 2950,10132"/>
            </emma:interpretation>
          </emma:emma>
        </inkml:annotationXML>
        <inkml:traceGroup>
          <inkml:annotationXML>
            <emma:emma xmlns:emma="http://www.w3.org/2003/04/emma" version="1.0">
              <emma:interpretation id="{ECE0A48C-C753-4685-8B64-FA24C78E1160}" emma:medium="tactile" emma:mode="ink">
                <msink:context xmlns:msink="http://schemas.microsoft.com/ink/2010/main" type="inkWord" rotatedBoundingBox="14188,8236 14202,8235 14204,8251 14189,8252">
                  <msink:destinationLink direction="with" ref="{BA507CA1-61BF-4194-9E3F-4F4A4D2B990D}"/>
                </msink:context>
              </emma:interpretation>
            </emma:emma>
          </inkml:annotationXML>
          <inkml:trace contextRef="#ctx0" brushRef="#br0">11467-1814 0</inkml:trace>
        </inkml:traceGroup>
        <inkml:traceGroup>
          <inkml:annotationXML>
            <emma:emma xmlns:emma="http://www.w3.org/2003/04/emma" version="1.0">
              <emma:interpretation id="{500BBE99-BE8E-42DA-8786-5B2824BED636}" emma:medium="tactile" emma:mode="ink">
                <msink:context xmlns:msink="http://schemas.microsoft.com/ink/2010/main" type="inkWord" rotatedBoundingBox="9097,8858 11238,8706 11284,9354 9144,9507"/>
              </emma:interpretation>
            </emma:emma>
          </inkml:annotationXML>
          <inkml:trace contextRef="#ctx0" brushRef="#br1" timeOffset="68640.981">8528-1198 0,'-73'-36'15,"37"36"79,-1 0-94,-71 0 31,-38 0 1,110 0-17,0 0 142,0 0-157,-37 0 15,-36 0-15,0 0 16,73 0-16,-37 0 15,37 0-15,0 0 16,0 0 0,-1 0 31,1 0-32,-37 0-15,1 0 16,36 0-1,-1 0 1,1 0 0,-37 0-1,37 0 79,-36 0-78,35 0 31,1 36-1,36 1-14,0-1-32,0 0 31,-36-36 0,-37 0-15,1 37 15,35-37-31,1 72 31,0-36 32,36 1-1,-37-1-46,1 0 0,0 1-1,36-1 157,-36 0-156,-1 0-16,1 1 15,36-1 1,0 0 0,0 1 421</inkml:trace>
        </inkml:traceGroup>
        <inkml:traceGroup>
          <inkml:annotationXML>
            <emma:emma xmlns:emma="http://www.w3.org/2003/04/emma" version="1.0">
              <emma:interpretation id="{0552FB5C-FEB9-46F3-8806-1A911F3DA8B8}" emma:medium="tactile" emma:mode="ink">
                <msink:context xmlns:msink="http://schemas.microsoft.com/ink/2010/main" type="inkWord" rotatedBoundingBox="2892,9310 11298,8713 11356,9535 2950,10132"/>
              </emma:interpretation>
            </emma:emma>
          </inkml:annotationXML>
          <inkml:trace contextRef="#ctx0" brushRef="#br1" timeOffset="70617.0361">218-327 0,'0'73'16</inkml:trace>
          <inkml:trace contextRef="#ctx0" brushRef="#br1" timeOffset="65044.9191">6532-1161 0,'-73'72'32,"73"-35"-17,-145 180 32</inkml:trace>
          <inkml:trace contextRef="#ctx0" brushRef="#br1" timeOffset="64465.404">8600-835 0,'0'-36'0,"0"0"16,0-37 15,0 37-16,-36 0 1,36-1 0,-36 37-1,-1-36-15,1-37 47,0 73-47,-1 0 16,1 0-1,0-36-15,0 0 16,-1 36-16,1 0 16,0 0-16,36-36 15,-37 36 32</inkml:trace>
          <inkml:trace contextRef="#ctx0" brushRef="#br1" timeOffset="64024.0318">8528-508 0,'0'-36'16,"0"-1"15</inkml:trace>
        </inkml:traceGroup>
        <inkml:traceGroup>
          <inkml:annotationXML>
            <emma:emma xmlns:emma="http://www.w3.org/2003/04/emma" version="1.0">
              <emma:interpretation id="{C62A17CB-10A1-46A5-AA87-C1538A47AC23}" emma:medium="tactile" emma:mode="ink">
                <msink:context xmlns:msink="http://schemas.microsoft.com/ink/2010/main" type="inkWord" rotatedBoundingBox="3064,9196 3302,9180 3321,9453 3084,9470"/>
              </emma:interpretation>
            </emma:emma>
          </inkml:annotationXML>
          <inkml:trace contextRef="#ctx0" brushRef="#br1" timeOffset="70504.753">581-871 0,'0'36'16,"-73"1"0,73-1-1,-36 0-15,0 0 16,0 1-1,-1-1-15,37 0 16</inkml:trace>
        </inkml:traceGroup>
      </inkml:traceGroup>
    </inkml:traceGroup>
    <inkml:traceGroup>
      <inkml:annotationXML>
        <emma:emma xmlns:emma="http://www.w3.org/2003/04/emma" version="1.0">
          <emma:interpretation id="{74FD4A76-EB05-4AAF-852C-6306A927796E}" emma:medium="tactile" emma:mode="ink">
            <msink:context xmlns:msink="http://schemas.microsoft.com/ink/2010/main" type="paragraph" rotatedBoundingBox="1838,9078 14188,8237 14443,11991 2094,12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E78A35-E5CA-4EA0-A2FD-F2B02FFC6559}" emma:medium="tactile" emma:mode="ink">
              <msink:context xmlns:msink="http://schemas.microsoft.com/ink/2010/main" type="line" rotatedBoundingBox="1838,9078 14188,8236 14443,11991 2094,12832"/>
            </emma:interpretation>
          </emma:emma>
        </inkml:annotationXML>
        <inkml:traceGroup>
          <inkml:annotationXML>
            <emma:emma xmlns:emma="http://www.w3.org/2003/04/emma" version="1.0">
              <emma:interpretation id="{57D59131-3B69-4E92-869A-3C306A3E8284}" emma:medium="tactile" emma:mode="ink">
                <msink:context xmlns:msink="http://schemas.microsoft.com/ink/2010/main" type="inkWord" rotatedBoundingBox="1876,9643 9443,9128 9615,11653 2048,12169"/>
              </emma:interpretation>
            </emma:emma>
          </inkml:annotationXML>
          <inkml:trace contextRef="#ctx0" brushRef="#br0" timeOffset="-12007.3877">2432 1125 0,'-37'0'62,"1"0"-62,0 0 16,-37 0 15,37 36-31,72 0 141,0-36-141,1 37 15,-1-37 1,0 36-16,1-36 15</inkml:trace>
          <inkml:trace contextRef="#ctx0" brushRef="#br0" timeOffset="-16127.7881">1706-581 0</inkml:trace>
          <inkml:trace contextRef="#ctx0" brushRef="#br0" timeOffset="-17199.8171">690-472 0</inkml:trace>
          <inkml:trace contextRef="#ctx0" brushRef="#br0" timeOffset="-16743.3447">690-472 0,'0'73'31,"0"-1"-31,0-35 16,0 35-16,0 110 16,0-110-16,0 73 15,0 0-15,0-36 16,0 0-16,0-36 16,0-1-16,0 73 15,0-72-15,0-37 16,0 1-16,0-1 15,0 0-15,0 0 16,0 1 0,0 35-1,0-35 63</inkml:trace>
          <inkml:trace contextRef="#ctx0" brushRef="#br0" timeOffset="-14191.9698">1778 326 0</inkml:trace>
          <inkml:trace contextRef="#ctx0" brushRef="#br0" timeOffset="-14376.068">1561 326 0,'72'0'62,"1"0"-46,-1 0-1</inkml:trace>
          <inkml:trace contextRef="#ctx0" brushRef="#br0" timeOffset="-15776.0283">1706-581 0,'0'37'0,"0"108"16,0 0-16,0 36 16,0-36-16,0 1 15,-36-38-15,36 110 16,0-73-16,0 0 15,0 1-15,0-74 16,0 73-16,0-36 16,0-36-16,0-37 15,0 0-15,0 1 16</inkml:trace>
          <inkml:trace contextRef="#ctx0" brushRef="#br0" timeOffset="-14607.4732">1561 326 0</inkml:trace>
          <inkml:trace contextRef="#ctx0" brushRef="#br0" timeOffset="-14935.5795">871 363 0</inkml:trace>
          <inkml:trace contextRef="#ctx0" brushRef="#br0" timeOffset="-12488.104">2758 1052 0</inkml:trace>
          <inkml:trace contextRef="#ctx0" brushRef="#br0" timeOffset="-20871.7591">37 0 0,'-37'0'78</inkml:trace>
          <inkml:trace contextRef="#ctx0" brushRef="#br0" timeOffset="-20592.2242">0 0 0,'-36'0'15,"36"-36"17,-72-37 14,35 37-46,1 36 32,0 0-17,-73-109 1,36 109 0</inkml:trace>
          <inkml:trace contextRef="#ctx0" brushRef="#br0" timeOffset="-19007.326">-362-73 0</inkml:trace>
          <inkml:trace contextRef="#ctx0" brushRef="#br0" timeOffset="-19823.0804">-689 363 0,'0'72'0,"0"-35"15,0-1-15,0 0 16,0 0 0,0 1-1,-73-1 1,73 0-1,0 37 1,0-37 31,37-36-31,35 0-1,-35 36-15,35-36 16,-36 0-1,1 0 1,35 0 0,1 0-1,-1 0 1,-35 0 0,-1 0-16,0 0 15</inkml:trace>
          <inkml:trace contextRef="#ctx0" brushRef="#br0" timeOffset="-18911.8632">-362-73 0,'0'-36'0</inkml:trace>
          <inkml:trace contextRef="#ctx0" brushRef="#br0" timeOffset="-17968.3541">-435-109 0,'-36'0'47,"-1"0"-32,37 36 16,-36 1-31,36-1 157,0 0-142,0 37 48,0-37-16,0 0-32,0 1-15,0-1 32,0 0-32,-36-36 15,0 36 1,36 1-1,0-1 17,0 0-32,0 1 15,0-1 1,0 36 0,0-35-1</inkml:trace>
          <inkml:trace contextRef="#ctx0" brushRef="#br0" timeOffset="-13424.0206">1778 326 0,'0'-36'47,"-36"36"-47,-36 0 16,35 0-16,-35 0 15,35-36 1,1 0-16,0 36 15,0 0 1,-1 0 0,1 0-16,0 0 15,-1 0-15,1 0 16,-36 0 15,35 0-31,1 0 16,0 0 109,-1 0-110,1 0-15,0 0 16,0 0-16,-37 0 16,37 36-1,-1-36-15,1 36 94,0-36-31,0 0-63</inkml:trace>
          <inkml:trace contextRef="#ctx0" brushRef="#br0" timeOffset="-12360.0265">2758 1052 0,'0'36'31,"-109"-36"-16,73 0-15,0 0 16,-1 0-16</inkml:trace>
          <inkml:trace contextRef="#ctx0" brushRef="#br0" timeOffset="-12807.3869">2359 726 0</inkml:trace>
          <inkml:trace contextRef="#ctx0" brushRef="#br0" timeOffset="-11736.2291">2613 1379 0,'109'0'31,"-109"36"-31,36 37 0,0-73 15,-36 36 1,37-36-16,-37 36 125,0 0-125</inkml:trace>
          <inkml:trace contextRef="#ctx0" brushRef="#br0" timeOffset="-11389.3956">2794 1850 0,'-36'0'15,"0"37"-15,0-37 47,-1 0 16,1 0-1</inkml:trace>
          <inkml:trace contextRef="#ctx0" brushRef="#br0" timeOffset="-10464.125">3738 399 0,'36'-36'110,"0"36"-95,1 0-15,35 0 16,1 0-1,72 0-15,-109 0 16,37 0-16,-37 0 16,0 0-1,1 0 1</inkml:trace>
          <inkml:trace contextRef="#ctx0" brushRef="#br0" timeOffset="-9806.9472">6060-218 0,'0'-36'31</inkml:trace>
          <inkml:trace contextRef="#ctx0" brushRef="#br0" timeOffset="-8816.0237">6060-254 0,'0'-73'47,"0"37"-31,-36 36-1,0-36 1,-1-1-16,1 37 31,0 0-15,-1 0-16,-35 0 31,-1 0-15,37 0-1,0 0 1,-1 0-16,1 0 16,0 37 15,0-37-16,-1 36 1,37 0 0,0 1-1,-36-1-15,36 0 16,-36 0 0,36 1-16,0-1 15,0 0-15,0 1 16,0-1-16,0 0 15,0 0-15,0 37 16,0 0 0,0-1-1,0-36-15,0 1 16,0-1-16,0 73 16,0-73-1,0 37-15,0-37 31,0 0-31,36 1 16,0-37 15,37 0 1,-73 36-32,36 0 15,0-36 1,1 0-1,-1 0-15,0 0 16,1 0-16,35 0 16,-36 0 15,37 0 16,0-36-16,-37 36-31,-36-36 31</inkml:trace>
          <inkml:trace contextRef="#ctx0" brushRef="#br0" timeOffset="-7862.6408">6713-835 0,'0'37'31,"0"144"-31,0-72 16,0 0-16,0 36 15,0-36-15,0 0 16,0 108-16,0-108 16,0 36-16,0-36 15,73 73-15,-37-110 16,-36 1-16,0-1 16,0 37-16,0 36 15,0-108-15,0 35 16,0-36-16,0 1 15,0-1 79</inkml:trace>
          <inkml:trace contextRef="#ctx0" brushRef="#br0" timeOffset="-8215.7847">6713-835 0</inkml:trace>
          <inkml:trace contextRef="#ctx0" brushRef="#br0" timeOffset="-7821.6587">6858 1342 0,'0'-108'0,"0"-38"16</inkml:trace>
        </inkml:traceGroup>
        <inkml:traceGroup>
          <inkml:annotationXML>
            <emma:emma xmlns:emma="http://www.w3.org/2003/04/emma" version="1.0">
              <emma:interpretation id="{505C580E-3237-41EB-BBFA-A3B77C9E466F}" emma:medium="tactile" emma:mode="ink">
                <msink:context xmlns:msink="http://schemas.microsoft.com/ink/2010/main" type="inkWord" rotatedBoundingBox="9502,10566 9616,10559 9621,10638 9508,10646"/>
              </emma:interpretation>
            </emma:emma>
          </inkml:annotationXML>
          <inkml:trace contextRef="#ctx0" brushRef="#br0" timeOffset="-6224.0077">6895 508 0,'0'36'31,"-37"-36"-16,1 36 1,0-36 15</inkml:trace>
          <inkml:trace contextRef="#ctx0" brushRef="#br0" timeOffset="-5968.0603">6786 580 0</inkml:trace>
        </inkml:traceGroup>
        <inkml:traceGroup>
          <inkml:annotationXML>
            <emma:emma xmlns:emma="http://www.w3.org/2003/04/emma" version="1.0">
              <emma:interpretation id="{E2628DE2-F15F-425C-B600-070B97DFD00F}" emma:medium="tactile" emma:mode="ink">
                <msink:context xmlns:msink="http://schemas.microsoft.com/ink/2010/main" type="inkWord" rotatedBoundingBox="3363,8974 14188,8237 14414,11558 3589,12295"/>
              </emma:interpretation>
            </emma:emma>
          </inkml:annotationXML>
          <inkml:trace contextRef="#ctx0" brushRef="#br0" timeOffset="-7031.6708">7512-944 0,'0'146'78,"0"-74"-78,0 1 16,0 36-16,0 36 16,0-36-16,0 36 15,0 72-15,0-71 16,0 35-16,0-36 16,0-36-16,0 0 15,0-37-15,0 74 16,0-38-16,0-71 15,0-1-15,0 0 16,0 1-16,0-1 31</inkml:trace>
          <inkml:trace contextRef="#ctx0" brushRef="#br0" timeOffset="-6560.2855">7512 435 0,'0'-36'16</inkml:trace>
          <inkml:trace contextRef="#ctx0" brushRef="#br0" timeOffset="-5439.4837">7149 580 0,'72'-36'0,"-35"-36"16,35 35-16,1 1 15</inkml:trace>
          <inkml:trace contextRef="#ctx0" brushRef="#br0" timeOffset="-4873.9446">7947 1270 0,'36'0'93</inkml:trace>
          <inkml:trace contextRef="#ctx0" brushRef="#br0" timeOffset="-4142.9968">8092 1270 0,'36'0'63,"1"0"-32,-37 36 94,0 37-109,0-37-1,0 0 16,0 37 16,0-37-31,-37 37-16,1-73 31,0 36-15,0-36 15,-37 0 188</inkml:trace>
          <inkml:trace contextRef="#ctx0" brushRef="#br0" timeOffset="-3646.2978">8564 1705 0</inkml:trace>
          <inkml:trace contextRef="#ctx0" brushRef="#br0" timeOffset="-2975.6119">8564 109 0</inkml:trace>
          <inkml:trace contextRef="#ctx0" brushRef="#br0" timeOffset="-2519.7009">8564 109 0,'72'0'63,"-35"0"-32,35 0-31,1 0 16,-37 0-16,0 0 15,1 0-15,-1 0 16,0 0-16,37 0 31,-37 0-15,73 0-16,-73 0 15,1 0-15</inkml:trace>
          <inkml:trace contextRef="#ctx0" brushRef="#br0" timeOffset="-1422.7975">10269-544 0,'-36'0'0</inkml:trace>
          <inkml:trace contextRef="#ctx0" brushRef="#br0" timeOffset="-1783.7296">10378-436 0</inkml:trace>
          <inkml:trace contextRef="#ctx0" brushRef="#br0" timeOffset="-1519.8833">10414-436 0,'37'0'16,"-37"-36"-16,0 0 78,-37 0-47,1 36-15</inkml:trace>
          <inkml:trace contextRef="#ctx0" brushRef="#br0" timeOffset="-1695.0119">10414-436 0</inkml:trace>
          <inkml:trace contextRef="#ctx0" brushRef="#br0" timeOffset="-608.1758">10015-472 0,'0'73'15,"-36"-37"1,36 0-1,-36 1-15,36-1 32,0 0 15,0 0-47,0 37 15,0-37 1,0 1-16,0 35 31,0-36-31,0 37 31,36-37-15,0 1-16,1-1 16,-1-36-1,0 36 1,0-36-1,1 0 32,-1 0-47,0 73 16,1-73-16,-1 0 16,36 36-16,-35-36 78,35 0-31</inkml:trace>
          <inkml:trace contextRef="#ctx0" brushRef="#br0" timeOffset="-552.0346">10523 399 0</inkml:trace>
          <inkml:trace contextRef="#ctx0" brushRef="#br2" timeOffset="30289.1414">2432 653 0</inkml:trace>
          <inkml:trace contextRef="#ctx0" brushRef="#br2" timeOffset="32480.9609">2432 653 0,'72'0'47,"-36"0"-32,1 0 1,35 0 15,-35 0-31,-1 0 31,-36 73-31,36-37 16,0-36 0,-36 36-1,37 0 79,-1 1-32,0-37-30,-36 36-17,0 0 17,0 1-17,0 35 16,0-36 32,-36-36-16,-37 37-47,37-1 47,-36-36 15,-1 36-46,37-36-1,-1 0 1,1 0-16,0 0 16,0 0-1,36 37 298,0-1-298,36 0-15,0-36 16,0 36 0,1 1 15,35-1-31,-72 0 16,73 1-1,-73-1 1,36 0-1,-36 0 1,36 1 0,1-1 15,-37 0 0,36-36 32,-36 73 140,0-37-141,0 37-46,-36-73 0,-37 0-1,73 36 16,-36-36 16,0 0 16,-1 0-63,1 0 31,0 0 0,-1 36 235,1-36-219</inkml:trace>
          <inkml:trace contextRef="#ctx0" brushRef="#br1" timeOffset="69376.5736">3012 218 0</inkml:trace>
          <inkml:trace contextRef="#ctx0" brushRef="#br1" timeOffset="70384.723">3194-73 0,'0'-72'31,"0"35"-15,-73 1-16,0-73 16,1 37-1,72 35 1,0 1 0,-73 0-16,1-37 15,35 37 1,1 0 15,0 36 16,0 0-47,-1-37 16,1 37-1,0-72-15,36 36 31,-37 36-31,-35-73 16,36 37-16,-37-37 16,0 73 15,1 0 0,72-36-31,-145 36 47,-73-36-16,145 36-31,1-37 16,-1 37-16,37 0 16,-73 0-16,37 0 15,35 0 1,1 0-16,-109 0 47,72 0-32,37 0 1,0 0-16,-1 0 31,1 0 0,0 0-15,0 0-16,-1 37 16,1-37-1,0 0-15,-1 72 16,-35-72 0,72 36 15,-36 1-16</inkml:trace>
          <inkml:trace contextRef="#ctx0" brushRef="#br3" timeOffset="160074.0574">8890-218 0,'0'-36'63</inkml:trace>
          <inkml:trace contextRef="#ctx0" brushRef="#br3" timeOffset="160152.5774">8890-254 0</inkml:trace>
          <inkml:trace contextRef="#ctx0" brushRef="#br0" timeOffset="695.6482">11467-1814 0,'0'72'140,"0"-36"-124,0 1-16,0 35 16,0-35-16,0 35 15,0 1-15,0 36 16,0-37-16,-37 73 15,1-36-15,36 36 16,0-108-16,0 35 16,0 1-16,0 36 15,0-1-15,-72 38 16,72-110-16,-37 73 16,37-37-16,0 1 15,0-1-15,-36-35 16,36-1-16,0 73 15,0-73-15,0 37 16,0-37-16,0 0 16,0 37-16,0-1 15,0 1 1,0-37 0,0 1-16,0-1 31,0 0-16,-36-36 157,-1 0-172,-35 0 16</inkml:trace>
          <inkml:trace contextRef="#ctx0" brushRef="#br3" timeOffset="161936.7617">8890-254 0,'37'0'312,"-1"0"-296,-36 36 31,36 0-47,1 1 16,-1-37 15,0 36 0,0 0-31,1 1 16,-1 35-1,0-36 1,37 37 46,-37-73 17,0 36-64,1 1 32,-1-1 187,0 0 48,-72 0-235,0-36-47,36 37 46,-37-37-30,37 36-16,-36-36 16,36 36-1,-36 1-15,0-37 16,36 36-16,-37-36 16,-35 72-1,35 1 1,1-37-16,36 1 47</inkml:trace>
          <inkml:trace contextRef="#ctx0" brushRef="#br3" timeOffset="162942.6468">9544-399 0</inkml:trace>
          <inkml:trace contextRef="#ctx0" brushRef="#br3" timeOffset="165111.8342">9544-399 0,'36'36'110,"-36"0"-95,36 37-15,0-73 16,-36 36 0,37-36-1,-37 36 1,36-36-1,-36 37 1,36-37-16,-36 36 16,0 0-16,37 1 15,-37-1 17,36-36-32,0 36 15,-36 0 16,36-36-15,1 37 78,-1-1-79,0 0 1,1-36 0,-1 0-16,-36 37 15,0-1 32,0 0 344,-36-36-313,-1 0-47,1 0 0,-37 0-31,37 36 47,-36 1-47,72-1 32,-73 0-32,0 1 15,73-1-15,-36-36 31,0 36 16,0 0-31,36 1 0,-37-37-1,1 36 1,0-36 62,36 36 0,-37-36 78,37 37-140,-36-1 0,36 0 171,0 0 32</inkml:trace>
        </inkml:traceGroup>
        <inkml:traceGroup>
          <inkml:annotationXML>
            <emma:emma xmlns:emma="http://www.w3.org/2003/04/emma" version="1.0">
              <emma:interpretation id="{DD60A995-457A-4749-ABBE-38CC763A0AD8}" emma:medium="tactile" emma:mode="ink">
                <msink:context xmlns:msink="http://schemas.microsoft.com/ink/2010/main" type="inkWord" rotatedBoundingBox="2715,10101 6158,9867 6341,12543 2898,12778"/>
              </emma:interpretation>
            </emma:emma>
          </inkml:annotationXML>
          <inkml:trace contextRef="#ctx0" brushRef="#br1" timeOffset="72896.5327">146 109 0,'-37'72'16,"1"-35"-16,36-1 46,0 0-30,0 37-16,0-1 16,0-35-1,0 35 1,0-36-16,0 1 16,0-1-16,0 37 15,0-1-15,0-36 16,0 1-16,0 35 15,0-35 1,0 35 0,0 37-1,0-73 1,36 1-16,1-1 16,-37 0-16,36 37 15,0-37-15,37 73 47,-37-109-47,0 72 0,1 37 16,-1-109-1,0 73-15,73-1 16,-73-35-16,1-1 16,71 37-16,-71-73 15,35 72-15,-35 1 16,-1-37-16,0-36 15,37 36 1,-1 1 0,-35-1 15,-1-36-31,36 72 16,-35-72-1,108 73 1,-109-73-1,37 73 1,-1-73 0,-35 0-1,35 72-15,1-72 16,-37 0-16,73 0 16,0 0-16,-73 0 15,37 0 1,-1 0-16,-36 0 15,1 0 1,-1 0 0,0 0-16,1-36 15,35 0-15,1-1 16,-37 1-16,37 0 16,-1-1-16,-36 37 31,73-108 0,-109 71-15,73 1-16,-1-37 15,-35 37 1,-37 0 0,36 0-1,37-1 16,-73 1 1,72 36-32,-36-36 15,1 36-15,-37-37 16,36 37 0,-36-36-1,0-36 16,36 35 1,1 1-17,-37 0 1,0-1 0,0 1-1,0-36-15,0 35 31,0 1-15,0 0 0,0-1-1,0 1 1,0 0-16,0 0 16,0-1-1,0 1 1,0 0-16,0-1 31,0 1-31,0 0 16,0-37 31,0 37-1,0 0-46,0-1 16,0 1 0,0-36 15,0 35 47,0-35-31,0 35 47,0-35-32,0-1-15,0 37 16,0 0-32,0-1 0,0 1-15,0 0-16,0-37 31,0 1-15,0 35 77,0 1-93,0-36 32,-37 72-17,37-37-15,0-35 16,0 35 31</inkml:trace>
        </inkml:traceGroup>
      </inkml:traceGroup>
      <inkml:traceGroup>
        <inkml:annotationXML>
          <emma:emma xmlns:emma="http://www.w3.org/2003/04/emma" version="1.0">
            <emma:interpretation id="{F062306D-6449-48B2-BFEE-8A12D654ABC6}" emma:medium="tactile" emma:mode="ink">
              <msink:context xmlns:msink="http://schemas.microsoft.com/ink/2010/main" type="line" rotatedBoundingBox="8452,9609 11706,8843 12424,11889 9170,12655"/>
            </emma:interpretation>
          </emma:emma>
        </inkml:annotationXML>
        <inkml:traceGroup>
          <inkml:annotationXML>
            <emma:emma xmlns:emma="http://www.w3.org/2003/04/emma" version="1.0">
              <emma:interpretation id="{2ACC7E7D-54EB-4821-B2BB-4440878AA05A}" emma:medium="tactile" emma:mode="ink">
                <msink:context xmlns:msink="http://schemas.microsoft.com/ink/2010/main" type="inkWord" rotatedBoundingBox="8452,9609 11706,8843 12424,11889 9170,12655"/>
              </emma:interpretation>
            </emma:emma>
          </inkml:annotationXML>
          <inkml:trace contextRef="#ctx0" brushRef="#br2" timeOffset="43128.0171">7802 871 0</inkml:trace>
          <inkml:trace contextRef="#ctx0" brushRef="#br2" timeOffset="43360.0129">8020 762 0,'36'-36'16,"0"36"15</inkml:trace>
          <inkml:trace contextRef="#ctx0" brushRef="#br2" timeOffset="48167.7716">8092 726 0,'36'0'15,"1"36"1,-1 36 31,-72-72 15,-1 0 48,37 37-63,-36-1-47,36 0 15,0 1 1,-72 144-1,35-72 1,-35 0 15,72-73-15,0 0 15,-37-36-15,37 37-1,-36-1 32,36 0-47,0 0 16,-36-36 31,36 37 234,36-37-265,0 0-1,37 36-15,36-36 16,-37 0-16,1 0 16,-37 0-1,1 0 1,-1 0-1,36 0 48,-35 0-47,35 0-16,-35 0 15,35 0 1,-36 0-1,1 0 64,-1 0-64,0 0 1,-72 0 281,0 0-297,-1 0 15,1 0 1,0 0-16,0 0 31,-37 0-15,37 0 15,-1 0-15,1 0-1,0 0 1,-37 0-16,37 0 16,0 0-1,36-36 79,-37 36-78,1-37 155,0 37-171,0 0 16,-1-36 15,37 0 297,0 0-328,37-1 32,-37 1 46,36 0-78,36 36 15,-35 0-15,-37-37 32,36 37 15,-36-36-47,36 0 15,-36 0 1,37-1-16,-1 37 31,-36-36-15,0 0-1,36 36 1,-36-37 0,0 1 218,0 0-203,-36 36-15,0-36-1,36-1 64,0 1-64,0 0 1,0-1 93,-37 1-15,37 0-78,-36 36-1,0-36 1,-1-1-1,1 37 32,0-36 0,0 36-31,-1 0 109,1 0-47,-37 0-62,37 0 62,0 0-47,-37 0 63,37 0-32,36 36 79,-36-36-94,72 0 218</inkml:trace>
          <inkml:trace contextRef="#ctx0" brushRef="#br1" timeOffset="66832.5831">6169-290 0,'0'72'15,"0"1"-15,0-37 16,0 37 0,0-1 30,0-36-46,0 1 16,0 35-16,0-35 16,0 35-16,0 1 15,0-1-15,0 1 16,0 36-16,0-73 16,0 0-16,0 73 15,0-36-15,0-1 16,0-35-1,0-1-15,0 36 16,0-35 0,0-1-16,0 0 15,0 1 1,0-1-16,0 0 16,0 0-16,0 1 15,0-1 1,36 73-1,73-37 32,-73-35-47,1-1 16,-1 0-16,0-36 16,37 73-16,36-1 15,-37-72-15,1 37 16,36-37-16,-73 36 15,37 37 1,-37-73-16,-36 36 16,36 0-16,37-36 15,-1 0 17,-35 0-32,-1 0 15,73 73 1,-73-73-1,37 0 1,-37 0 0,0 0-1,37 0 1,-37 0-16,0 0 16,37 0-16,-1 0 15,-35 0-15,-1 0 16,37 0-16,-1 0 15,1 0 1,-37 0 0,0 0-16,1 0 15,35 0 1,-36 0 0,1 0-1,-1-37-15,0 37 16,1-36-1,-1 36-15,0-36 16,0 36-16,-36-36 16,37 36-16,-1-37 31,0 1-15,1 36-16,-1-73 15,0 73-15,-36-36 16,36 36-16,-36-36 15,73-37 1,-73 37 15,36 36-15,1-36-16,-37-1 16,36-35-1,0 36 1,-36-37 15,36 0-15,1 37-1,-37 0-15,0 0 32,0-1-32,36-35 15,-36 35 1,0 1-1,0 0 1,0-37 0,36 37-16,-36 0 15,0-37 1,0 37-16,0-37 16,0 1-1,0-255 32,0 255-47,0-1 16,0 0-1,0 37 1,0 0-16,0-37 16,-72 1-1,72-1 1,0 1-1,0-1-15,-73 0 16,73 37-16,-36 0 16,0-109-1,-1 145-15,1-37 16,0-35-16,36 36 31,0-1-15,-37 37-1,-35-72 1,-1 35 0,73-71-1,-36 108 1,0-37 0,-1 1-1</inkml:trace>
        </inkml:traceGroup>
      </inkml:traceGroup>
    </inkml:traceGroup>
    <inkml:traceGroup>
      <inkml:annotationXML>
        <emma:emma xmlns:emma="http://www.w3.org/2003/04/emma" version="1.0">
          <emma:interpretation id="{00173DE4-6986-4D8E-B2D8-BF69DD5E931B}" emma:medium="tactile" emma:mode="ink">
            <msink:context xmlns:msink="http://schemas.microsoft.com/ink/2010/main" type="paragraph" rotatedBoundingBox="1958,12344 15551,12741 15486,14937 1894,14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098C63-B13D-47C5-949C-B5C9401D9960}" emma:medium="tactile" emma:mode="ink">
              <msink:context xmlns:msink="http://schemas.microsoft.com/ink/2010/main" type="inkBullet" rotatedBoundingBox="1933,13219 2779,13244 2745,14387 1899,1436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2" timeOffset="37791.957">37 3266 0,'0'-37'0,"0"1"125,-37 36-109,1 0 46,0 0-46,0 0 15,-1 0-15,1 0 15,-37 0-16,1 0 32,-1 0 16,37 0-48,36 36 1,-36-36 0,-1 0-1,1 0 1,36 37 15,-72-1-15,72 0-1,-37-36 1,37 36 15,-72 1-15,35-37 78,37 36-79,-36 37 48,36-1 15,0-36-62,0 1-1,0-1 16,0 0-15,0 1 0,0 35-1,0-36 17,0 1-32,0-1 15,36 0 1,-36 1 15,0-1-15,37 0-1,-1 37 1,-36-37 15,36-36-15,-36 36 15,37 1 32,-37-1-32,72-36 47,-36 0-62,1 0 15,-1 0 0,0 0-31,1 0 16,-1 0-1,36 0 1,-35 0 15,-1 0-15,0 0-16,1-36 31,-37-1 235,-37-35-251</inkml:trace>
        <inkml:trace contextRef="#ctx0" brushRef="#br2" timeOffset="14831.9932">-544 3628 0,'-36'0'16,"36"37"0,0 35-1,-36-72 1,36 37-16,0-1 16,0 0-16,0 0 15,0 1 1,0-1-1,0 0-15,0 37 16,0-37 15,0 0 1,0 1 14,0-1-30,36-36 15,0 0-15,0 0 0,37 0-16,-37 0 15,1 0-15,-1 0 16,0 0-16,37 0 31,-37 0 125</inkml:trace>
        <inkml:trace contextRef="#ctx0" brushRef="#br2" timeOffset="40224.6369">-399 3302 0,'-36'36'0,"0"0"15,-1-36-15,37 37 32,0 35-17,-72 1 16,72-37-15,-73 0 15</inkml:trace>
        <inkml:trace contextRef="#ctx0" brushRef="#br2" timeOffset="39136.7876">-435 3701 0,'0'-36'0,"0"-1"16</inkml:trace>
        <inkml:trace contextRef="#ctx0" brushRef="#br2" timeOffset="39087.9519">-290 3374 0,'0'37'0,"-36"-1"16,36 0 77,0 1-77,-36-1 0,36 0-1,-37 37 32,1-37 78</inkml:trace>
        <inkml:trace contextRef="#ctx0" brushRef="#br2" timeOffset="14127.9402">37 3411 0,'-37'0'31,"1"0"-15,0-37-16,0-35 31,-1 72-15,1 0-1,0 0 16,-73-36-15,73-1-16,-1 37 109</inkml:trace>
        <inkml:trace contextRef="#ctx0" brushRef="#br2" timeOffset="39536.0245">-326 3302 0</inkml:trace>
        <inkml:trace contextRef="#ctx0" brushRef="#br2" timeOffset="38537.5395">-290 3266 0,'0'72'15</inkml:trace>
        <inkml:trace contextRef="#ctx0" brushRef="#br2" timeOffset="38392.3938">-290 3266 0</inkml:trace>
        <inkml:trace contextRef="#ctx0" brushRef="#br2" timeOffset="13752.8132">37 3411 0</inkml:trace>
        <inkml:trace contextRef="#ctx0" brushRef="#br2" timeOffset="35729.1033">37 3338 0</inkml:trace>
      </inkml:traceGroup>
      <inkml:traceGroup>
        <inkml:annotationXML>
          <emma:emma xmlns:emma="http://www.w3.org/2003/04/emma" version="1.0">
            <emma:interpretation id="{88B378E9-0B8A-4C6E-AAD5-4089DF9EC16C}" emma:medium="tactile" emma:mode="ink">
              <msink:context xmlns:msink="http://schemas.microsoft.com/ink/2010/main" type="line" rotatedBoundingBox="3541,12390 15551,12741 15486,14937 3477,14586"/>
            </emma:interpretation>
          </emma:emma>
        </inkml:annotationXML>
        <inkml:traceGroup>
          <inkml:annotationXML>
            <emma:emma xmlns:emma="http://www.w3.org/2003/04/emma" version="1.0">
              <emma:interpretation id="{1578D6EE-0513-4BCB-9A88-354B135B6283}" emma:medium="tactile" emma:mode="ink">
                <msink:context xmlns:msink="http://schemas.microsoft.com/ink/2010/main" type="inkWord" rotatedBoundingBox="3528,12853 5381,12907 5331,14640 3477,14586"/>
              </emma:interpretation>
            </emma:emma>
          </inkml:annotationXML>
          <inkml:trace contextRef="#ctx0" brushRef="#br2" timeOffset="34679.8913">1706 2866 0,'36'-36'282,"-36"72"-189,0 1-77,0-1 0,0 0-1,0 1 17,0-1-17,0 36 1,0-35 15,0-1 0,0 0-15,0 1 15,0 35 0,0-36-15,0 1 15,0-1-31,0 0 32,0 1-17,0 35 16,0-36 16,0 1-31,0-1 0,0 37 15,0-1 0,-36 1-15,0-37-1,36 0 1,0 37 0,-73-37-1,73 0-15,0 37 16,0-37-1,0 1-15,-36-37 63,36 36-63,0 36 47,-37-72 125,1 0-157</inkml:trace>
          <inkml:trace contextRef="#ctx0" brushRef="#br2" timeOffset="15752.1114">762 4499 0,'0'-72'16,"0"-1"-1,37-36-15</inkml:trace>
          <inkml:trace contextRef="#ctx0" brushRef="#br2" timeOffset="16265.8173">1561 2866 0</inkml:trace>
          <inkml:trace contextRef="#ctx0" brushRef="#br2" timeOffset="16640.8371">1561 4318 0,'-37'-73'16</inkml:trace>
          <inkml:trace contextRef="#ctx0" brushRef="#br2" timeOffset="15704.14">835 3157 0,'0'109'0,"0"-37"15,0 110-15,0-110 16,0 37 0,0 36-16,0-72 0,0 36 15,-36-1 1,36-71-16,0 35 15,0-35-15,0-1 16,-37 0-16,37 37 16,0-37-16,0 0 15,0 1 1</inkml:trace>
          <inkml:trace contextRef="#ctx0" brushRef="#br2" timeOffset="15376.0168">835 3048 0</inkml:trace>
          <inkml:trace contextRef="#ctx0" brushRef="#br2" timeOffset="17362.5277">1089 3701 0,'73'-36'156,"108"36"-125,-145 0-31,1 0 16,35-37-16</inkml:trace>
          <inkml:trace contextRef="#ctx0" brushRef="#br2" timeOffset="17561.0681">1488 3628 0,'73'0'32,"-37"0"-17,37-36 1,-37 36-16</inkml:trace>
          <inkml:trace contextRef="#ctx0" brushRef="#br2" timeOffset="16592.3111">1597 3520 0,'0'108'0,"0"1"16,0-36-16,0 72 15,0-36-15,0-37 16,0-35 0,0-1-16,0 0 15,0 1 1,0-1 0,0 0 30</inkml:trace>
          <inkml:trace contextRef="#ctx0" brushRef="#br2" timeOffset="17640.6721">1706 3592 0</inkml:trace>
          <inkml:trace contextRef="#ctx0" brushRef="#br2" timeOffset="19696.2164">1960 4427 0,'36'0'0,"0"-37"16,37 1 0</inkml:trace>
          <inkml:trace contextRef="#ctx0" brushRef="#br2" timeOffset="19544.0751">2540 4064 0,'0'36'0,"37"-36"47,-1 36-32,-36 37 17,0-37-17,0 1 1,0-1 15,0 0-15,0 0 15,0 1-15,0-1 15,0 0 31,-36-36-30,-1 0-17,1 0 32,0 0-31,-37 0-16,1 0 62,-1 0-46,-36 0-1,73 0-15,-109-72 16</inkml:trace>
          <inkml:trace contextRef="#ctx0" brushRef="#br2" timeOffset="18696.0055">2359 3810 0,'0'36'0,"0"0"62,0 1-30,0-1-32,-36 0 15,-1-36 1,37 37-16,-36-37 31,0 0 0,0 0 1,-1 0-1</inkml:trace>
          <inkml:trace contextRef="#ctx0" brushRef="#br2" timeOffset="18367.9748">2178 3665 0,'36'0'110,"0"0"-95,37 0 1,-37 36 46,-36 0 1</inkml:trace>
        </inkml:traceGroup>
        <inkml:traceGroup>
          <inkml:annotationXML>
            <emma:emma xmlns:emma="http://www.w3.org/2003/04/emma" version="1.0">
              <emma:interpretation id="{37F307E6-4E3B-491C-9CD0-455CBB9AC598}" emma:medium="tactile" emma:mode="ink">
                <msink:context xmlns:msink="http://schemas.microsoft.com/ink/2010/main" type="inkWord" rotatedBoundingBox="6568,13758 7584,13788 7582,13854 6566,13824"/>
              </emma:interpretation>
            </emma:emma>
          </inkml:annotationXML>
          <inkml:trace contextRef="#ctx0" brushRef="#br2" timeOffset="20585.1614">3847 3774 0,'0'-37'16,"181"37"78,37 0-79,-109 0-15,36 0 0,-73 0 16,37 0-16,-36 0 15,-37 0-15,0 0 16,1 0-16</inkml:trace>
        </inkml:traceGroup>
        <inkml:traceGroup>
          <inkml:annotationXML>
            <emma:emma xmlns:emma="http://www.w3.org/2003/04/emma" version="1.0">
              <emma:interpretation id="{2D174E07-F2E6-4F28-8E15-8FC309BDD5EC}" emma:medium="tactile" emma:mode="ink">
                <msink:context xmlns:msink="http://schemas.microsoft.com/ink/2010/main" type="inkWord" rotatedBoundingBox="8586,12537 10461,12592 10414,14224 8539,14169"/>
              </emma:interpretation>
            </emma:emma>
          </inkml:annotationXML>
          <inkml:trace contextRef="#ctx0" brushRef="#br2" timeOffset="24472.0044">7693 3411 0,'-36'0'0,"-37"0"15,37 0 1,0 0-16,-1 0 16,-35 0-16,35 0 15,1 0-15,0 0 63,-37 0-63,37 0 15,-37 0 1,1 0 15</inkml:trace>
          <inkml:trace contextRef="#ctx0" brushRef="#br2" timeOffset="24528.9725">7040 3411 0,'36'-73'0,"0"73"16,37-36-16</inkml:trace>
          <inkml:trace contextRef="#ctx0" brushRef="#br2" timeOffset="22943.6957">7076 2649 0,'0'36'93,"0"37"-77,0 35-16,0-35 16,0 36-16,0 0 15,0 0-15,0-73 16,0 73-16,0 0 16,0-73-16,0 109 15,0-36-15,0-73 16,0 37-1,0-1-15,0 1 32,0-37 30</inkml:trace>
          <inkml:trace contextRef="#ctx0" brushRef="#br2" timeOffset="23809.1789">7693 2540 0,'0'36'78,"0"0"-62,0 73-16,0 36 16,0-36-16,0 36 15,0-36 1,0-36-16,0 72 15,0-72-15,0-1 16,0 37-16,0 0 16,0-73-16,0 37 15,0-1-15,0-35 16,0-1-16,0 36 16,0-35-1,0-74 141,0-35-140,0-1-16,0-36 16,0 73-16,0-73 15,0 37 1,0-1-16</inkml:trace>
          <inkml:trace contextRef="#ctx0" brushRef="#br2" timeOffset="22039.9919">6060 2939 0,'-36'0'62,"0"0"-46,-1 36-1,1 37 1,36-37 15,0 0-15,0 37-16,-73 36 16,73-73-1,0 37 1,0-37-16,0 0 15,0 73-15,0-73 16,0 1 0,0-1-16,0 0 15,0 1 17,37-1-32,-1 0 15,37 37 1,-1-37-1,37 0-15,-73 1 32,37-37 30,-37 0-46,37 0-16,-37 0 15,0 0-15,1 0 16</inkml:trace>
          <inkml:trace contextRef="#ctx0" brushRef="#br2" timeOffset="21336.7441">6314 3229 0,'0'-72'125,"0"35"-110,0 1 1,-72-36 0,35 72-1</inkml:trace>
          <inkml:trace contextRef="#ctx0" brushRef="#br2" timeOffset="22095.9743">6496 4028 0,'0'-37'16,"0"1"-16,0 0 15</inkml:trace>
        </inkml:traceGroup>
        <inkml:traceGroup>
          <inkml:annotationXML>
            <emma:emma xmlns:emma="http://www.w3.org/2003/04/emma" version="1.0">
              <emma:interpretation id="{BF4C7B4C-8B93-453A-8F56-F72DEA904F95}" emma:medium="tactile" emma:mode="ink">
                <msink:context xmlns:msink="http://schemas.microsoft.com/ink/2010/main" type="inkWord" rotatedBoundingBox="10958,13665 12147,13699 12114,14828 10925,14793">
                  <msink:destinationLink direction="with" ref="{841A578E-D7C6-4196-B875-E26E9CE100E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3" timeOffset="352048.1586">9217 4608 0,'73'0'15</inkml:trace>
          <inkml:trace contextRef="#ctx0" brushRef="#br3" timeOffset="351944.0648">9217 4644 0</inkml:trace>
          <inkml:trace contextRef="#ctx0" brushRef="#br3" timeOffset="352097.1086">9362 4608 0,'36'0'15</inkml:trace>
          <inkml:trace contextRef="#ctx0" brushRef="#br3" timeOffset="353560.9956">9362 4717 0</inkml:trace>
          <inkml:trace contextRef="#ctx0" brushRef="#br2" timeOffset="25129.1632">8237 3628 0,'73'0'94,"-1"0"-94,-35 0 0,-1 0 15,0 0 1</inkml:trace>
          <inkml:trace contextRef="#ctx0" brushRef="#br2" timeOffset="25768.8177">8237 4028 0,'0'36'141,"37"-36"-94,-1 0-47,0 36 15,0-36-15,1 36 16,-1-36-1,0 37 1</inkml:trace>
          <inkml:trace contextRef="#ctx0" brushRef="#br2" timeOffset="27928.0046">8709 3774 0,'-73'0'32,"37"0"-32,0 0 15,0 36 1,-1 0 125,-35-36-1,72 36-109,-37-36-15,37 37 0,0-1-1,-36 0-15,36 1 16,0-1 0,-72 0-16</inkml:trace>
          <inkml:trace contextRef="#ctx0" brushRef="#br2" timeOffset="26423.9324">8782 4499 0,'0'37'16,"0"-1"-1,0 0 1,0 37 31,0-37-32,-73-36 48,37 36-47,-1-36 15,-35 0 16,36-36-47,-1 0 0,1 36 15,-73-37-15</inkml:trace>
          <inkml:trace contextRef="#ctx0" brushRef="#br2" timeOffset="28624.2064">8382 4100 0,'37'0'93,"-1"0"-30,0 36-32,1 37 16,-37 0-31,0-1-1,36-36 1</inkml:trace>
          <inkml:trace contextRef="#ctx0" brushRef="#br2" timeOffset="25193.1246">8528 3628 0</inkml:trace>
          <inkml:trace contextRef="#ctx0" brushRef="#br2" timeOffset="28863.1304">8564 4390 0,'36'0'15,"-36"37"1,0-1 0,0 0 30,36-36-30,-36 37 0,0-1 31</inkml:trace>
          <inkml:trace contextRef="#ctx0" brushRef="#br2" timeOffset="29023.8459">8636 4572 0</inkml:trace>
          <inkml:trace contextRef="#ctx0" brushRef="#br2" timeOffset="25248.1351">8673 3628 0,'36'0'15</inkml:trace>
          <inkml:trace contextRef="#ctx0" brushRef="#br2" timeOffset="25304.465">8745 3701 0</inkml:trace>
          <inkml:trace contextRef="#ctx0" brushRef="#br2" timeOffset="27209.0195">8745 3810 0,'0'-36'109</inkml:trace>
        </inkml:traceGroup>
        <inkml:traceGroup>
          <inkml:annotationXML>
            <emma:emma xmlns:emma="http://www.w3.org/2003/04/emma" version="1.0">
              <emma:interpretation id="{B7DEA65F-A4AC-4209-8A33-E704A6906824}" emma:medium="tactile" emma:mode="ink">
                <msink:context xmlns:msink="http://schemas.microsoft.com/ink/2010/main" type="inkWord" rotatedBoundingBox="14913,14678 15493,14695 15492,14740 14912,14723">
                  <msink:destinationLink direction="with" ref="{841A578E-D7C6-4196-B875-E26E9CE100E0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3" timeOffset="352393.1536">12192 4644 0,'146'0'0,"-74"0"15,-36 0-15,37 0 16</inkml:trace>
          <inkml:trace contextRef="#ctx0" brushRef="#br3" timeOffset="352752.1696">12592 4644 0,'36'0'0,"0"0"0,0 0 15,1 0 16,-1 0 32,-72 0 93,-1 0-140,-35 37-16,-1-37 15,1 0-15</inkml:trace>
        </inkml:traceGroup>
      </inkml:traceGroup>
    </inkml:traceGroup>
    <inkml:traceGroup>
      <inkml:annotationXML>
        <emma:emma xmlns:emma="http://www.w3.org/2003/04/emma" version="1.0">
          <emma:interpretation id="{79B2C800-1578-45A7-B63F-72B76A5C383A}" emma:medium="tactile" emma:mode="ink">
            <msink:context xmlns:msink="http://schemas.microsoft.com/ink/2010/main" type="paragraph" rotatedBoundingBox="1308,15331 18779,14274 19001,17938 1530,18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70EF15-D6DD-475F-BEF6-858CC720C0E6}" emma:medium="tactile" emma:mode="ink">
              <msink:context xmlns:msink="http://schemas.microsoft.com/ink/2010/main" type="line" rotatedBoundingBox="1308,15331 18779,14274 19001,17938 1530,18995"/>
            </emma:interpretation>
          </emma:emma>
        </inkml:annotationXML>
        <inkml:traceGroup>
          <inkml:annotationXML>
            <emma:emma xmlns:emma="http://www.w3.org/2003/04/emma" version="1.0">
              <emma:interpretation id="{3CD084B4-44F4-49BB-B631-F373CAFA1143}" emma:medium="tactile" emma:mode="ink">
                <msink:context xmlns:msink="http://schemas.microsoft.com/ink/2010/main" type="inkWord" rotatedBoundingBox="1354,16095 6529,15783 6672,18143 1497,184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3" timeOffset="320224.6164">-1306 7039 0,'36'0'157,"1"0"-126,35 0 16,-35 0 0,-1 0-16,0 0-15,0 0-1,1 0-15,108 0 63,-73 0-32,1 0-31,-37 0 47,1 0-32,-1 0 1,0 0 0,37 0-1,-37 0-15,0 0 16,37 0-16,-37 0 31,37 0 63,-37 0-32,0 0-46,1 0 15,-1 0-15,36 0-16,-35 0 16,35 0 140,-35 0 16,-1 0-157,0 37 282,-36-1 109,36-36-77,1 0-79,-1 0-250,-36-36 31,0-1-31,0 1 15,36-37-15,1 37 32,-37-36-17,0-1 1,36 37-16,0-1 16,0-35 15,-36-1-16,37 73 1,-37-36 0,36 0-1,-36-1-15,36 1 16,-36 0 0,0 0-16,37-1 15,-1 37-15,-36-72 31,36-37-15,0 109 0,-36-36-16,0-1 15,37 37-15,-37-36 32,0-37 77</inkml:trace>
          <inkml:trace contextRef="#ctx0" brushRef="#br3" timeOffset="317024.6111">-1306 7039 0</inkml:trace>
          <inkml:trace contextRef="#ctx0" brushRef="#br3" timeOffset="317088.5741">-1306 7039 0</inkml:trace>
          <inkml:trace contextRef="#ctx0" brushRef="#br3" timeOffset="321152.5194">327 7221 0</inkml:trace>
          <inkml:trace contextRef="#ctx0" brushRef="#br3" timeOffset="322448.1798">327 7221 0,'0'36'62,"0"37"-46,0-1 0,0 1-1,0-1-15,36-35 16,-36-1 0,0 73-16,37-73 15,-1 0-15,-36 37 16,0 36-1,0-73 251,36-36-219,0 0-16,1 0-15,35 0 15,-35 0 0,-1 0-31,0 0 16,0 0-16,37 0 16,0 0-16,-37 0 15,36 0-15,1 0 16,-37 0-16,37 0 15,72 0-15,36 0 16,-144 0-16,72 0 16,-1 0-16,-35 0 15,-37 0 1,37 0 0,-37 0 15,37 0-31,-1 0 0,73 0 15,-36 0 1,73 0-16,-1 0 16,-108 0-16,-1 0 15,1 0 173</inkml:trace>
          <inkml:trace contextRef="#ctx0" brushRef="#br3" timeOffset="321249.9193">327 7221 0</inkml:trace>
          <inkml:trace contextRef="#ctx0" brushRef="#br3" timeOffset="367112.6537">2323 6205 0,'0'36'125,"0"0"-125,0 1 31,0-1-15,0 0-16,0 37 47,-37-1-32,1-35 1,36-1-16,0 0 16,0 0-1,0 1 1,0-1-16,0 0 16,0 37-1,0-37 1,0 0-16,0 1 15,0 35-15,0-35 16,0 35 0,0-36-16,0 37 15,0 0 1,0-37-16,0 0 16,-72 37-16,72-1 15,0 1 1,0 36-16,0-73 15,0 37 1,0-1-16,0-36 16,0 37-1,0-37 1,0 37 0,0-37 15,0 0 344</inkml:trace>
          <inkml:trace contextRef="#ctx0" brushRef="#br3" timeOffset="364022.7228">2105 5951 0,'0'72'47,"0"-35"-31,0-1-16,0 0 15,-36 37 1,36-37 0,0 0-1,-37 37 1,37-1-1,0-35 1,0-1 0,0 37-1,0-37-15,-36-36 16,0 36-16</inkml:trace>
          <inkml:trace contextRef="#ctx0" brushRef="#br3" timeOffset="363497.1927">2105 5951 0</inkml:trace>
          <inkml:trace contextRef="#ctx0" brushRef="#br3" timeOffset="363603.1324">2105 5951 0</inkml:trace>
          <inkml:trace contextRef="#ctx0" brushRef="#br3" timeOffset="364760.3006">2214 6060 0,'36'0'31</inkml:trace>
          <inkml:trace contextRef="#ctx0" brushRef="#br3" timeOffset="365473.2056">2250 6060 0,'36'0'78,"1"0"-63,-37 36-15,36-36 16,-36 36 0,36 0-16,1-36 15,-1 0 16,73 73 16,-73-37-31,37 37 125,-37-73-126,-36 36-15,36 0 16,0-36-1</inkml:trace>
          <inkml:trace contextRef="#ctx0" brushRef="#br3" timeOffset="366066.3197">2359 6205 0</inkml:trace>
          <inkml:trace contextRef="#ctx0" brushRef="#br3" timeOffset="746632.4693">3448 6640 0,'-37'0'31,"37"36"-15,-36 37-16,36 0 15,0 35-15,-36 1 16,36-72-16,0 35 16,0 1-16,-37-1 15,1-35 63,36-1 63,0 0-63,36-36-47,1 0-15,-1 0 0,0 0 46,73 0-46,-36 0-16,-1 0 15,-35 0-15,-1 0 16</inkml:trace>
          <inkml:trace contextRef="#ctx0" brushRef="#br3" timeOffset="747409.9525">3339 6930 0</inkml:trace>
          <inkml:trace contextRef="#ctx0" brushRef="#br3" timeOffset="747769.1257">3339 6930 0,'72'0'63,"-35"0"-47,-1 0-1,0 0 1,0 0-16,1 0 15,-1 0 1,0 0 47,37 37-63,-37-37 15,0 0-15,1 0 16</inkml:trace>
          <inkml:trace contextRef="#ctx0" brushRef="#br3" timeOffset="745481.5118">3738 6640 0,'-109'0'187,"36"0"-171,1 0-16</inkml:trace>
          <inkml:trace contextRef="#ctx0" brushRef="#br3" timeOffset="745233.2605">3738 6640 0</inkml:trace>
          <inkml:trace contextRef="#ctx0" brushRef="#br3" timeOffset="747897.2113">3847 6967 0,'36'0'78</inkml:trace>
          <inkml:trace contextRef="#ctx0" brushRef="#br3" timeOffset="323536.2345">944 5914 0</inkml:trace>
          <inkml:trace contextRef="#ctx0" brushRef="#br3" timeOffset="324704.2126">1016 5914 0,'37'0'15,"-1"0"1,0 0-16,1 0 15,-1 0 1,0 0 0,0 0-1,1 0-15,-1 0 16,0 0-16,1 0 16,35 0-1,1 0 1,-1 0-16,37 0 15,-36 0-15,-1 0 16,-35 0-16,-1 0 16,0 0-16,0 0 15,37 0 1,0 0-16,-37 0 16,0 0-16,0 0 15,1 0-15,-1 0 16,37 0 15,-1 0-31,-36 0 47,1 0-47,-1 0 16,0 0-1,37 0 16,-1 0-15,1 37 0,-37-37-16,1 0 15,35 0 17,1 0-1,-37 0 109,0 0-124</inkml:trace>
        </inkml:traceGroup>
        <inkml:traceGroup>
          <inkml:annotationXML>
            <emma:emma xmlns:emma="http://www.w3.org/2003/04/emma" version="1.0">
              <emma:interpretation id="{BEF7374A-F77D-4847-A180-74555121BC4C}" emma:medium="tactile" emma:mode="ink">
                <msink:context xmlns:msink="http://schemas.microsoft.com/ink/2010/main" type="inkWord" rotatedBoundingBox="7102,16339 7640,16306 7751,18128 7212,1816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3" timeOffset="749032.951">4572 6676 0,'0'109'16,"37"-36"-16,-1-1 15,-36 37-15,0-72 16,0 71-16,0-71 15,0 35-15,0-35 16,0-1-16,0 36 16,0 1-16,0-37 15,0 1 1,0-1 0,0 36-1,0 1 1,0-37-1,0 1 95</inkml:trace>
          <inkml:trace contextRef="#ctx0" brushRef="#br3" timeOffset="749078.9296">4645 7838 0</inkml:trace>
          <inkml:trace contextRef="#ctx0" brushRef="#br3" timeOffset="748617.2254">4572 6277 0</inkml:trace>
          <inkml:trace contextRef="#ctx0" brushRef="#br3" timeOffset="749688.8628">4972 7366 0</inkml:trace>
          <inkml:trace contextRef="#ctx0" brushRef="#br3" timeOffset="752224.7683">4464 7656 0</inkml:trace>
          <inkml:trace contextRef="#ctx0" brushRef="#br3" timeOffset="752160.3986">4972 7366 0,'0'-36'125,"-37"72"-110,37 36 1,-36-35-1,36 35-15,0-35 16,-36 35-16,36 1 16,-37-37-1,37 0-15,-36 73 16,36-73 15,0 1 32,0-1-48,0 0-15,0 1 16,-36-37 562,0-37-547,-1 1-15,37 0 46,0-1 17,0 1 14,0 0-77,0 0 15,-36 36 110,0-37-79,-1 37-30,37-36 30,-36 36 79,0-36-126,36-1 220,-36 1-173</inkml:trace>
        </inkml:traceGroup>
        <inkml:traceGroup>
          <inkml:annotationXML>
            <emma:emma xmlns:emma="http://www.w3.org/2003/04/emma" version="1.0">
              <emma:interpretation id="{CFA96FD1-870D-460E-A8A3-44CD811B88E3}" emma:medium="tactile" emma:mode="ink">
                <msink:context xmlns:msink="http://schemas.microsoft.com/ink/2010/main" type="inkWord" rotatedBoundingBox="8565,14892 12020,14683 12170,17150 8714,17359">
                  <msink:destinationLink direction="with" ref="{5F3D8FCA-D92E-4E6A-8F20-B7EC149182F3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3" timeOffset="345288.2309">5988 7221 0,'36'-37'172</inkml:trace>
          <inkml:trace contextRef="#ctx0" brushRef="#br3" timeOffset="345792.4297">6423 7148 0,'73'0'0,"-37"0"15,36 0-15,37 0 16,36 0-16,-36 0 16,0 0-16,-73 0 15,1-36 16</inkml:trace>
          <inkml:trace contextRef="#ctx0" brushRef="#br3" timeOffset="346641.1559">7584 7076 0</inkml:trace>
          <inkml:trace contextRef="#ctx0" brushRef="#br3" timeOffset="346213.4324">7620 7076 0</inkml:trace>
          <inkml:trace contextRef="#ctx0" brushRef="#br3" timeOffset="349088.2319">7802 7184 0</inkml:trace>
          <inkml:trace contextRef="#ctx0" brushRef="#br3" timeOffset="348961.1578">9290 4644 0,'-37'0'31,"1"0"-15,0 0 0,-1 0-1,1 0 1,0 37 0,0-37 15,-1 72-16,1-72-15,0 73 16,36-1 15,-73-35-15,37 35 0,0-35-16,-1 35 15,1-36-15,36 1 16,-36-37-16,-37 109 31,73-37-15,-36-72-16,36 36 15,0 1-15,-36-1 16,-1 0-16,37 37 62,0-37-46,0 0 0,-72 73-16,-1-109 15,73 37-15,0-1 16,0 0 0,0 0-16,0 1 15,-72-1-15,72 37 16,-37-37-1,1 0-15,36 37 16,-73 36 0,73-73-1,0 36 1,-72 1 0,72 0-1,-73-1 1,73 1-16,-109 72 15,109-109 1,0 0 0,-36 1 62,36-1-63,0 0 1,0 1-16,0-1 31,0 0 126,0 0-157,-36-36 15</inkml:trace>
          <inkml:trace contextRef="#ctx0" brushRef="#br3" timeOffset="347608.5327">9290 4790 0</inkml:trace>
          <inkml:trace contextRef="#ctx0" brushRef="#br3" timeOffset="347832.7766">9290 4717 0</inkml:trace>
        </inkml:traceGroup>
        <inkml:traceGroup>
          <inkml:annotationXML>
            <emma:emma xmlns:emma="http://www.w3.org/2003/04/emma" version="1.0">
              <emma:interpretation id="{328ADBC0-05E6-42E2-9CE6-03E52AE33105}" emma:medium="tactile" emma:mode="ink">
                <msink:context xmlns:msink="http://schemas.microsoft.com/ink/2010/main" type="inkWord" rotatedBoundingBox="13861,14970 16672,14800 16847,17696 14036,17866">
                  <msink:destinationLink direction="with" ref="{5F3D8FCA-D92E-4E6A-8F20-B7EC149182F3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3" timeOffset="359001.223">11539 4898 0,'-36'0'63,"0"73"-48,-1 0-15,37-37 16,-36 36-16,-36 37 15,35-72-15,37 35 16,-36-36 0,36 1 15,-36-1 16,36 0 47,-37-36-94</inkml:trace>
          <inkml:trace contextRef="#ctx0" brushRef="#br3" timeOffset="712608.494">11539 7076 0</inkml:trace>
          <inkml:trace contextRef="#ctx0" brushRef="#br3" timeOffset="711968.4514">11648 6568 0,'0'471'31,"0"-398"-31,0-1 15,0-35-15,0-1 0,0 37 16,0-37-16,0 0 31,0 0 1,0 1-32,36-1 15,-36 0 1,0 1-16,0-1 15,73 0 110,0-36-109,35 0-16,74 0 16,-73 0-16,72 0 15,1 0-15,-74 0 16,38 0-16,-38 0 16,-35 0-16,-37 0 15,73 0 1,-73 0-1,1 0 64,35 36-64,-35-36 16</inkml:trace>
          <inkml:trace contextRef="#ctx0" brushRef="#br3" timeOffset="757776.4339">11648 7039 0</inkml:trace>
          <inkml:trace contextRef="#ctx0" brushRef="#br3" timeOffset="758856.8215">11648 7039 0,'36'0'250,"1"0"-234,-1 0-16,0 0 93,1 0-93,35 0 32,1 0-17,-37 0-15,0 0 78,1 0 32,-1 0-95,36 0 17,37 0-32,-36 0 15,-37 0-15,0 0 16,37 0-16,0 0 94,-1 0-79,-36 0-15,73 0 16,-72 0-1</inkml:trace>
          <inkml:trace contextRef="#ctx0" brushRef="#br3" timeOffset="358552.2545">11539 4898 0</inkml:trace>
          <inkml:trace contextRef="#ctx0" brushRef="#br3" timeOffset="359744.633">11576 5007 0</inkml:trace>
          <inkml:trace contextRef="#ctx0" brushRef="#br3" timeOffset="360208.7756">11576 5007 0,'72'0'15,"-36"0"1,-36 37-16,0-1 15,0 0-15,73-36 16,-37 73 0,1-37-16,-1-36 15,0 36-15,37 1 16,-37-1 31,0-36-32,37 36 48,-73 0 15</inkml:trace>
          <inkml:trace contextRef="#ctx0" brushRef="#br3" timeOffset="711306.1431">11684 5914 0,'-36'0'62,"36"73"-62,0 108 16</inkml:trace>
          <inkml:trace contextRef="#ctx0" brushRef="#br3" timeOffset="710953.4397">14007 5914 0,'-109'0'125,"36"0"-125,-72 0 16,36 0-16,37 0 15,-37 0-15,-73 0 16,-35 0-16,-74 0 15,37 0-15,37 0 16,-37 0-16,109 0 16,36 0-16,72 0 15</inkml:trace>
          <inkml:trace contextRef="#ctx0" brushRef="#br3" timeOffset="761488.4863">11721 6060 0,'0'36'312,"0"36"-265,0-35-31,0-1-16,0 37 31,0-37 141,0 0-157,0 0 1,0 1 31,36-37-47,-36 36 16,0 0-1,0 1 1,0-1-1,0 0 17,0 0-17,0 37 95,0-37 140,0 1-250,0 35 15,0-36 17,0 1-17,0-1 220</inkml:trace>
          <inkml:trace contextRef="#ctx0" brushRef="#br3" timeOffset="361848.1476">11648 5080 0</inkml:trace>
          <inkml:trace contextRef="#ctx0" brushRef="#br3" timeOffset="759872.6102">11721 6060 0</inkml:trace>
          <inkml:trace contextRef="#ctx0" brushRef="#br3" timeOffset="712817.5742">12301 7039 0,'145'-36'16,"73"36"-16,-73 0 15,0 0-15,1 0 16,-74 0-16,-36-36 15</inkml:trace>
          <inkml:trace contextRef="#ctx0" brushRef="#br3" timeOffset="712873.5399">13208 6967 0</inkml:trace>
          <inkml:trace contextRef="#ctx0" brushRef="#br3" timeOffset="712944.5">13208 6967 0</inkml:trace>
          <inkml:trace contextRef="#ctx0" brushRef="#br3" timeOffset="710609.1525">14007 5914 0</inkml:trace>
        </inkml:traceGroup>
        <inkml:traceGroup>
          <inkml:annotationXML>
            <emma:emma xmlns:emma="http://www.w3.org/2003/04/emma" version="1.0">
              <emma:interpretation id="{5A37B113-2CBB-4DCE-B1D6-BC228767F392}" emma:medium="tactile" emma:mode="ink">
                <msink:context xmlns:msink="http://schemas.microsoft.com/ink/2010/main" type="inkWord" rotatedBoundingBox="17385,15355 18839,15267 19001,17938 17546,1802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3" timeOffset="714777.6912">15386 5261 0,'0'37'250,"72"108"-250,-36-36 15,73 72-15,-36 0 16,72 37-16,-72-36 15,-1-1-15,37-36 16,-36 0-16,-37-108 16,-36-1-16,36 0 15</inkml:trace>
          <inkml:trace contextRef="#ctx0" brushRef="#br3" timeOffset="714176.4872">15132 5479 0,'0'-36'47,"-37"36"-47,1 0 16,-73 109-16,109-1 15,-36 38-15,0-38 16,36-35-16,-37 36 15,1-37-15,36 37 16,-73-36-16,73-37 16,0 0-1,146-108 126,-146-1-125,0-108-16,72 108 15,1-72-15,36-36 16,-37 72-1,-36 0-15,1 36 16,35 37-16,-72 0 16,0 0-16,37-1 31</inkml:trace>
          <inkml:trace contextRef="#ctx0" brushRef="#br3" timeOffset="713416.5713">15059 7946 0</inkml:trace>
          <inkml:trace contextRef="#ctx0" brushRef="#br3" timeOffset="713744.4422">15095 7148 0,'0'-218'16,"0"110"-16,0-74 15,0 1-15,0 72 16,0 0-16,0-36 16,0 36-16,0-36 15,0 72-15,37-36 16,-37 73-16,0 0 15,0 0-15,0-1 16,0 1-16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12:01.044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29697E35-F365-4279-84CE-7788DD51E359}" emma:medium="tactile" emma:mode="ink">
          <msink:context xmlns:msink="http://schemas.microsoft.com/ink/2010/main" type="inkDrawing" rotatedBoundingBox="33056,1850 33071,1850 33071,1865 33056,1865" shapeName="Other"/>
        </emma:interpretation>
      </emma:emma>
    </inkml:annotationXML>
    <inkml:trace contextRef="#ctx0" brushRef="#br0">6312-327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04:42.902"/>
    </inkml:context>
    <inkml:brush xml:id="br0">
      <inkml:brushProperty name="width" value="0.21167" units="cm"/>
      <inkml:brushProperty name="height" value="0.21167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BE7BBD75-07D2-4D16-964C-5D1DE37B1ABB}" emma:medium="tactile" emma:mode="ink">
          <msink:context xmlns:msink="http://schemas.microsoft.com/ink/2010/main" type="inkDrawing" rotatedBoundingBox="13855,18686 14366,15130 14371,15131 13861,18687" semanticType="underline" shapeName="Line"/>
        </emma:interpretation>
      </emma:emma>
    </inkml:annotationXML>
    <inkml:trace contextRef="#ctx0" brushRef="#br0">508 0 0,'-508'3520'563,"508"-3484"-391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03:52.058"/>
    </inkml:context>
    <inkml:brush xml:id="br0">
      <inkml:brushProperty name="width" value="0.21167" units="cm"/>
      <inkml:brushProperty name="height" value="0.21167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FC7946D5-949F-4A6D-AEBB-A675324FC332}" emma:medium="tactile" emma:mode="ink">
          <msink:context xmlns:msink="http://schemas.microsoft.com/ink/2010/main" type="writingRegion" rotatedBoundingBox="200,18340 412,15100 1481,15169 1269,18410"/>
        </emma:interpretation>
      </emma:emma>
    </inkml:annotationXML>
    <inkml:traceGroup>
      <inkml:annotationXML>
        <emma:emma xmlns:emma="http://www.w3.org/2003/04/emma" version="1.0">
          <emma:interpretation id="{BFDC498D-4544-4B8B-BAA4-F969C6CE6874}" emma:medium="tactile" emma:mode="ink">
            <msink:context xmlns:msink="http://schemas.microsoft.com/ink/2010/main" type="paragraph" rotatedBoundingBox="200,18340 412,15100 1481,15169 1269,18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689AA6-0F48-4515-B151-30B4BE0B29B8}" emma:medium="tactile" emma:mode="ink">
              <msink:context xmlns:msink="http://schemas.microsoft.com/ink/2010/main" type="line" rotatedBoundingBox="200,18340 412,15100 1481,15169 1269,18410"/>
            </emma:interpretation>
          </emma:emma>
        </inkml:annotationXML>
        <inkml:traceGroup>
          <inkml:annotationXML>
            <emma:emma xmlns:emma="http://www.w3.org/2003/04/emma" version="1.0">
              <emma:interpretation id="{CF123A22-EFE6-4328-A8B8-2820252AACC6}" emma:medium="tactile" emma:mode="ink">
                <msink:context xmlns:msink="http://schemas.microsoft.com/ink/2010/main" type="inkWord" rotatedBoundingBox="200,18340 412,15100 1481,15169 1269,18410"/>
              </emma:interpretation>
            </emma:emma>
          </inkml:annotationXML>
          <inkml:trace contextRef="#ctx0" brushRef="#br0">-1524 5842 0,'0'36'78,"0"0"-63,73 37 1,-73-37 15,36 1-15,-36-1 62,37-36-62,35 36-1,-72-108 470,-36 72-470,36-37-15,-36 37 16,-1-36-16,1 0 15,-37-37 1,1 73-16,36-72 16,-1 35-1,-35-35-15,35 72 16,37-37-16,-36 1 16,0 36-1,0-72-15,-1 35 16,1-35-16,0 35 15,-37-35-15,73 36 16,0-1 125</inkml:trace>
          <inkml:trace contextRef="#ctx0" brushRef="#br0" timeOffset="60.9611">-2068 5261 0</inkml:trace>
          <inkml:trace contextRef="#ctx0" brushRef="#br0" timeOffset="645.7615">-1850 5080 0</inkml:trace>
          <inkml:trace contextRef="#ctx0" brushRef="#br0" timeOffset="539.9693">-1850 5080 0</inkml:trace>
          <inkml:trace contextRef="#ctx0" brushRef="#br0" timeOffset="1163.9708">-1850 5080 0,'36'36'47,"0"37"-47,1 36 15,-37-37-15,72-36 16,-35 37-16,-37 36 16,36-37-16,0-72 15,0 73-15,1 36 16,-37-73-1,0 37 1,36-37 0,-36 0 46,36 1 94,1-37-77,-37-37-79,-37 1 15,1-37-15,0-35 16,-1 71-16</inkml:trace>
          <inkml:trace contextRef="#ctx0" brushRef="#br0" timeOffset="-3140.0329">-1850 5152 0,'0'-36'15,"0"0"-15</inkml:trace>
          <inkml:trace contextRef="#ctx0" brushRef="#br0" timeOffset="-1347.1627">-1741 5189 0</inkml:trace>
          <inkml:trace contextRef="#ctx0" brushRef="#br0" timeOffset="-1533.2896">-1741 5189 0</inkml:trace>
          <inkml:trace contextRef="#ctx0" brushRef="#br0" timeOffset="2339.9849">-1778 5298 0,'0'-37'32,"-36"1"-17,-36 72 48,72 37-32,-109-1-31,72 1 16,1 0-1,-36-1-15,72-36 16,0 37 46,0-37-62,0 1 16,-37 35-16,1-72 16,36 36-16,-36 37 46,36 0 95,0-37-110,0 0-15,0 0 0</inkml:trace>
          <inkml:trace contextRef="#ctx0" brushRef="#br0" timeOffset="1540.9578">-1778 5298 0</inkml:trace>
          <inkml:trace contextRef="#ctx0" brushRef="#br0" timeOffset="1372.0338">-1778 5298 0</inkml:trace>
          <inkml:trace contextRef="#ctx0" brushRef="#br0" timeOffset="-2860.3178">-2068 5334 0,'-36'72'0,"36"-35"15,-36 35 1,36-35-16,-37-1 16,37 0-1,-36 0 1,36 37 15</inkml:trace>
          <inkml:trace contextRef="#ctx0" brushRef="#br0" timeOffset="-2611.9681">-2358 6023 0,'0'37'47</inkml:trace>
          <inkml:trace contextRef="#ctx0" brushRef="#br0" timeOffset="2375.9718">-2249 6205 0</inkml:trace>
          <inkml:trace contextRef="#ctx0" brushRef="#br0" timeOffset="-3403.0992">-1995 8309 0,'0'-72'16,"0"-1"-16,0 1 16,0 35-16,0 1 15,0-37-15,0 37 16,0 0-16,0-37 16,0 37-1,0 0-15,0-37 16,0 37-16,0 0 15,0-1-15,0-35 16,0 35 0,0-71-16,0 71 15,0-35 1,0-1-16,0-36 16,0 37-1,0 35-15,0-35 16,0 36-16,0-1 15,0 1-15,0-37 16,0 37-16,72-182 16,-72 146-1,0 36-15,0-1 16,0 1-16,0-37 16,0 37-1,0 0-15,0 0 16,73-73-16,-73 72 15,0 1 1,0 0 0,0 0-1,0-1-15</inkml:trace>
          <inkml:trace contextRef="#ctx0" brushRef="#br0" timeOffset="-3995.2942">-1995 8309 0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04:35.734"/>
    </inkml:context>
    <inkml:brush xml:id="br0">
      <inkml:brushProperty name="width" value="0.21167" units="cm"/>
      <inkml:brushProperty name="height" value="0.21167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841A578E-D7C6-4196-B875-E26E9CE100E0}" emma:medium="tactile" emma:mode="ink">
          <msink:context xmlns:msink="http://schemas.microsoft.com/ink/2010/main" type="inkDrawing" rotatedBoundingBox="12083,14742 15712,14871 15708,14962 12080,14832" semanticType="underline" shapeName="Other">
            <msink:sourceLink direction="with" ref="{BF4C7B4C-8B93-453A-8F56-F72DEA904F95}"/>
            <msink:sourceLink direction="with" ref="{B7DEA65F-A4AC-4209-8A33-E704A6906824}"/>
          </msink:context>
        </emma:interpretation>
      </emma:emma>
    </inkml:annotationXML>
    <inkml:trace contextRef="#ctx0" brushRef="#br0">9362 4717 0,'36'0'62,"1"0"-46,-1 0-16,37 0 16,-1 0 15,-36 0-16,73 0-15,-72 0 16,-1 0 0,0 0-1,0 0 1,37 0 0,-37 0-1,37 0-15,-37 36 16,0-36-1,37 0 32,-37 0-47,1 0 16,-1 0-16,0 0 16,37 0-16,-37 0 15,0 37-15,37-1 16,-37-36-1,363 0 79,-326 0-94,-37 0 16,0 0-16,1 0 15,35 0 17,1 0-32,-1 0 15,74 0-15,-110 0 16,36 0-16,-35 0 16,35 0-1,73 0-15,-108 0 16,35 0-16,-35 0 15,-1 0-15,0 0 16,37 0 47,-1 0-48,-35 0-15,-1 0 16,36 0-16,1 0 15,-37 0 1,1 0 0,-1 0-1,0 0 1,37 0-16,-37 0 16,0 0-1,1 0-15,-1 0 16,0 0-16,0 0 15,1 0 79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2:39.741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32CA1793-7EBF-4612-BCF2-562E760C5490}" emma:medium="tactile" emma:mode="ink">
          <msink:context xmlns:msink="http://schemas.microsoft.com/ink/2010/main" type="inkDrawing" rotatedBoundingBox="20501,37 20516,37 20516,52 20501,52" shapeName="Other"/>
        </emma:interpretation>
      </emma:emma>
    </inkml:annotationXML>
    <inkml:trace contextRef="#ctx0" brushRef="#br0">14770 145 0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2:39.134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ED752A68-1873-492A-AC03-77AEEB7EDA88}" emma:medium="tactile" emma:mode="ink">
          <msink:context xmlns:msink="http://schemas.microsoft.com/ink/2010/main" type="inkDrawing" rotatedBoundingBox="17925,480 19957,530 19956,562 17924,513" semanticType="strikethrough" shapeName="Other"/>
        </emma:interpretation>
      </emma:emma>
    </inkml:annotationXML>
    <inkml:trace contextRef="#ctx0" brushRef="#br0">12194 617 0,'73'0'109,"72"0"-109,-36 0 16,-37 0-16,37 0 16,-73 0-16,1 0 15,-1 0-15,37 0 32,-37 0-32,0 0 15,0 0-15,73 0 16,-36 0-16,-1 0 15,37 0-15,36 36 16,-36-36-16,36 0 16,1 0-16,-38 0 15,-35 0-15,0 0 16,-37 0-16,0 0 94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2:39.198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320D8990-2BF8-481F-9A61-0ADEE4D2F70B}" emma:medium="tactile" emma:mode="ink">
          <msink:context xmlns:msink="http://schemas.microsoft.com/ink/2010/main" type="inkDrawing" rotatedBoundingBox="19957,545 20030,545 20030,560 19957,560" semanticType="strikethrough" shapeName="Other"/>
        </emma:interpretation>
      </emma:emma>
    </inkml:annotationXML>
    <inkml:trace contextRef="#ctx0" brushRef="#br0">14226 653 0,'73'0'31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52:42.551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265C2CB5-9C8E-4EAB-81DA-CB97A769EAD0}" emma:medium="tactile" emma:mode="ink">
          <msink:context xmlns:msink="http://schemas.microsoft.com/ink/2010/main" type="inkDrawing" rotatedBoundingBox="20484,20 23083,-405 23332,1113 20733,1539" semanticType="enclosure" shapeName="Other">
            <msink:sourceLink direction="with" ref="{A1D157CD-C3CF-4768-98ED-8ED2F07698A4}"/>
            <msink:destinationLink direction="from" ref="{D374C6AA-6E11-4D13-93A8-B4A06544C791}"/>
            <msink:destinationLink direction="with" ref="{BA507CA1-61BF-4194-9E3F-4F4A4D2B990D}"/>
          </msink:context>
        </emma:interpretation>
      </emma:emma>
    </inkml:annotationXML>
    <inkml:trace contextRef="#ctx0" brushRef="#br0">14879 109 0,'37'0'78,"35"0"-47,1 0-15,-1 0-16,37 0 16,36 0-16,109 0 15,0 0-15,-36 0 16,36 0-16,-109 0 16,-36 0-16,0 0 15,-37 0-15,-35 0 156,35 0-156,1 0 16,-1 0-16,1 0 16,0 0-16,-1 0 15,37 0-15,-73 0 16,-36 72 171,0 1-171,-36 36-16,36-73 16,-36 73-16,36 0 15,0-37-15,0 1 16,0-1-16,0 1 16,0-37-16,0 0 15,-37 1-15,37-1 16,0 0-1,0 1-15,0-1 16,0 36 0,0-35 15,-36-37 125,-73 0-140,73 0-16,-37 0 15,37 0-15,0 0 16,-37 36 0,1-36-1,35 0 1,-71 0 0,71 36-16,1-36 15,0 0 1,-1 0-16,1 0 15,0 0-15,0 0 16,-1 0-16,1 0 16,0 0 15,-1 0-15,1 0-16,0 0 15,-37 0 1,37 0-1,-37 0-15,37 0 0,-36 0 16,-37 0 0,0 0-16,73 0 15,-37 0 1,37 0 0,-1 0-16,1 0 15,0 0-15,-37 0 16,1 0-1,35 0 1,1 0-16,0 0 16,0 0-16,-37 0 15,37 0 1,-37 0 62,37 0 219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42:00.776"/>
    </inkml:context>
    <inkml:brush xml:id="br0">
      <inkml:brushProperty name="width" value="0.21167" units="cm"/>
      <inkml:brushProperty name="height" value="0.21167" units="cm"/>
      <inkml:brushProperty name="color" value="#FFC00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00206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EC6A3A5-2E5F-4B89-8459-D2582BC3205D}" emma:medium="tactile" emma:mode="ink">
          <msink:context xmlns:msink="http://schemas.microsoft.com/ink/2010/main" type="writingRegion" rotatedBoundingBox="7848,2667 26354,1298 26722,6271 8216,7640"/>
        </emma:interpretation>
      </emma:emma>
    </inkml:annotationXML>
    <inkml:traceGroup>
      <inkml:annotationXML>
        <emma:emma xmlns:emma="http://www.w3.org/2003/04/emma" version="1.0">
          <emma:interpretation id="{B9C83FF5-04E0-4388-A242-72C5023304C6}" emma:medium="tactile" emma:mode="ink">
            <msink:context xmlns:msink="http://schemas.microsoft.com/ink/2010/main" type="paragraph" rotatedBoundingBox="7848,2667 26354,1298 26722,6271 8216,7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FD2A9B-5D9A-4785-BBEB-2589B7EE70AF}" emma:medium="tactile" emma:mode="ink">
              <msink:context xmlns:msink="http://schemas.microsoft.com/ink/2010/main" type="line" rotatedBoundingBox="7848,2667 26354,1298 26722,6271 8216,7640"/>
            </emma:interpretation>
          </emma:emma>
        </inkml:annotationXML>
        <inkml:traceGroup>
          <inkml:annotationXML>
            <emma:emma xmlns:emma="http://www.w3.org/2003/04/emma" version="1.0">
              <emma:interpretation id="{33DC28A3-F9B0-4297-B3AF-F200AED9DA49}" emma:medium="tactile" emma:mode="ink">
                <msink:context xmlns:msink="http://schemas.microsoft.com/ink/2010/main" type="inkWord" rotatedBoundingBox="8092,5967 8817,5914 8888,6876 8164,69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-9942 1164 0,'0'72'125,"0"-35"-110,0-1 1,-36 109-16,36-72 16,-73 36-16,73-37 15,0 1-15,0-1 16,0-181 531,0 73-547,0-36 15,37 35-15,-37 1 16,72-73 0,-72 73-16,73 0 15,-73-1-15,36-35 16,0 35-16,1-35 16,35-1-16,-36 37 15,1 0-15,-1 36 16,0-73-1,1 73-15,-1-36 16,0 0 0,0-1-1</inkml:trace>
          <inkml:trace contextRef="#ctx0" brushRef="#br0" timeOffset="-1327.8948">-9942 1164 0</inkml:trace>
        </inkml:traceGroup>
        <inkml:traceGroup>
          <inkml:annotationXML>
            <emma:emma xmlns:emma="http://www.w3.org/2003/04/emma" version="1.0">
              <emma:interpretation id="{2AE6419E-DAC6-467D-9843-AC245C9ADC7C}" emma:medium="tactile" emma:mode="ink">
                <msink:context xmlns:msink="http://schemas.microsoft.com/ink/2010/main" type="inkWord" rotatedBoundingBox="9949,4942 10586,4895 10687,6265 10051,63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1.75025E6">-8164-142 0,'0'72'156,"73"1"-140,-1-1 0,-35-35-16,35-1 15,-36 36-15,37 1 16,-37-37-16,1 1 16,35-1-16,-36 0 93,1-36 298,-37 36-329,-37 1-46,1-1-16,36 0 16,-72 1-16,72-1 15,0 0-15,-109 73 16,72-73 0,1 1-1,36-1 16,-72 36-15,35 37 0,1-72-1,0 35-15,-1-72 0,1 36 32</inkml:trace>
        </inkml:traceGroup>
        <inkml:traceGroup>
          <inkml:annotationXML>
            <emma:emma xmlns:emma="http://www.w3.org/2003/04/emma" version="1.0">
              <emma:interpretation id="{051F2BE3-AD21-4E1C-8859-B1E804289C6D}" emma:medium="tactile" emma:mode="ink">
                <msink:context xmlns:msink="http://schemas.microsoft.com/ink/2010/main" type="inkWord" rotatedBoundingBox="12061,6003 12808,5948 12866,6732 12119,678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184.4721">-6096 1055 0,'0'73'141,"0"-1"-141,0 1 16,0-1-1,0-35 1,0 71 171,0-35-155,0 0-17,0-37 16,0 0 251,37-36-251,-1-72-15,-36 35-1,0-35-15,73-1 16,-37 37-16,-36 0 15,0-1-15,72 1 16,-72 0 0,0-1 31,0 1-32,73 0-15,-73 0 31,36 36 16,-36-37-31,0 1 0,73 0-16,36-1 15,-73 1 1,0 0-16,1 0 15,-1 36 17</inkml:trace>
          <inkml:trace contextRef="#ctx0" brushRef="#br0" timeOffset="-3672.4279">-6096 1055 0</inkml:trace>
        </inkml:traceGroup>
        <inkml:traceGroup>
          <inkml:annotationXML>
            <emma:emma xmlns:emma="http://www.w3.org/2003/04/emma" version="1.0">
              <emma:interpretation id="{D6B53084-8ECF-47C2-88CA-2AAA9CE161AE}" emma:medium="tactile" emma:mode="ink">
                <msink:context xmlns:msink="http://schemas.microsoft.com/ink/2010/main" type="inkWord" rotatedBoundingBox="13795,2227 15079,2132 15387,6288 14102,638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1.75559E6">-3918-179 0</inkml:trace>
          <inkml:trace contextRef="#ctx0" brushRef="#br1" timeOffset="-1.75439E6">-3918-179 0,'36'73'125,"0"-1"-109,0-35 0,1-1-1,-37 0 1,36 1 62,-36-1-62,0 0 15,36 37 141,-36-37 15,37-36-77,-37 36-110,0 1 15,-37-1-15,1 36 16,0 1 0,36-37-1,-37 1 1,37-1-16,-36 0 31,0-36-15,-37 73-1,1-1-15,35 1 16,-35-37 0,72 0-1</inkml:trace>
          <inkml:trace contextRef="#ctx0" brushRef="#br1" timeOffset="-1.75246E6">-3519-251 0,'36'0'203,"0"36"-188,-36 0-15,145 109 16,-145-72-16,109 72 16,-36-72-16,-37 36 15,0-1-15,1-71 16,-37-1-1,72 0-15,-72 37 47,73-37-31,-73 0 0,0 1 359,-36-37-375,-1 36 15,-35 0-15,-1-36 16,1 37-16,-1-1 15,0 36 1,1-72-16,72 37 16,-36-37-16,-1 0 15,37 36 1,-36 0 0,0 1-1,-1-1-15,1 0 16,0 0-16,0 1 31</inkml:trace>
          <inkml:trace contextRef="#ctx0" brushRef="#br0" timeOffset="-8943.9226">-3737-2900 0</inkml:trace>
        </inkml:traceGroup>
        <inkml:traceGroup>
          <inkml:annotationXML>
            <emma:emma xmlns:emma="http://www.w3.org/2003/04/emma" version="1.0">
              <emma:interpretation id="{529EEC04-0E8E-4E34-A632-21080BD41FD3}" emma:medium="tactile" emma:mode="ink">
                <msink:context xmlns:msink="http://schemas.microsoft.com/ink/2010/main" type="inkWord" rotatedBoundingBox="16353,6038 17177,5977 17222,6589 16398,665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6896.4298">-1814 1309 0,'0'36'16,"0"1"-16,0-1 15,0 0-15,0 0 32</inkml:trace>
          <inkml:trace contextRef="#ctx0" brushRef="#br0" timeOffset="-7280.7961">-1741 1055 0,'0'-36'15,"0"-1"-15</inkml:trace>
          <inkml:trace contextRef="#ctx0" brushRef="#br0" timeOffset="-4696.1226">-1052 910 0,'-36'0'328,"-37"0"-281,37 36-16,0 0 16,-1 1-31,1-37 15,36 36 0,-36 0 32,0 1-48,-1-37 1,37 36 0,-36 0 15,36 0 31,0 37-46,-73-37 0,73 1-16,-36-1 93,0 0-77,0-36 47,36 36 46,0 1-93,-37-37-16,37 36 15</inkml:trace>
          <inkml:trace contextRef="#ctx0" brushRef="#br0" timeOffset="-6072.4354">-1052 910 0</inkml:trace>
          <inkml:trace contextRef="#ctx0" brushRef="#br0" timeOffset="-6496.5836">-1052 910 0</inkml:trace>
          <inkml:trace contextRef="#ctx0" brushRef="#br0" timeOffset="-6256.2479">-1052 910 0</inkml:trace>
        </inkml:traceGroup>
        <inkml:traceGroup>
          <inkml:annotationXML>
            <emma:emma xmlns:emma="http://www.w3.org/2003/04/emma" version="1.0">
              <emma:interpretation id="{706A2F8C-6683-444A-8C11-00BF4C931DB0}" emma:medium="tactile" emma:mode="ink">
                <msink:context xmlns:msink="http://schemas.microsoft.com/ink/2010/main" type="inkWord" rotatedBoundingBox="17839,4966 19222,4863 19366,6815 17983,691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.75957E6">-362 75 0,'72'0'187,"-36"37"-187,73-1 16,-109 0 77,73 37-77,-73-37 15,36-36-15,-36 109 312,0-73-312,0 37-16,0-37 15,-36 109-15,36-109 16,0 1 0,-73 35-16,73 37 0,-36-109 31,0 36-16,36 1 48,0-1-63,0 37 16</inkml:trace>
          <inkml:trace contextRef="#ctx0" brushRef="#br1" timeOffset="-1.76357E6">0 39 0,'0'-36'250,"37"36"-250,-1 0 16,0 0 15,1 0-15,-1 0-1,0 36 1,0-36 15,37 0 78,-37 36-109,1 1 16,-37-1-16,72 0 16,-36 0 31,-36 1 484,0-1-516,0 37 1,0-37 0,0 0-1,0 37 1,0-37-16,0 0 16,0 37-1,0-1 1,0 1-1,0-37 1,0 73 0,-72-73-1,72 1 1,-36-37 62,36 36-78,0 0 31,0 1-15,-37-1 15</inkml:trace>
          <inkml:trace contextRef="#ctx0" brushRef="#br1" timeOffset="-1.75654E6">545-179 0,'36'0'156,"37"37"-156,-73 71 16,108-35-16,-35 0 15,0 72-15,-37-109 16,0 37 0,37-37-16,-73 0 15,0 37 329,0-37-328,-73 73-1,1 36-15,72 36 16,-73-108-16,-36 108 16,109-108-16,0 36 15,-72-73-15,72 0 16,-73 37-1,73 0 1,0-37 15,0 0-31,0 0 16,0 1 140</inkml:trace>
        </inkml:traceGroup>
        <inkml:traceGroup>
          <inkml:annotationXML>
            <emma:emma xmlns:emma="http://www.w3.org/2003/04/emma" version="1.0">
              <emma:interpretation id="{1D17B3AB-1DBB-43B4-A7AB-31A7801F81A4}" emma:medium="tactile" emma:mode="ink">
                <msink:context xmlns:msink="http://schemas.microsoft.com/ink/2010/main" type="inkWord" rotatedBoundingBox="21692,4325 25141,4070 25299,6204 21850,645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2" timeOffset="344000.1069">3520-179 0,'36'0'187,"1"0"-187,-1 0 16,73 0-1,-73 0 1,0 0-16,1 0 16,-1 0-16,0 0 15,1 0 1,-1 0-1,0 0 1,73-36 0,0 0-16,-37 36 15,-35-37-15,72 1 16,-73 36-16,0 0 16,0-36-1,1 36 1,35-36-1,1-1 1,36-35 0,-73 72-16,37 0 15,-1-73 1,-108 73 218</inkml:trace>
          <inkml:trace contextRef="#ctx0" brushRef="#br2" timeOffset="343241.1658">3520-179 0</inkml:trace>
          <inkml:trace contextRef="#ctx0" brushRef="#br2" timeOffset="345392.0421">4391-142 0,'0'108'62,"0"1"-62,73-36 16,-37-1-16,-36 1 16,36 0-16,-36-1 15,36 1 1,-36-1 0,37-35-1,-37-1-15,0 36 16,36-72-16,-36 37 15,0-1 1,0 37 31,0-37-31,0 36-1,0-35 1</inkml:trace>
          <inkml:trace contextRef="#ctx0" brushRef="#br2" timeOffset="344841.2951">4391-142 0</inkml:trace>
          <inkml:trace contextRef="#ctx0" brushRef="#br2" timeOffset="345433.1003">4645 1019 0,'36'0'15</inkml:trace>
          <inkml:trace contextRef="#ctx0" brushRef="#br2" timeOffset="346713.3108">5697-215 0,'0'73'15,"0"72"-15,0-36 16,0-1 0,0 38-16,0-1 0,0-73 15,0 1 1,0-37-16,0 37 15,0-37-15,0 0 16,0 1-16,-72-183 188,72 74-188,-37-37 15,37 0-15,-72-326 31,72 362-31</inkml:trace>
          <inkml:trace contextRef="#ctx0" brushRef="#br2" timeOffset="348327.8255">5516-759 0,'0'-37'94,"0"74"15,0-1-109,36 0 16,37 73 0,-37-36-16,0-37 15,-36 37-15,37-37 16,-1 0-16,0-36 15,0 73 17,1-37-1,-1 0-15,-36 1-16,36-37 0,1 36 31,-1-36 125,0 0-140,37-73-16,-37 1 15,0 72-15,-36-37 16,0-35-16,73 36 16,-37-37-1,-36 0 1,36 37-16,1 0 15,-37-37-15,36 73 16,0-72 0,1 35-16,-37 1 15,0-36-15,0 35 16,36 1 0,0 145 187,37 72-188,-73-108-15,36 145 16,73-37-16,-73 73 16,0-73-16,1 37 15,-1-145-15,-36 36 16,0 36-16,73 36 15,-37-145-15,0 1 16,-36-1 0,0 0-1,0 1 157,-36-110-172,-73 0 16,0 1-16,-72-110 15</inkml:trace>
          <inkml:trace contextRef="#ctx0" brushRef="#br2" timeOffset="347031.6361">5516-759 0</inkml:trace>
          <inkml:trace contextRef="#ctx0" brushRef="#br2" timeOffset="350040.8184">5625-542 0,'0'73'125,"0"-37"-94,0 1-31,0 35 16,0 1 0,0-37-1,0 0-15,0 1 16,0-1-1,0 0 1,0 37 0,0-1-1,0-35 17,0-1-32,0 0 15,36 0-15,37 255 47,-37-219-47,-36 1 16,36-1-1,-36 1 1,0-37 15</inkml:trace>
          <inkml:trace contextRef="#ctx0" brushRef="#br2" timeOffset="349336.0879">5625-505 0,'0'-37'297</inkml:trace>
          <inkml:trace contextRef="#ctx0" brushRef="#br2" timeOffset="346304.202">5697-650 0</inkml:trace>
        </inkml:traceGroup>
        <inkml:traceGroup>
          <inkml:annotationXML>
            <emma:emma xmlns:emma="http://www.w3.org/2003/04/emma" version="1.0">
              <emma:interpretation id="{80C4294E-6B06-4142-BF76-6060992768D9}" emma:medium="tactile" emma:mode="ink">
                <msink:context xmlns:msink="http://schemas.microsoft.com/ink/2010/main" type="inkWord" rotatedBoundingBox="25537,4269 26568,4193 26677,5664 25646,5740"/>
              </emma:interpretation>
              <emma:one-of disjunction-type="recognition" id="oneOf7">
                <emma:interpretation id="interp7" emma:lang="" emma:confidence="1">
                  <emma:literal>S</emma:literal>
                </emma:interpretation>
                <emma:interpretation id="interp8" emma:lang="" emma:confidence="0">
                  <emma:literal>s</emma:literal>
                </emma:interpretation>
                <emma:interpretation id="interp9" emma:lang="" emma:confidence="0">
                  <emma:literal>5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g</emma:literal>
                </emma:interpretation>
              </emma:one-of>
            </emma:emma>
          </inkml:annotationXML>
          <inkml:trace contextRef="#ctx0" brushRef="#br2" timeOffset="352863.8324">7947-796 0,'-36'0'172,"36"-36"-125,-37 36-47,1 0 78,0 0-62,0 0-16,-1 0 31,-35 0 47,-1 36-47,37 1 16,0-1-15,36 0-17,-73 1 1,73-1-16,0 0 15,-73 73 17,73-73-1,0 1-15,0-1-1,0 0 1,0 0-16,0 37 31,73-73 141,-37 0-156,37 0-16,-37 0 15,37 0 1,-37 0-1,37-36 32,-1 36-31,1 0-16,-37 0 16,0 0-1,1 0 1,-1 0-16,0 0 15,0 0 48,1 0-47,-1 0-1,37 36 1,-37 0-16,0 37 15,0-37 1,-36 0 0,37 1-1,-37-1-15,0 0 16,0 1-16,0-1 16,0 0-1,0 37 1,0-37-1,0 0 1,0 1-16,0-1 16,0 0 46,0 0-46,-37 1 15,1-37 0,-36 36-31,-1-36 16,37 36 0,-1-36-1,1 0 32,-36 37-47,35-37 16,1 0-1,0 0-15,-1 0 16,-35 0 78,36 0-79,-37 0 1,37 0-16,-37-37 16</inkml:trace>
        </inkml:traceGroup>
        <inkml:traceGroup>
          <inkml:annotationXML>
            <emma:emma xmlns:emma="http://www.w3.org/2003/04/emma" version="1.0">
              <emma:interpretation id="{447FBC2F-B4E4-464E-82F6-E33371514B7D}" emma:medium="tactile" emma:mode="ink">
                <msink:context xmlns:msink="http://schemas.microsoft.com/ink/2010/main" type="inkWord" rotatedBoundingBox="26162,4281 26176,4279 26178,4295 26163,429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2" timeOffset="350704.2131">7947-796 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46:26.584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3AE8A38-7C4F-43C5-A76E-6DF192B820A7}" emma:medium="tactile" emma:mode="ink">
          <msink:context xmlns:msink="http://schemas.microsoft.com/ink/2010/main" type="writingRegion" rotatedBoundingBox="28262,11792 24316,14961 23106,13454 27052,10286"/>
        </emma:interpretation>
      </emma:emma>
    </inkml:annotationXML>
    <inkml:traceGroup>
      <inkml:annotationXML>
        <emma:emma xmlns:emma="http://www.w3.org/2003/04/emma" version="1.0">
          <emma:interpretation id="{9B0B63B6-C4C4-4EA1-A436-520CB4A2BC59}" emma:medium="tactile" emma:mode="ink">
            <msink:context xmlns:msink="http://schemas.microsoft.com/ink/2010/main" type="paragraph" rotatedBoundingBox="28262,11792 24316,14961 23106,13454 27052,10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10D63-CBD4-43E9-8397-3BB281471CC7}" emma:medium="tactile" emma:mode="ink">
              <msink:context xmlns:msink="http://schemas.microsoft.com/ink/2010/main" type="line" rotatedBoundingBox="28262,11792 24316,14961 23106,13454 27052,10286"/>
            </emma:interpretation>
          </emma:emma>
        </inkml:annotationXML>
        <inkml:traceGroup>
          <inkml:annotationXML>
            <emma:emma xmlns:emma="http://www.w3.org/2003/04/emma" version="1.0">
              <emma:interpretation id="{33F27D08-AB86-45BF-8F39-1F67CA91C44B}" emma:medium="tactile" emma:mode="ink">
                <msink:context xmlns:msink="http://schemas.microsoft.com/ink/2010/main" type="inkWord" rotatedBoundingBox="28262,11792 26300,13368 25122,11900 27083,103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3701 762 0,'0'72'0,"0"1"16,-36-37-1</inkml:trace>
          <inkml:trace contextRef="#ctx0" brushRef="#br0" timeOffset="39.826">3665 943 0,'-36'0'16</inkml:trace>
          <inkml:trace contextRef="#ctx0" brushRef="#br0" timeOffset="-2776.0535">5370-907 0,'-36'145'234,"36"-109"-218</inkml:trace>
          <inkml:trace contextRef="#ctx0" brushRef="#br0" timeOffset="-1679.922">5262-762 0</inkml:trace>
          <inkml:trace contextRef="#ctx0" brushRef="#br0" timeOffset="-1319.6042">5262-363 0,'0'290'0,"0"73"16,-146-36-16,110-218 16,0 108-16,36-144 15,-36 36-15,36-73 16,0 0-16,0 1 219</inkml:trace>
          <inkml:trace contextRef="#ctx0" brushRef="#br0" timeOffset="-2703.6616">5080 617 0,'0'145'16,"0"-36"-16</inkml:trace>
          <inkml:trace contextRef="#ctx0" brushRef="#br0" timeOffset="-2368.5432">5044 943 0</inkml:trace>
          <inkml:trace contextRef="#ctx0" brushRef="#br0" timeOffset="3039.3449">3919-290 0,'36'0'47,"1"0"15,-37 36-62,0 0 31,0 0-31,0 37 63,0 0-47,0-1-1,0 1 1,0-37-1,0 0 1,0 1-16,0-1 16,-37-36-16,37 36 15,0 37 17,-72-1-1,72 1-16,0-37 1,0 73-16,-37-109 16,1 36-16,36 1 15,0 35 1,0-36-16,-72 37 78,72-37-47,0 1-15,0 35 0,0-144 343,0 35-328,0 1-15,0 0-16,0-1 15,0 1 1,0 0-16,0 0 16,0-37-1,0 0 1,0 1 0,0 36-1,0-1 1,0 1-16,0-37 15,0 37 1,0 0 0,0 0 15,0-1-31,0 1 31,36 0-15,-36-1 15,36 1-15,-36 0 46,36 0 126,37-37-173,-73 37 95</inkml:trace>
          <inkml:trace contextRef="#ctx0" brushRef="#br0" timeOffset="984.2187">3883-254 0,'36'-36'94</inkml:trace>
          <inkml:trace contextRef="#ctx0" brushRef="#br0" timeOffset="-415.5904">3810-218 0</inkml:trace>
        </inkml:traceGroup>
        <inkml:traceGroup>
          <inkml:annotationXML>
            <emma:emma xmlns:emma="http://www.w3.org/2003/04/emma" version="1.0">
              <emma:interpretation id="{81925893-0014-4A31-BBDC-9960EDFEE23F}" emma:medium="tactile" emma:mode="ink">
                <msink:context xmlns:msink="http://schemas.microsoft.com/ink/2010/main" type="inkWord" rotatedBoundingBox="25165,13329 25117,13368 25071,13310 25119,132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59.659">3121 1778 0</inkml:trace>
          <inkml:trace contextRef="#ctx0" brushRef="#br0" timeOffset="7448.1861">3121 1778 0,'0'-73'140</inkml:trace>
          <inkml:trace contextRef="#ctx0" brushRef="#br0" timeOffset="8079.9152">3121 1705 0</inkml:trace>
        </inkml:traceGroup>
        <inkml:traceGroup>
          <inkml:annotationXML>
            <emma:emma xmlns:emma="http://www.w3.org/2003/04/emma" version="1.0">
              <emma:interpretation id="{E6E9DC75-FBF6-4A47-AEBB-DF13BAF5A089}" emma:medium="tactile" emma:mode="ink">
                <msink:context xmlns:msink="http://schemas.microsoft.com/ink/2010/main" type="inkWord" rotatedBoundingBox="25216,13548 23979,14542 23106,13454 24343,12461"/>
              </emma:interpretation>
              <emma:one-of disjunction-type="recognition" id="oneOf2"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0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1063.9097">3012 1705 0,'-36'0'203,"-37"0"-188,37 0 17,-1 0-32,-35 0 15,36 0 1,-73 37-1,72-37 17,1 0 30,-36-73-31,35 37-15,37-1 0,-36 1-16,0 36 15,-1 0 1,1-36 0,0 0 30,0 36-30,36-37 172,-37 37-173,1 0 32,36-36-31,-36 36 156,-1-36-32,1 36-62,0 0-62,0 0 15,-1 0-15,1 0-1,0 0 17,-37 0 30,37 0-31,36 36-31,-36 0 79,-1-36-79,1 37 78,0-1-47,-1-36-15,37 109-1,0-37 1,0 1-1,0-37 32,0 0-31,0 1-16,0-1 16,0 0 15,0 37 0,0-37 0,0 0-15,0 1 0,0-1-16,0 0 15,0 37 1,0-37 31,0 0-16,0 1 16,0-1-16,37 0 0,-1 1-15,0-37 0,1 0-1,35 72-15,-36-72 16,1 0-1,-37 36-15,72 1 16,1-37 31,-1 0-16,1 0-15,0 0-1,-37 0 17,0 0-32,0-73 15,1 73 1,-1 0 0,0 0-16,1 0 15,-1-36-15,0 0 16,0-1-1,1 1 1,35 0 0,-72-1-16,37 37 15,35-36-15,-72 0 16,36 36 0,1-36-1,-1-1 16,-36 1-15,36 36 0,-36-36-1,0-37 63,0 1-46,0 35-1,0-35-15,0 35-1,0 1 1,0 0-1,0 0 17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46:22.664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5DF4F91-5484-4459-BBDF-152377D4AC97}" emma:medium="tactile" emma:mode="ink">
          <msink:context xmlns:msink="http://schemas.microsoft.com/ink/2010/main" type="writingRegion" rotatedBoundingBox="21844,11466 22004,11466 22004,12555 21844,12555"/>
        </emma:interpretation>
      </emma:emma>
    </inkml:annotationXML>
    <inkml:traceGroup>
      <inkml:annotationXML>
        <emma:emma xmlns:emma="http://www.w3.org/2003/04/emma" version="1.0">
          <emma:interpretation id="{AB4CA3C8-E483-4E73-8691-C8B7BC50CFB0}" emma:medium="tactile" emma:mode="ink">
            <msink:context xmlns:msink="http://schemas.microsoft.com/ink/2010/main" type="paragraph" rotatedBoundingBox="21844,11466 22004,11466 22004,12555 21844,12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B6A39A-3405-4801-A8D8-55EF6D18315D}" emma:medium="tactile" emma:mode="ink">
              <msink:context xmlns:msink="http://schemas.microsoft.com/ink/2010/main" type="line" rotatedBoundingBox="21844,11466 22004,11466 22004,12555 21844,12555"/>
            </emma:interpretation>
          </emma:emma>
        </inkml:annotationXML>
        <inkml:traceGroup>
          <inkml:annotationXML>
            <emma:emma xmlns:emma="http://www.w3.org/2003/04/emma" version="1.0">
              <emma:interpretation id="{2E0AE666-1BEF-4F82-97DB-114940DF0D8E}" emma:medium="tactile" emma:mode="ink">
                <msink:context xmlns:msink="http://schemas.microsoft.com/ink/2010/main" type="inkWord" rotatedBoundingBox="21844,11466 22004,11466 22004,12555 21844,12555"/>
              </emma:interpretation>
            </emma:emma>
          </inkml:annotationXML>
          <inkml:trace contextRef="#ctx0" brushRef="#br0">-109 943 0,'-36'0'16,"36"37"249,0-110-124,0-72-126,0 109 1,0-1-16,36-72 16,-36 37-1,0-37-15,0 0 16,0 73 0,0 0-16,0-1 15,0 1-15,0 0 16,0-37 93,0 1-78,0-1-15</inkml:trace>
          <inkml:trace contextRef="#ctx0" brushRef="#br0" timeOffset="-1287.0676">0 0 0</inkml:trace>
          <inkml:trace contextRef="#ctx0" brushRef="#br0" timeOffset="-1335.6461">0 0 0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11:50.275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17153616-8795-4532-B849-6A05237476DD}" emma:medium="tactile" emma:mode="ink">
          <msink:context xmlns:msink="http://schemas.microsoft.com/ink/2010/main" type="writingRegion" rotatedBoundingBox="28775,4898 28790,4898 28790,4913 28775,4913"/>
        </emma:interpretation>
      </emma:emma>
    </inkml:annotationXML>
    <inkml:traceGroup>
      <inkml:annotationXML>
        <emma:emma xmlns:emma="http://www.w3.org/2003/04/emma" version="1.0">
          <emma:interpretation id="{72BA3324-5657-443A-A684-1937D4AF621C}" emma:medium="tactile" emma:mode="ink">
            <msink:context xmlns:msink="http://schemas.microsoft.com/ink/2010/main" type="paragraph" rotatedBoundingBox="28775,4898 28790,4898 28790,4913 28775,4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F72C3D-8697-4651-92A3-A5274B3D39AD}" emma:medium="tactile" emma:mode="ink">
              <msink:context xmlns:msink="http://schemas.microsoft.com/ink/2010/main" type="line" rotatedBoundingBox="28775,4898 28790,4898 28790,4913 28775,4913"/>
            </emma:interpretation>
          </emma:emma>
        </inkml:annotationXML>
        <inkml:traceGroup>
          <inkml:annotationXML>
            <emma:emma xmlns:emma="http://www.w3.org/2003/04/emma" version="1.0">
              <emma:interpretation id="{1E402390-C959-4AC2-973E-4DCF87714A5C}" emma:medium="tactile" emma:mode="ink">
                <msink:context xmlns:msink="http://schemas.microsoft.com/ink/2010/main" type="inkWord" rotatedBoundingBox="28775,4898 28790,4898 28790,4913 28775,4913"/>
              </emma:interpretation>
            </emma:emma>
          </inkml:annotationXML>
          <inkml:trace contextRef="#ctx0" brushRef="#br0">2031 2721 0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46:51.392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6D44E5F-14CD-48DD-9F35-B930E527EFBC}" emma:medium="tactile" emma:mode="ink">
          <msink:context xmlns:msink="http://schemas.microsoft.com/ink/2010/main" type="writingRegion" rotatedBoundingBox="12538,14140 10890,14899 10545,14151 12193,13392"/>
        </emma:interpretation>
      </emma:emma>
    </inkml:annotationXML>
    <inkml:traceGroup>
      <inkml:annotationXML>
        <emma:emma xmlns:emma="http://www.w3.org/2003/04/emma" version="1.0">
          <emma:interpretation id="{30D13A1A-49F5-4579-B508-624AA90746F1}" emma:medium="tactile" emma:mode="ink">
            <msink:context xmlns:msink="http://schemas.microsoft.com/ink/2010/main" type="paragraph" rotatedBoundingBox="12538,14140 10890,14899 10545,14151 12193,13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7E4750-7C3F-4D2C-B461-B92DFAE042E9}" emma:medium="tactile" emma:mode="ink">
              <msink:context xmlns:msink="http://schemas.microsoft.com/ink/2010/main" type="line" rotatedBoundingBox="12538,14140 10890,14899 10545,14151 12193,13392"/>
            </emma:interpretation>
          </emma:emma>
        </inkml:annotationXML>
        <inkml:traceGroup>
          <inkml:annotationXML>
            <emma:emma xmlns:emma="http://www.w3.org/2003/04/emma" version="1.0">
              <emma:interpretation id="{9F073AED-1DBB-48FC-BC88-849DAFC7BEFD}" emma:medium="tactile" emma:mode="ink">
                <msink:context xmlns:msink="http://schemas.microsoft.com/ink/2010/main" type="inkWord" rotatedBoundingBox="12454,13957 12191,14079 12147,13982 12410,13860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-145 291 0,'36'-37'32,"1"37"-1,-37-36-15,36 36-16,0-36 15,-36-1 1,36 37 31,-36-36-32,37 36 1,-37-36 0</inkml:trace>
        </inkml:traceGroup>
        <inkml:traceGroup>
          <inkml:annotationXML>
            <emma:emma xmlns:emma="http://www.w3.org/2003/04/emma" version="1.0">
              <emma:interpretation id="{5EFB6E9F-7D19-4C18-B86A-ABE08C649E06}" emma:medium="tactile" emma:mode="ink">
                <msink:context xmlns:msink="http://schemas.microsoft.com/ink/2010/main" type="inkWord" rotatedBoundingBox="11684,14114 12344,13738 12466,13952 11806,1432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128.7868">0 0 0,'36'0'94,"-36"37"-63,0 35 32,-36-36-48,0 1 1,0-1-1,-1 0-15,1 1 16,0-1-16,-1-36 16,37 36-1,-72-36 48,36 0-48,-1 0-15,1 0 32,0 0 15,-1 0-16,-35 0-16,36 0 1,-37-36 0</inkml:trace>
          <inkml:trace contextRef="#ctx0" brushRef="#br0" timeOffset="-4672.8523">0 0 0</inkml:trace>
        </inkml:traceGroup>
        <inkml:traceGroup>
          <inkml:annotationXML>
            <emma:emma xmlns:emma="http://www.w3.org/2003/04/emma" version="1.0">
              <emma:interpretation id="{BECDC742-20A8-4CCB-B0C5-EE11D70D59FE}" emma:medium="tactile" emma:mode="ink">
                <msink:context xmlns:msink="http://schemas.microsoft.com/ink/2010/main" type="inkWord" rotatedBoundingBox="12191,14079 11659,14324 11430,13825 11962,13579"/>
              </emma:interpretation>
              <emma:one-of disjunction-type="recognition" id="oneOf2"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\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^</emma:literal>
                </emma:interpretation>
                <emma:interpretation id="interp10" emma:lang="" emma:confidence="0">
                  <emma:literal>?</emma:literal>
                </emma:interpretation>
              </emma:one-of>
            </emma:emma>
          </inkml:annotationXML>
          <inkml:trace contextRef="#ctx0" brushRef="#br0" timeOffset="-552.5238">-907 37 0,'36'0'94,"1"0"-79,-1 0 17,0 0-32,0 36 78,1 0-31,-37 0-1,36 1 17,0-1-47,1 0 46,-1 1 32,0-37 109,0 0-187,1 0 155,-1 0-171,0 0 32,1 0-1,-1 0 0,0 0-31,0 0 31,1 0-15,-1 0 0</inkml:trace>
        </inkml:traceGroup>
        <inkml:traceGroup>
          <inkml:annotationXML>
            <emma:emma xmlns:emma="http://www.w3.org/2003/04/emma" version="1.0">
              <emma:interpretation id="{B2E8F592-7EFA-4C86-A095-BEEB6180CAEE}" emma:medium="tactile" emma:mode="ink">
                <msink:context xmlns:msink="http://schemas.microsoft.com/ink/2010/main" type="inkWord" rotatedBoundingBox="11759,14498 10890,14899 10545,14151 11415,13750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2632.7941">-1234 508 0</inkml:trace>
          <inkml:trace contextRef="#ctx0" brushRef="#br0" timeOffset="-1776.0752">-943 37 0,'36'0'31</inkml:trace>
          <inkml:trace contextRef="#ctx0" brushRef="#br0" timeOffset="-2760.795">-871 73 0,'-72'0'0,"35"0"16,1 0 0,0 0-16,-37 0 15,37 0-15,0 72 16,-1 1 0,-35-37-16,72 37 15,-36-1 1,-1-35-1,37-1 1,-36 0-16,0 37 16,36-37-1,0 0 1,0 1 0,-37-37-16,37 36 0,-36 37 31,36-37 16,0 0-32,0 0 1,0 1 46,36-37-46,-36 36 15,73-36 47,-37 0-62,1 0 0,-1 0-1,0 0 1,0 0 15,1 0 16,-1 0-31,-36-36-16,36-1 15,-36 1-15,0 0 32,37 36 61,-37-36-77,0-1 15,0 1 16,0 0-16,0-1-15,-37 1-16,1-36 31,0 35 16,-1 37 31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6:34.328"/>
    </inkml:context>
    <inkml:brush xml:id="br0">
      <inkml:brushProperty name="width" value="0.21167" units="cm"/>
      <inkml:brushProperty name="height" value="0.21167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79A9B6EA-FA04-4EF4-B901-EA5E36917DF3}" emma:medium="tactile" emma:mode="ink">
          <msink:context xmlns:msink="http://schemas.microsoft.com/ink/2010/main" type="inkDrawing" rotatedBoundingBox="21511,93 21526,93 21526,108 21511,108" shapeName="Other"/>
        </emma:interpretation>
      </emma:emma>
    </inkml:annotationXML>
    <inkml:trace contextRef="#ctx0" brushRef="#br0">0 0 0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6:34.273"/>
    </inkml:context>
    <inkml:brush xml:id="br0">
      <inkml:brushProperty name="width" value="0.21167" units="cm"/>
      <inkml:brushProperty name="height" value="0.21167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5556BB6D-32FA-4185-A325-84FD63D58A9A}" emma:medium="tactile" emma:mode="ink">
          <msink:context xmlns:msink="http://schemas.microsoft.com/ink/2010/main" type="inkDrawing" rotatedBoundingBox="21511,124 21526,124 21526,139 21511,139" shapeName="Other"/>
        </emma:interpretation>
      </emma:emma>
    </inkml:annotationXML>
    <inkml:trace contextRef="#ctx0" brushRef="#br0">0 0 0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4:40.007"/>
    </inkml:context>
    <inkml:brush xml:id="br0">
      <inkml:brushProperty name="width" value="0.21167" units="cm"/>
      <inkml:brushProperty name="height" value="0.21167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75F3BF61-C438-4901-AD89-45F64D6D2BF9}" emma:medium="tactile" emma:mode="ink">
          <msink:context xmlns:msink="http://schemas.microsoft.com/ink/2010/main" type="inkDrawing" rotatedBoundingBox="21197,281 21212,281 21212,296 21197,296" shapeName="Other"/>
        </emma:interpretation>
      </emma:emma>
    </inkml:annotationXML>
    <inkml:trace contextRef="#ctx0" brushRef="#br0">0 0 0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7:20.207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2D5B22A8-73C0-4981-ABF7-3B12C8F35938}" emma:medium="tactile" emma:mode="ink">
          <msink:context xmlns:msink="http://schemas.microsoft.com/ink/2010/main" type="inkDrawing" rotatedBoundingBox="13281,2322 13296,2322 13296,2337 13281,2337" shapeName="Other"/>
        </emma:interpretation>
      </emma:emma>
    </inkml:annotationXML>
    <inkml:trace contextRef="#ctx0" brushRef="#br0">0 0 0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6:42.544"/>
    </inkml:context>
    <inkml:brush xml:id="br0">
      <inkml:brushProperty name="width" value="0.21167" units="cm"/>
      <inkml:brushProperty name="height" value="0.21167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EF669735-EC19-4A61-96AF-02F9150FFB09}" emma:medium="tactile" emma:mode="ink">
          <msink:context xmlns:msink="http://schemas.microsoft.com/ink/2010/main" type="writingRegion" rotatedBoundingBox="3933,3975 7519,2358 8383,4273 4797,5891"/>
        </emma:interpretation>
      </emma:emma>
    </inkml:annotationXML>
    <inkml:traceGroup>
      <inkml:annotationXML>
        <emma:emma xmlns:emma="http://www.w3.org/2003/04/emma" version="1.0">
          <emma:interpretation id="{B7261B7B-735F-4E8D-8D25-4FFD74C65479}" emma:medium="tactile" emma:mode="ink">
            <msink:context xmlns:msink="http://schemas.microsoft.com/ink/2010/main" type="paragraph" rotatedBoundingBox="3933,3975 7519,2358 8383,4273 4797,5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68DDBD-AFFC-46E0-ACFB-0B092FDC189A}" emma:medium="tactile" emma:mode="ink">
              <msink:context xmlns:msink="http://schemas.microsoft.com/ink/2010/main" type="inkBullet" rotatedBoundingBox="8279,4076 8291,4070 8298,4085 8285,409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-470 3041 0</inkml:trace>
        <inkml:trace contextRef="#ctx0" brushRef="#br0" timeOffset="55.0612">-470 3041 0</inkml:trace>
      </inkml:traceGroup>
      <inkml:traceGroup>
        <inkml:annotationXML>
          <emma:emma xmlns:emma="http://www.w3.org/2003/04/emma" version="1.0">
            <emma:interpretation id="{1F370381-EE84-4C66-BAAB-E15DB8943A3D}" emma:medium="tactile" emma:mode="ink">
              <msink:context xmlns:msink="http://schemas.microsoft.com/ink/2010/main" type="line" rotatedBoundingBox="3933,3975 7504,2364 8368,4280 4797,5891"/>
            </emma:interpretation>
          </emma:emma>
        </inkml:annotationXML>
        <inkml:traceGroup>
          <inkml:annotationXML>
            <emma:emma xmlns:emma="http://www.w3.org/2003/04/emma" version="1.0">
              <emma:interpretation id="{2EF206B9-40C8-405B-881B-146F39E5B8A0}" emma:medium="tactile" emma:mode="ink">
                <msink:context xmlns:msink="http://schemas.microsoft.com/ink/2010/main" type="inkWord" rotatedBoundingBox="8247,4045 8259,4039 8266,4054 8253,4060"/>
              </emma:interpretation>
            </emma:emma>
          </inkml:annotationXML>
          <inkml:trace contextRef="#ctx0" brushRef="#br0" timeOffset="-2064.9314">-502 3010 0</inkml:trace>
        </inkml:traceGroup>
        <inkml:traceGroup>
          <inkml:annotationXML>
            <emma:emma xmlns:emma="http://www.w3.org/2003/04/emma" version="1.0">
              <emma:interpretation id="{A067BBE6-D1B1-4538-8D91-43388FE0B301}" emma:medium="tactile" emma:mode="ink">
                <msink:context xmlns:msink="http://schemas.microsoft.com/ink/2010/main" type="inkWord" rotatedBoundingBox="6517,3644 7257,3310 7653,4187 6913,4520"/>
              </emma:interpretation>
            </emma:emma>
          </inkml:annotationXML>
          <inkml:trace contextRef="#ctx0" brushRef="#br0" timeOffset="5551.7676">-1819 2602 0,'0'-31'78,"32"0"31,30 31-109,-30 31 16,93 63-16,-94-31 15,32-1-15,0 64 16,0-63-16,31-1 16,-32 32-16,-30-94 31,-32 32-16,31-32 189,-31-63-189,-31-31 1</inkml:trace>
          <inkml:trace contextRef="#ctx0" brushRef="#br0" timeOffset="4710.9229">-2007 2508 0</inkml:trace>
          <inkml:trace contextRef="#ctx0" brushRef="#br0" timeOffset="4984.2726">-1976 2853 0,'0'126'16,"63"30"-1,-63-93-15,32 31 16,-32-31-16,0-32 94,0-62-32,0-32-62,0-94 16,0 63-16,0-63 15</inkml:trace>
        </inkml:traceGroup>
        <inkml:traceGroup>
          <inkml:annotationXML>
            <emma:emma xmlns:emma="http://www.w3.org/2003/04/emma" version="1.0">
              <emma:interpretation id="{B48EA25D-052E-4C39-9858-9B3A40350639}" emma:medium="tactile" emma:mode="ink">
                <msink:context xmlns:msink="http://schemas.microsoft.com/ink/2010/main" type="inkWord" rotatedBoundingBox="3933,3975 5642,3204 6506,5120 4797,5891">
                  <msink:destinationLink direction="with" ref="{E67A958F-CB6B-4ACF-BF9C-C0D9538EF2F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99.6622">-3042 2351 0</inkml:trace>
          <inkml:trace contextRef="#ctx0" brushRef="#br0" timeOffset="4176.0905">-3042 2351 0,'32'32'63,"-32"62"-48,0 63-15,0-32 16,0 0-16,0 32 15,0 31-15,0-125 16,0 0-16,0-32 16,0 1-16,0-1 15,0 0 1</inkml:trace>
          <inkml:trace contextRef="#ctx0" brushRef="#br0" timeOffset="3168.1977">-3700 3825 0,'-32'-31'16,"1"0"0,31-32-16,0-31 15,0 31-15,0 0 16,0-31-16,0 0 15,0 63-15,0-32 16,0 0 0,0 32-1,31 31 79,1 0-94,-1 0 16,32 31-1,0-31-15,-63 32 16,62 30-16,1 1 16,-63-32-16,31 64 15,1-95-15,-1 62 16,0 1-16,-31-32 31,0 1-31,32-1 156,-158 32-156,95-32 16,0-31-16,-32 63 16,0 0-1,32-32-15,-32 0 16,0-31-1,32 32 1,0-32 78,-1 0-79,1 0 95,31-63-110,0-31 15,0-32-15,0 1 16,0-32-16,0-31 16,0 63-16,0-1 15,0 63-15,0-31 16,0 63-16,0-63 16,0 63-1,0-32 1,0 32-1,0-1 79,31 158 0,1 30-94,30-93 16,-62 125-16,63-62 15,-32 30-15,32-30 16,-31-32-16,-32-31 15,0-1-15,0 1 16,0-31-16,0-1 16,31 0-16,-31 1 15,0 30-15,0 1 16,0-32-16,31 1 16,-31-1-16,0 63 15,0-31 1,0 0-16,0-32 15,0 32 1,0-1-16,0-30 16,0 30-16,-31 1 15,0-63 1,31 63-16,-32-63 16,-31 31-1,32-31 1,0 0-16,-1 0 15,1 0-15,0 0 16,-1 0 0,1 0-1,0 0 1,-1 0-16,1 0 16,0 0-16,-1-31 15,1 0 1,31-1-1,-32 1-15,32-32 16,-31 32-16,31-1 16,0-30-16,0-32 15,-31 0 1,31-32-16,0-125 0,0 189 16,0-33-16,0 33 15,62-64-15,-30 64 16,-1-1 31,-31 31-16,0 1-31,0 0 16,0-32-16,-31 63 15,31-63-15,-32-31 16</inkml:trace>
          <inkml:trace contextRef="#ctx0" brushRef="#br0" timeOffset="-1392.6935">-3449 3919 0,'0'32'109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6:43.895"/>
    </inkml:context>
    <inkml:brush xml:id="br0">
      <inkml:brushProperty name="width" value="0.21167" units="cm"/>
      <inkml:brushProperty name="height" value="0.21167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E67A958F-CB6B-4ACF-BF9C-C0D9538EF2F9}" emma:medium="tactile" emma:mode="ink">
          <msink:context xmlns:msink="http://schemas.microsoft.com/ink/2010/main" type="inkDrawing" rotatedBoundingBox="5049,4860 8241,3945 8332,4261 5139,5176" semanticType="strikethrough" shapeName="Other">
            <msink:sourceLink direction="with" ref="{B48EA25D-052E-4C39-9858-9B3A40350639}"/>
          </msink:context>
        </emma:interpretation>
      </emma:emma>
    </inkml:annotationXML>
    <inkml:trace contextRef="#ctx0" brushRef="#br0">-470 3041 0,'-32'0'187,"1"0"-171,0 0 15,-1 0 0,1 0-15,-32 32 0,32-1-16,-32-31 15,32 0 1,-1 0-16,1 31 15,0 1-15,-32-1 32,0-31-17,32 0 1,31 31 0,-32-31-16,1 0 15,0 32 1,31-1-16,-32-31 31,-30 0-15,30 63-1,1-63 1,-32 0 15,32 31-31,31 1 16,-63-32-16,0 62 31,1-62-31,30 0 0,1 0 16,-94 94-1,62-62-15,32-32 16,-32 31-16,0-31 16,32 0-16,-1 63 15,1-63-15,0 0 16,-1 0-16,-30 0 15,-1 63 1,0-63-16,0 0 16,1 0-16,30 62 15,-30-62-15,30 0 32,1 0-32,0 0 15,-1 0-15,1 0 16,0 0-16,-32 0 15,0 0 17,-62 0-32,62 0 15,0 0-15,0 0 16,32 0-16,0 0 16,-1 0-16,1 0 15,-63 0 1,63 0-16,-32 0 15,32 0 1,-1 0 109,-31 0-109,32 0-1,0 0 1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4:50.759"/>
    </inkml:context>
    <inkml:brush xml:id="br0">
      <inkml:brushProperty name="width" value="0.21167" units="cm"/>
      <inkml:brushProperty name="height" value="0.21167" units="cm"/>
      <inkml:brushProperty name="color" value="#00206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9523925B-E284-4657-913F-B01B1312DEAC}" emma:medium="tactile" emma:mode="ink">
          <msink:context xmlns:msink="http://schemas.microsoft.com/ink/2010/main" type="writingRegion" rotatedBoundingBox="10218,4157 580,5989 -148,2156 9489,324"/>
        </emma:interpretation>
      </emma:emma>
    </inkml:annotationXML>
    <inkml:traceGroup>
      <inkml:annotationXML>
        <emma:emma xmlns:emma="http://www.w3.org/2003/04/emma" version="1.0">
          <emma:interpretation id="{74DD80C9-629F-41EE-823B-F66FD8BCAD54}" emma:medium="tactile" emma:mode="ink">
            <msink:context xmlns:msink="http://schemas.microsoft.com/ink/2010/main" type="paragraph" rotatedBoundingBox="10218,4157 580,5989 -148,2156 9489,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904087-A5EA-4B4B-884E-6960AB999A1A}" emma:medium="tactile" emma:mode="ink">
              <msink:context xmlns:msink="http://schemas.microsoft.com/ink/2010/main" type="line" rotatedBoundingBox="10218,4157 580,5989 -148,2156 9489,324"/>
            </emma:interpretation>
          </emma:emma>
        </inkml:annotationXML>
        <inkml:traceGroup>
          <inkml:annotationXML>
            <emma:emma xmlns:emma="http://www.w3.org/2003/04/emma" version="1.0">
              <emma:interpretation id="{434B0D0A-4901-4BA7-BB6F-4F1DC5A67FE9}" emma:medium="tactile" emma:mode="ink">
                <msink:context xmlns:msink="http://schemas.microsoft.com/ink/2010/main" type="inkWord" rotatedBoundingBox="10218,4157 9028,4383 8397,1065 9587,8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31 313 0,'0'63'15,"0"0"-15,0 0 16,0-32-16,0 63 15,0-63-15,0 32 16,0-32-16,0 32 16,0-32-1,0 1 1,0-1 0,0 1-16,0-1 31,0 0 16</inkml:trace>
          <inkml:trace contextRef="#ctx0" brushRef="#br0" timeOffset="1696.8726">470-126 0</inkml:trace>
          <inkml:trace contextRef="#ctx0" brushRef="#br0" timeOffset="570.6558">-314 94 0,'-31'-31'32</inkml:trace>
          <inkml:trace contextRef="#ctx0" brushRef="#br0" timeOffset="1087.859">-345 63 0,'31'0'110,"1"0"-95,-1 0-15,32 0 16,31 0 0,-31 0-1,-32 62-15,32-30 16,-32 30-16,63-62 16,-62 32-16,30-1 15,-62 0-15,32-31 16,30 63 15,-30-63-15</inkml:trace>
          <inkml:trace contextRef="#ctx0" brushRef="#br0" timeOffset="2328.6216">470-126 0,'0'32'47,"0"-1"-47,-62 63 16,30-62-1,1-1 1,31 32-16,-31-32 16,-1 0-16,1-31 15,0 63-15,-1-32 16,-31 32-16,32-32 16,0 1-16,-1-1 15,1 1-15,0-1 16,-63 0-16,94 1 15,-32-32-15,32 31 16,-31-31-16</inkml:trace>
          <inkml:trace contextRef="#ctx0" brushRef="#br0" timeOffset="-414.834">0 0 0</inkml:trace>
          <inkml:trace contextRef="#ctx0" brushRef="#br0" timeOffset="-568.1411">0 0 0</inkml:trace>
          <inkml:trace contextRef="#ctx0" brushRef="#br0" timeOffset="12816.9567">345 2195 0,'0'-31'62,"63"31"-46,31 0 0,-32 62-16,-30-30 15,62 30-15,0 32 16,-31-31-16,62 63 15,-62-64-15,62 64 16,-62-64 0,-32-30-1,1-1 1,-1-31-16,0 0 250,1 0-250,30 63 16</inkml:trace>
          <inkml:trace contextRef="#ctx0" brushRef="#br0" timeOffset="11520.738">721 1725 0</inkml:trace>
          <inkml:trace contextRef="#ctx0" brushRef="#br0" timeOffset="11895.8337">721 1725 0,'0'-32'47,"-31"64"-47,31 30 16,-31 95-16,-1 31 15,1 32-15,31-32 16,-63 0-16,63 0 16,-31-62-16,31-64 15,0 1-15,-63 0 16,63-32 31,-31 32 62,31-126-78</inkml:trace>
          <inkml:trace contextRef="#ctx0" brushRef="#br0" timeOffset="12320.0334">345 2195 0</inkml:trace>
        </inkml:traceGroup>
        <inkml:traceGroup>
          <inkml:annotationXML>
            <emma:emma xmlns:emma="http://www.w3.org/2003/04/emma" version="1.0">
              <emma:interpretation id="{1A2DEA7D-A306-4920-B809-2134F2C9FF0F}" emma:medium="tactile" emma:mode="ink">
                <msink:context xmlns:msink="http://schemas.microsoft.com/ink/2010/main" type="inkWord" rotatedBoundingBox="6423,2440 7281,1709 7794,2311 6936,3041"/>
              </emma:interpretation>
            </emma:emma>
          </inkml:annotationXML>
          <inkml:trace contextRef="#ctx0" brushRef="#br0" timeOffset="2856.6137">-1474 752 0</inkml:trace>
          <inkml:trace contextRef="#ctx0" brushRef="#br0" timeOffset="3396.7949">-1474 752 0,'-31'32'219,"31"-1"-188,0 0 16,31-31-47,-31 32 16,32-1-16,-1 1 31,-31-1-31,0 0 16,31 1-1,-31-1 1,0 0 0,32 1-1,-32-1 1,0 0-1,0 32 1,0 0 0,0 0-1,-32-32-15</inkml:trace>
          <inkml:trace contextRef="#ctx0" brushRef="#br0" timeOffset="5439.8221">-1631 846 0,'63'0'15,"-32"0"17,1 0-32,-1 0 15,1 0-15,-1 0 16,-31 32-16,31-32 16,1 0-1,-32 31 157,0-62-31,0-1-126,0 1 17</inkml:trace>
          <inkml:trace contextRef="#ctx0" brushRef="#br0" timeOffset="6175.5091">-1380 815 0,'0'31'16,"0"32"-16,32 31 15,-1-62 1,-31 30-16,0 1 15,63 0-15,-63-32 16,0 1-16,0-1 16,0 0-16,62 1 15,-62-1 32,-31 32 16,31-32-63,-63-31 15,1 31-15,-32-31 16,62 32-16,-31-1 16,32-31-16,-32 0 15,32 0-15,0 0 16,-1 0-1,-30 0 1,-1 0-16,0 0 16,0 0-16,1 0 15,62-31 110,0-1-109,0-30-16,0 30 16</inkml:trace>
          <inkml:trace contextRef="#ctx0" brushRef="#br0" timeOffset="4127.9237">-1944 1442 0</inkml:trace>
          <inkml:trace contextRef="#ctx0" brushRef="#br0" timeOffset="4872.0716">-1662 878 0</inkml:trace>
          <inkml:trace contextRef="#ctx0" brushRef="#br0" timeOffset="4935.868">-1662 846 0</inkml:trace>
          <inkml:trace contextRef="#ctx0" brushRef="#br0" timeOffset="105088.0377">-1693 878 0</inkml:trace>
          <inkml:trace contextRef="#ctx0" brushRef="#br0" timeOffset="106967.9344">-1693 878 0,'0'62'141,"0"-30"-32,0-1-93,0 0-1,0 1 17,0-1-17,0 32 32,0-32 16,0 1-48,0-1 1,-32 0-1,32 1 48,0-1-1,-31-31 532,31 31-344,0 32-219</inkml:trace>
          <inkml:trace contextRef="#ctx0" brushRef="#br0" timeOffset="107016.5247">-1819 1473 0,'-31'0'31</inkml:trace>
          <inkml:trace contextRef="#ctx0" brushRef="#br0" timeOffset="108577.0857">-2007 1348 0,'31'0'47,"-31"31"-16,0 1 16,0-1-47,32 32 15,-1-32 17</inkml:trace>
          <inkml:trace contextRef="#ctx0" brushRef="#br0" timeOffset="108177.7">-2289 1379 0,'31'-31'46,"1"31"-30,-1 0 0,32 0 46,-32 0 48,32 0-48,-32 0 1</inkml:trace>
          <inkml:trace contextRef="#ctx0" brushRef="#br0" timeOffset="107615.9178">-2320 1411 0</inkml:trace>
        </inkml:traceGroup>
        <inkml:traceGroup>
          <inkml:annotationXML>
            <emma:emma xmlns:emma="http://www.w3.org/2003/04/emma" version="1.0">
              <emma:interpretation id="{9C13BE94-C253-475C-B7BB-F8ED1615A9C4}" emma:medium="tactile" emma:mode="ink">
                <msink:context xmlns:msink="http://schemas.microsoft.com/ink/2010/main" type="inkWord" rotatedBoundingBox="1891,2539 5267,978 6522,3692 3146,5253"/>
              </emma:interpretation>
            </emma:emma>
          </inkml:annotationXML>
          <inkml:trace contextRef="#ctx0" brushRef="#br1" timeOffset="157511.9682">-6136 1723 0</inkml:trace>
          <inkml:trace contextRef="#ctx0" brushRef="#br1" timeOffset="158592.9229">-6028 2412 0,'0'36'16,"0"1"-1,0 35 17,0-35-1,0-1-16,-36-36-15,-36 0 79,35 0-33,1 0-30,0 0-16,-1 0 16,1 0 46,0-36-62,36-1 16,0-72-16,72 73 15</inkml:trace>
          <inkml:trace contextRef="#ctx0" brushRef="#br1" timeOffset="158216.7786">-6100 1686 0,'0'37'93,"-36"-37"-77,36 36-16,-73 0 16,37 1-1,-1-1-15,37 0 16,-36 0-1,36 1 1,0-1 0,-36 0 15,36 1 31,0 35-15,0 1-15,36-73-32,37 0 15,-73 36 1,36-36 15,0 0-31,37 0 109,-73 36-93,36 1 0,-36-1 46</inkml:trace>
          <inkml:trace contextRef="#ctx0" brushRef="#br1" timeOffset="159079.9798">-5846 1142 0</inkml:trace>
          <inkml:trace contextRef="#ctx0" brushRef="#br1" timeOffset="162425.265">-5846 1142 0,'0'36'16,"36"73"-1,0 0-15,1 0 16,-1 0 0,-36-37-16,0 74 15,0-38-15,0-35 16,0 36-16,0 0 15,0 0-15,0-37 16,0 1-16,36-1 16,1 1-16,-37-1 31,0-35-15,0-1 15,0-72 141,0-37-157,0 1-15,0-37 16,0 72 0,0-35-16,0-1 15,36 37 16,0-37-15,0 73 0,1-36-1,-1 36 48,0 0-1,1 0-46,-1 36-16,0 1 16,-36-1-1,0 0-15,0 1 16,0-1 15,36 0-15,-36 0-16,0 1 15,37-37-15,-37 36 16,36 0 0,0 1-1,1-37 79,35-37-94,-72 1 16,0 0-16,0-1 15,0-35-15,0 36 16,0-37-16,0 37 15,0-37 1,0 37 0,36 36 156,1 0-157,-37 36 1,0 0-1,0 1-15,36-1 16,0-36-16,1 36 31,35-36 32,1 0-63,-73-36 15,36-73 1,0 37 0,-36-37-1,0 0-15,37 73 16,-1-37-16,-36 0 16,36 1-16,-36-1 15,0-36-15,0 73 16,36-109-16,-36 109 15,0-73-15,0 73 16,0-37-16,0-72 16,0 109-16,0-73 15,0 36-15,0 1 16,0-1 0,0 37-16,0-1 15,0 110 126,0 145-141,0-1 0,0 74 15,0-37 1,109 36-16,-72-36 16,-37-73-16,72 110 15,-72-146-15,0-36 16,0 0-16,0 72 16,0-72-16,0-73 15,0 37-15,0-37 16,0 0-1,0 37-15,0-1 16,0-35 0,0-1-16,0 0 15,0 1 48,0-146-32,0 36-31,-72-108 16,72 72-16,0 0 15,-37 0-15,37 37 16,0-37 0,0 36-16,0 1 15,0-1-15,0 37 16,37 36 109,-1 0-110,0 0 1,0 0 0,1 0-1,-1-73-15,37 37 16,-73 0-16,36-73 16,0 72-16,-36-35 15,0-1-15,73-36 16,-73 37-16,36-73 15,-36 36-15,0 36 16,36-36 0,-36 73-16,0-73 15,0 73-15,0-37 16,37 1 0,-37-1-1,0 1-15,0-37 16,0-36-16,0 72 15,0-36-15,0 37 16,0-1-16,0 37 16,0-37-16,0 37 15,0 0-15,0-1 32,0 74 124,0 108-141,0-36-15,0 36 16,0 0-16,0 0 16,0 37-16,0-74 15,0 1-15,0 0 16,0 0-16,0-36 16,0-1-16,0 1 15,0-37-15,0 0 16,0 1-1,0-1-15,0 0 16,72 37 0,-36-1-1,1-35-15,-1-37 32,-36 36-17,36-36 16,1 0 32,35 0-63,1-36 31,-73-1-31,72-35 16,-35 72-16,-1-73 15,0 73 1,-36-36 140,-36 36-140,0-73-16,-1 37 16</inkml:trace>
          <inkml:trace contextRef="#ctx0" brushRef="#br1" timeOffset="162816.5306">-3488 779 0</inkml:trace>
          <inkml:trace contextRef="#ctx0" brushRef="#br1" timeOffset="163111.9769">-3488 743 0,'-72'0'16,"-73"0"-1,36 0-15,0 36 16,0 1-16,37 35 16,-37-72-16,36 73 15,37-73 1,0 0-1</inkml:trace>
          <inkml:trace contextRef="#ctx0" brushRef="#br1" timeOffset="163159.9748">-4358 961 0,'-73'0'15,"37"0"1</inkml:trace>
          <inkml:trace contextRef="#ctx0" brushRef="#br1" timeOffset="164056.2287">-5012 1033 0,'37'0'16</inkml:trace>
          <inkml:trace contextRef="#ctx0" brushRef="#br1" timeOffset="164414.8345">-4975 1033 0,'0'-36'297,"-145"-109"-266</inkml:trace>
          <inkml:trace contextRef="#ctx0" brushRef="#br0" timeOffset="9921.0427">-3387 439 0</inkml:trace>
          <inkml:trace contextRef="#ctx0" brushRef="#br0" timeOffset="8831.8714">-3042 1003 0,'0'32'47,"0"-1"15,32-31-62,-1 31 16,0-31 0,-31 63-16,32 0 15,-32-32-15,0 1 16,62 62-16,-62-32 15,32 1 1,-32-32 15,0 32 32,0 0-63,-63 0 15,63-1 1,-31 1-16,-1-63 16,32 31-16,-31-31 15,-94 32 1,93-1 0,1-31-1,-32 0-15,32 0 16,-1 0-16,-30 63 15,30-63 17,1 0 15,31-32 15,0 1-62,0-32 16,0-31-16,0-31 15,0 31 1,0 31-16,0 0 16,0 1-16,0-1 15,0 0-15,0 0 31</inkml:trace>
          <inkml:trace contextRef="#ctx0" brushRef="#br0" timeOffset="9247.953">-3387 439 0</inkml:trace>
        </inkml:traceGroup>
        <inkml:traceGroup>
          <inkml:annotationXML>
            <emma:emma xmlns:emma="http://www.w3.org/2003/04/emma" version="1.0">
              <emma:interpretation id="{20048F13-06B4-4D10-AA4C-55923D68E587}" emma:medium="tactile" emma:mode="ink">
                <msink:context xmlns:msink="http://schemas.microsoft.com/ink/2010/main" type="inkWord" rotatedBoundingBox="1884,3995 259,4304 -20,2830 1604,2521"/>
              </emma:interpretation>
            </emma:emma>
          </inkml:annotationXML>
          <inkml:trace contextRef="#ctx0" brushRef="#br1" timeOffset="156409.5145">-6935 2666 0</inkml:trace>
          <inkml:trace contextRef="#ctx0" brushRef="#br1" timeOffset="157016.297">-6935 2666 0</inkml:trace>
          <inkml:trace contextRef="#ctx0" brushRef="#br1" timeOffset="155911.9955">-7624 1578 0,'36'0'32,"-36"36"-17,0 0-15,0 37 16,0 217-1,0-181 1,0-37-16,0 37 16,0-36-16,0 36 15,0-37-15,0 37 16,0-73-16,0 110 16,0-110-16,0 0 15,0 0-15,0 1 16,0-1-1,0-109 189,0 1-204,0 36 15,0-73-15,0 0 16,0 73-16,36-73 15,37 36 1,-73 37-16,0 0 16,73 36 187,-73 36-172,0 36-15,0 1-1,36-37 1,-36 1 0,0-1 30,0 0-30,0 0 0,0 1 15,0-1-15,0 0-1,0 1 32,72-1-16,-72 0-31,0 0 16,73 1 0,-73-1-16</inkml:trace>
          <inkml:trace contextRef="#ctx0" brushRef="#br1" timeOffset="154615.6526">-7624 1578 0</inkml:trace>
          <inkml:trace contextRef="#ctx0" brushRef="#br1" timeOffset="152785.3752">-8168 2303 0,'36'-36'47</inkml:trace>
          <inkml:trace contextRef="#ctx0" brushRef="#br1" timeOffset="153305.0862">-8168 2231 0,'-73'0'63,"73"36"-48,-36 0-15,-1-36 63,1 0-63,0 37 15,0-1 17</inkml:trace>
          <inkml:trace contextRef="#ctx0" brushRef="#br1" timeOffset="152280.9336">-8132 2920 0,'0'-36'15,"0"0"-15,-73-1 16</inkml:trace>
          <inkml:trace contextRef="#ctx0" brushRef="#br1" timeOffset="151272.3854">-8241 2376 0</inkml:trace>
          <inkml:trace contextRef="#ctx0" brushRef="#br1" timeOffset="152235.7886">-8568 2521 0,'0'36'31,"0"37"0,0-1-31,0-35 47,0-1-16,37-36 0,-37 36-15,36 1 0,0-37-1,1 0-15,-1 72 16,0-72 0,0 0-16,1 0 15,35 0 16,-35 0-15,-1 0 0</inkml:trace>
          <inkml:trace contextRef="#ctx0" brushRef="#br1" timeOffset="154008.3379">-8495 2666 0</inkml:trace>
          <inkml:trace contextRef="#ctx0" brushRef="#br1" timeOffset="153976.3476">-8568 2521 0,'-36'36'31,"36"1"1,0-1 124,0 0-156,36-36 78,37 0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7:37.048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DE309AAA-5EE5-4678-8D89-3D1D8BE66FAD}" emma:medium="tactile" emma:mode="ink">
          <msink:context xmlns:msink="http://schemas.microsoft.com/ink/2010/main" type="writingRegion" rotatedBoundingBox="1187,1462 2723,177 3253,811 1717,2096"/>
        </emma:interpretation>
      </emma:emma>
    </inkml:annotationXML>
    <inkml:traceGroup>
      <inkml:annotationXML>
        <emma:emma xmlns:emma="http://www.w3.org/2003/04/emma" version="1.0">
          <emma:interpretation id="{9FB3EC39-7953-49BE-886F-3FA9C0A469A7}" emma:medium="tactile" emma:mode="ink">
            <msink:context xmlns:msink="http://schemas.microsoft.com/ink/2010/main" type="paragraph" rotatedBoundingBox="1187,1462 2723,177 3253,811 1717,2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E0F698-6045-4018-8D4A-731D6BB259C2}" emma:medium="tactile" emma:mode="ink">
              <msink:context xmlns:msink="http://schemas.microsoft.com/ink/2010/main" type="line" rotatedBoundingBox="1187,1462 2723,177 3253,811 1717,2096"/>
            </emma:interpretation>
          </emma:emma>
        </inkml:annotationXML>
        <inkml:traceGroup>
          <inkml:annotationXML>
            <emma:emma xmlns:emma="http://www.w3.org/2003/04/emma" version="1.0">
              <emma:interpretation id="{83E11D9C-966C-489B-A585-A50C071231EA}" emma:medium="tactile" emma:mode="ink">
                <msink:context xmlns:msink="http://schemas.microsoft.com/ink/2010/main" type="inkWord" rotatedBoundingBox="1187,1462 2723,177 3253,811 1717,209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-5846-600 0,'36'0'31,"-36"37"-31,0-1 16,36 0 0,-36 1-1,0-1 1,0 0-16,0 37 16,0-37-1,0 0-15,0 1 16,0-1-1,-36 0 1,36 0 0,0 1-1,-72 35 1,35-72 46,-72-36-46,37 0 0,-1-1-16,37 1 15,0 0 17,-1 0-17,1 36 1,0-73-1,0 73 1,-1-36 0,37-1-16,-36 37 78,0 0-63,-1 0 1,-35 0 0,-1 37-16,37-1 15,0 37-15,-1-1 16,-35-36-16,36 37 16,-37-37-16,73 37 15,0-37-15,-73 37 16,73 36-16,-36-37 15,0-36-15,36 37 16,0-37 0,0 1-1,0-1-15,0 0 16,0 0-16,0 37 16,0 0-1,0-37 1,0 0-1,0 0 32,0 1-31,36-37 15,0 0-31,37-73 16,0 73-1,-1-72-15,-36 35 16,37 1-16,36 0 47,-109-1-47,36-35 16,0 36-16,-36-1 31,0 1-31,0-37 31,0 1 47,-72 36-62,72-37-16,-73 73 15,1 0 1,35 0-16,-35-73 16,36 73 15,-1 0-15,-35 0-1,-1 0 1,1 0-16,35 37 15,1-1 1,0-36 0,36 36-1,0 1-15,0 35 16,0-36-16</inkml:trace>
          <inkml:trace contextRef="#ctx0" brushRef="#br0" timeOffset="-1377.6731">-5882-600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4:58.496"/>
    </inkml:context>
    <inkml:brush xml:id="br0">
      <inkml:brushProperty name="width" value="0.21167" units="cm"/>
      <inkml:brushProperty name="height" value="0.21167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406F1813-A0B5-4624-A216-5C60D6A978B8}" emma:medium="tactile" emma:mode="ink">
          <msink:context xmlns:msink="http://schemas.microsoft.com/ink/2010/main" type="inkDrawing" rotatedBoundingBox="6719,551 7111,2749 6340,2886 5949,688" semanticType="callout" shapeName="Other">
            <msink:sourceLink direction="with" ref="{A4F4706E-E425-4386-8B5D-E5B0C1349906}"/>
          </msink:context>
        </emma:interpretation>
      </emma:emma>
    </inkml:annotationXML>
    <inkml:trace contextRef="#ctx0" brushRef="#br0">-1725 1223 0,'0'31'94,"0"32"-79,0 0-15,-31-1 16,-32 32-16,1-31 16,-64 0-1,63-32-15,1 1 16,30-1-16,1 0 16,0-31-16,31 32 15,-32-32 1,1 0 109,31-32-125,-31-62 15,-1 31-15,1-93 16,-32-64-16,32 95 16,-32-95-16,32-31 15,31-156-15,-32 281 16,32 64-16,0-33 16,0 33-16,0-1 15,0 0-15,0 1 16,-31 30-1,31 1-15,0 0 47,31 31 94,1 0-125,-1 0-16,32 0 31,-1 31-16,-30 0-15,-1-31 16,1 32 0,-1 30 93,-31 1-93,0 0-16,0-1 15,0 1-15,0 0 16,0 31-16,0 31 16,0-31-16,0 32 15,0-63-15,0 31 16,-31-32-16,31 1 15,0 0-15,0-32 16,0 1 0,-32-32-16,32 62 15,0-30 17,0-1-17,0 0 1,0 1-1,0-1 1,0 0 0,-31 1-1,31-1 17,0 1 124,-32-32-156,-30 0 15,30 0 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13:07.860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1D4BFAA2-2D44-4778-A769-C4583B5DBFAC}" emma:medium="tactile" emma:mode="ink">
          <msink:context xmlns:msink="http://schemas.microsoft.com/ink/2010/main" type="writingRegion" rotatedBoundingBox="29065,8890 29080,8890 29080,8905 29065,8905"/>
        </emma:interpretation>
      </emma:emma>
    </inkml:annotationXML>
    <inkml:traceGroup>
      <inkml:annotationXML>
        <emma:emma xmlns:emma="http://www.w3.org/2003/04/emma" version="1.0">
          <emma:interpretation id="{5FBF610F-69BC-4425-ABF1-EC4C8DEB5162}" emma:medium="tactile" emma:mode="ink">
            <msink:context xmlns:msink="http://schemas.microsoft.com/ink/2010/main" type="paragraph" rotatedBoundingBox="29065,8890 29080,8890 29080,8905 29065,8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60A719-8F78-4FAA-AF9C-E076296D763F}" emma:medium="tactile" emma:mode="ink">
              <msink:context xmlns:msink="http://schemas.microsoft.com/ink/2010/main" type="line" rotatedBoundingBox="29065,8890 29080,8890 29080,8905 29065,8905"/>
            </emma:interpretation>
          </emma:emma>
        </inkml:annotationXML>
        <inkml:traceGroup>
          <inkml:annotationXML>
            <emma:emma xmlns:emma="http://www.w3.org/2003/04/emma" version="1.0">
              <emma:interpretation id="{555F8FEA-6291-4BF2-B1DC-8AE39134614B}" emma:medium="tactile" emma:mode="ink">
                <msink:context xmlns:msink="http://schemas.microsoft.com/ink/2010/main" type="inkWord" rotatedBoundingBox="29065,8890 29080,8890 29080,8905 29065,8905"/>
              </emma:interpretation>
            </emma:emma>
          </inkml:annotationXML>
          <inkml:trace contextRef="#ctx0" brushRef="#br0">2321 6713 0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6:52.040"/>
    </inkml:context>
    <inkml:brush xml:id="br0">
      <inkml:brushProperty name="width" value="0.21167" units="cm"/>
      <inkml:brushProperty name="height" value="0.21167" units="cm"/>
      <inkml:brushProperty name="color" value="#00206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93E16DE-598D-439D-9A4D-EA6EBB374ABA}" emma:medium="tactile" emma:mode="ink">
          <msink:context xmlns:msink="http://schemas.microsoft.com/ink/2010/main" type="writingRegion" rotatedBoundingBox="1697,6303 11415,5054 12305,11973 2587,13222"/>
        </emma:interpretation>
      </emma:emma>
    </inkml:annotationXML>
    <inkml:traceGroup>
      <inkml:annotationXML>
        <emma:emma xmlns:emma="http://www.w3.org/2003/04/emma" version="1.0">
          <emma:interpretation id="{C0796DDB-6C07-4C17-9B43-E7192E929097}" emma:medium="tactile" emma:mode="ink">
            <msink:context xmlns:msink="http://schemas.microsoft.com/ink/2010/main" type="paragraph" rotatedBoundingBox="2295,6718 10233,4936 10511,6174 2573,7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B79E84-44F8-430A-AA73-05A765095BEF}" emma:medium="tactile" emma:mode="ink">
              <msink:context xmlns:msink="http://schemas.microsoft.com/ink/2010/main" type="line" rotatedBoundingBox="2295,6718 10233,4936 10511,6174 2573,7955"/>
            </emma:interpretation>
          </emma:emma>
        </inkml:annotationXML>
        <inkml:traceGroup>
          <inkml:annotationXML>
            <emma:emma xmlns:emma="http://www.w3.org/2003/04/emma" version="1.0">
              <emma:interpretation id="{4D0B4B86-14CC-4E83-9C5E-1A355FEE896B}" emma:medium="tactile" emma:mode="ink">
                <msink:context xmlns:msink="http://schemas.microsoft.com/ink/2010/main" type="inkWord" rotatedBoundingBox="9296,5480 10304,5254 10504,6146 9496,6372"/>
              </emma:interpretation>
            </emma:emma>
          </inkml:annotationXML>
          <inkml:trace contextRef="#ctx0" brushRef="#br0">659 4452 0,'0'-31'78,"62"31"-31,-30 0-47,-1 0 16,94 0-1,-93 0-15,-1 63 16,0-63-16,1 0 16,62 62-16,-31-30 15,-1 31-15,-30-32 16,-1 32-16,32-32 15,-32 32-15,32-32 16,31 32-16,-63-63 16,1 31-1,-1 0-15,0 1 16,1-1-16,-32 1 16,31-1-1</inkml:trace>
          <inkml:trace contextRef="#ctx0" brushRef="#br0" timeOffset="32.0552">1756 5111 0,'-31'-31'0,"-1"31"15</inkml:trace>
          <inkml:trace contextRef="#ctx0" brushRef="#br0" timeOffset="-1361.0467">1380 4484 0,'31'0'15</inkml:trace>
          <inkml:trace contextRef="#ctx0" brushRef="#br0" timeOffset="-1279.9338">1380 4484 0,'-32'62'16,"-62"33"0</inkml:trace>
          <inkml:trace contextRef="#ctx0" brushRef="#br0" timeOffset="-992.9628">1066 4829 0,'-63'62'16,"1"-30"-16,62-1 15,0 0-15,-63 1 16,32 31 31,-1-63-16</inkml:trace>
          <inkml:trace contextRef="#ctx0" brushRef="#br0" timeOffset="-944.8367">784 5080 0,'-31'0'16,"-32"0"-16</inkml:trace>
          <inkml:trace contextRef="#ctx0" brushRef="#br0" timeOffset="-560.8503">659 4452 0</inkml:trace>
        </inkml:traceGroup>
        <inkml:traceGroup>
          <inkml:annotationXML>
            <emma:emma xmlns:emma="http://www.w3.org/2003/04/emma" version="1.0">
              <emma:interpretation id="{2E2221E3-E29E-4E22-A9FC-C04FF15F21DC}" emma:medium="tactile" emma:mode="ink">
                <msink:context xmlns:msink="http://schemas.microsoft.com/ink/2010/main" type="inkWord" rotatedBoundingBox="6186,5921 9731,5125 9970,6190 6425,6986"/>
              </emma:interpretation>
            </emma:emma>
          </inkml:annotationXML>
          <inkml:trace contextRef="#ctx0" brushRef="#br0" timeOffset="4192.0801">-564 5017 0,'31'31'171,"0"-31"-139,1 32-17,-32-1 48,0 32-32,-32-63 297,-30 0-312,62-32-16,-32 32 15,-31-31 1,32 0 0,31-1-16,0 1 15,-31 31-15,31-32 16,-63-30 0,63 93 296,0 32-312,-63-32 16,63 1-16,-31 30 15,0-62 1,31 32 0,-63-1-16,0 32 15,32-1-15,-1-30 16,-30 30-16,-1-62 15,-31 32 1,63-1 0,-32 1-16,-31-32 15,31 31-15,-31 63 16,0-94-16,31 31 16,32-31-1,0 0 1,-32 0-1,31 0 64,1 0-64,-32 0 1,63-31-16,-62-63 15,-32-94-15,31 125 16,32-62-16,-32-32 16,31 94-16,1-31 15,31 125 298,-94 63-298</inkml:trace>
          <inkml:trace contextRef="#ctx0" brushRef="#br0" timeOffset="-1832.3505">1003 4233 0,'0'63'62,"0"93"-62,0-62 16,0 1 0,0 61-16,0-93 15,0 62-15,0-30 16,0-33-16,0 1 15</inkml:trace>
          <inkml:trace contextRef="#ctx0" brushRef="#br0" timeOffset="-2232.6618">1003 4264 0,'0'-31'265</inkml:trace>
          <inkml:trace contextRef="#ctx0" brushRef="#br0" timeOffset="-1800.3683">972 5205 0,'-31'0'15,"-1"-94"-15</inkml:trace>
        </inkml:traceGroup>
        <inkml:traceGroup>
          <inkml:annotationXML>
            <emma:emma xmlns:emma="http://www.w3.org/2003/04/emma" version="1.0">
              <emma:interpretation id="{656C919C-5DCC-487F-B3C5-D97225258B5F}" emma:medium="tactile" emma:mode="ink">
                <msink:context xmlns:msink="http://schemas.microsoft.com/ink/2010/main" type="inkWord" rotatedBoundingBox="4304,6496 8108,5643 8202,6064 4398,6918"/>
              </emma:interpretation>
            </emma:emma>
          </inkml:annotationXML>
          <inkml:trace contextRef="#ctx0" brushRef="#br0" timeOffset="6904.1766">-3794 5330 0,'-63'0'109,"0"32"-93,-62 30-16,62-30 16,-31 31-16,31-1 15,63-30-15,-62-1 16,-1-31 187,63 63-172</inkml:trace>
          <inkml:trace contextRef="#ctx0" brushRef="#br0" timeOffset="2375.3294">-564 5017 0</inkml:trace>
        </inkml:traceGroup>
        <inkml:traceGroup>
          <inkml:annotationXML>
            <emma:emma xmlns:emma="http://www.w3.org/2003/04/emma" version="1.0">
              <emma:interpretation id="{C8F1456B-A809-4F52-B0BF-AE47E0E3FA6A}" emma:medium="tactile" emma:mode="ink">
                <msink:context xmlns:msink="http://schemas.microsoft.com/ink/2010/main" type="inkWord" rotatedBoundingBox="2295,6718 5661,5962 5939,7200 2573,7955"/>
              </emma:interpretation>
            </emma:emma>
          </inkml:annotationXML>
          <inkml:trace contextRef="#ctx0" brushRef="#br0" timeOffset="9895.927">-5456 6397 0,'0'31'62,"0"0"16,0 1-78,0-1 16,0 0 0,-32-31-16,-30 63 15,-1-63-15,32 0 16,-32 63-16,0-32 78,0-31-62,1 0-16,-1 0 15,0 32-15,32-32 16,-32 31-16,32-31 16</inkml:trace>
          <inkml:trace contextRef="#ctx0" brushRef="#br0" timeOffset="9384.0613">-5550 6177 0,'31'94'0,"0"-62"16,-31 30-16</inkml:trace>
          <inkml:trace contextRef="#ctx0" brushRef="#br0" timeOffset="9336.1048">-5801 5769 0,'31'-31'31,"0"62"-31,-31 32 15,63 31 1,-63-31-16</inkml:trace>
          <inkml:trace contextRef="#ctx0" brushRef="#br0" timeOffset="9207.6966">-5801 5769 0</inkml:trace>
          <inkml:trace contextRef="#ctx0" brushRef="#br0" timeOffset="9935.8357">-6146 6773 0,'-63'0'31</inkml:trace>
          <inkml:trace contextRef="#ctx0" brushRef="#br0" timeOffset="7455.2647">-5299 5424 0</inkml:trace>
          <inkml:trace contextRef="#ctx0" brushRef="#br0" timeOffset="7912.2938">-5299 5424 0,'0'126'46,"62"-32"-46,-62 0 16,0-63-16,63 95 16,31-1-16,-63-62 15,-31 31-15,32 0 16,-32-62-16,31 30 16,-31-30 77,0-1-93,0 0 94,-31-31-47,-1-31-31,-281-126-1</inkml:trace>
          <inkml:trace contextRef="#ctx0" brushRef="#br0" timeOffset="4559.9432">-3355 6271 0</inkml:trace>
          <inkml:trace contextRef="#ctx0" brushRef="#br0" timeOffset="5952.0585">-3355 6271 0,'31'0'93,"-31"-125"-77,0-126-16,0 31 16,0 158-16,0-1 15,0 0-15,0 32 16,63 31 125,-32 0-141,32 0 62,0 0-46,-1 31-1,-30-31-15,-1 32 16,-31-1 0,31-31 202,-31 31-202,-62 32 0,30-63-16,1 0 15,-32 0-15,0 31 16,32 1-16,-32 30 15,32-62-15,-32 32 16,1 30-16,-1-62 16,-31 32-16,62-1 15,1 1-15,0-32 16,-32 0 31,32-32 203,-1 64-250,-30 124 15,30-93-15,-30 31 16,62-62-16,-32 30 16,1 1-16,-1-63 218,32-31-202</inkml:trace>
          <inkml:trace contextRef="#ctx0" brushRef="#br0" timeOffset="6471.7031">-3794 5330 0</inkml:trace>
        </inkml:traceGroup>
      </inkml:traceGroup>
    </inkml:traceGroup>
    <inkml:traceGroup>
      <inkml:annotationXML>
        <emma:emma xmlns:emma="http://www.w3.org/2003/04/emma" version="1.0">
          <emma:interpretation id="{27FB773E-8187-4A3D-8B00-4FFD6C32BEA5}" emma:medium="tactile" emma:mode="ink">
            <msink:context xmlns:msink="http://schemas.microsoft.com/ink/2010/main" type="paragraph" rotatedBoundingBox="1944,8220 8545,7372 8859,9815 2258,10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D80E97-EEDF-4085-9D0C-FD4EAAF544DD}" emma:medium="tactile" emma:mode="ink">
              <msink:context xmlns:msink="http://schemas.microsoft.com/ink/2010/main" type="line" rotatedBoundingBox="1944,8220 8545,7372 8859,9815 2258,10664"/>
            </emma:interpretation>
          </emma:emma>
        </inkml:annotationXML>
        <inkml:traceGroup>
          <inkml:annotationXML>
            <emma:emma xmlns:emma="http://www.w3.org/2003/04/emma" version="1.0">
              <emma:interpretation id="{1A4541F6-BC40-4F51-9421-E7A2AC73E4A5}" emma:medium="tactile" emma:mode="ink">
                <msink:context xmlns:msink="http://schemas.microsoft.com/ink/2010/main" type="inkWord" rotatedBoundingBox="2012,8748 2619,8670 2866,10586 2258,10664"/>
              </emma:interpretation>
            </emma:emma>
          </inkml:annotationXML>
          <inkml:trace contextRef="#ctx0" brushRef="#br0" timeOffset="12791.1211">-6585 7933 0</inkml:trace>
          <inkml:trace contextRef="#ctx0" brushRef="#br0" timeOffset="13158.8628">-6272 7808 0,'32'0'15</inkml:trace>
          <inkml:trace contextRef="#ctx0" brushRef="#br0" timeOffset="13303.7813">-6240 7808 0,'31'0'31</inkml:trace>
          <inkml:trace contextRef="#ctx0" brushRef="#br0" timeOffset="14616.0124">-6209 7902 0,'0'31'16,"0"0"-16,31 1 203,-31-1-140,0-62 77,0-1-124,0 1 0,0 0-16,0-32 62,0 32-46,0-1-16,-31 32 31,31-31-31,0 0 16,-31-1-16,-1 32 15,1 0 63,0 0-15,-1 0-32,1 0-15,0 0-1,-1 0-15,1 0 16,0 32 31,-1-1 15,1 0-46,31 1 109,0-1 94</inkml:trace>
          <inkml:trace contextRef="#ctx0" brushRef="#br0" timeOffset="10375.7387">-6522 8059 0</inkml:trace>
          <inkml:trace contextRef="#ctx0" brushRef="#br0" timeOffset="11583.3671">-6554 7964 0</inkml:trace>
          <inkml:trace contextRef="#ctx0" brushRef="#br0" timeOffset="10791.3823">-6522 8059 0,'0'94'31,"0"31"-15,0 0-1,0 95-15,0-63 16,0 31-16,0-31 16,31-32-1,-31-62-15,0 31 16,0 0-16,0-63 15,0 1 1,0-1-16,0 0 16,31-31 124,-31-62-108,0-95-32,0 63 15,0 31-15</inkml:trace>
          <inkml:trace contextRef="#ctx0" brushRef="#br0" timeOffset="12352.0658">-6115 7870 0,'0'32'0,"0"30"94,0-30-79,32-32 1,-32 31-16,0 1 0,0-1 31,0 0 47,0 1-78,0-1 32,-32-31-17,1 31 16,-32-31 1,32 32-17,-63-32 1,62 31 0,-30-31 15,30 0-16,1 0-15,0 0 125,-1 0-93</inkml:trace>
        </inkml:traceGroup>
        <inkml:traceGroup>
          <inkml:annotationXML>
            <emma:emma xmlns:emma="http://www.w3.org/2003/04/emma" version="1.0">
              <emma:interpretation id="{24C4D6B4-794A-4718-BB1B-295B2FDA777C}" emma:medium="tactile" emma:mode="ink">
                <msink:context xmlns:msink="http://schemas.microsoft.com/ink/2010/main" type="inkWord" rotatedBoundingBox="3256,8618 5122,8378 5241,9308 3375,95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521.065">-5456 7776 0,'0'32'47,"0"-1"-31,0 0-16,31-31 16,0 32-1,1-32-15,-1 0 16,32 0-1,-32 31 32,-31-94 78,0 32-109,0 0 0,0-1 46,-62-30-31,30 30-15,1 32 0,-1 0-16,1 0 78,62-31-63,-31 0 1,0-1 15,32 32 32,-32 63-48,0 0-15,0 31 16,0-32 0,0-30-1,0 30 1,0 1-1,0-31 1,0 62 0,63-32-1,-63-30 1,0-1 0,0 0-1,31 1 1,0-1-16,-31 0 109,32-31-109,62-31 31,-63 0-31,0-1 16,-31 1 15,32 31 32,-32-31-48,0-1-15,62-62 16,-62 63-16,32 0 16,-1-1-1,1 32 110,-32-31-109,0-1-16,0 1 16</inkml:trace>
          <inkml:trace contextRef="#ctx0" brushRef="#br0" timeOffset="17015.1254">-4547 7525 0,'-63'0'32</inkml:trace>
          <inkml:trace contextRef="#ctx0" brushRef="#br0" timeOffset="18360.3106">-4641 7494 0,'-31'0'0,"-32"0"47,32 0-31,-1 0-1,1 31-15,0 1 16,-1 31-16,32-32 16,0 0-1,0 32 16,0-32-15,0 1 0,0-1-16,0 32 15,32-32 1,-32 0-16,31 32 16,0-31-16,-31-1 15,32-31 1,-1 0-1,0 31 1,1-31 0,-1 0-1,0 0-15,32-62 16,-32 62 0,1 0-16,-1 0 15,-31-32 16,32 32-31,-1-94 32,-31 63-32,31-32 15,-31 0 1,0 32-16,0 0 16,0-1-1,0 1 16,0 0-15,0-1 15,0 95 157,0 31-188,0-31 15,0-1-15,0 1 16,0-32-16,0 32 16,0-31-16,0-1 15,0 0 32,32 1 0,-1 30-16,-31-30-15,31-32 0,32 31-1,31-31 16,32 0-15,-32 0-16,-32 0 16,32 0-16,0 0 15,-31 0-15,-31 0 16,-32-63 187,0 32-203,0 0 16,0-63-16,0 31 15</inkml:trace>
          <inkml:trace contextRef="#ctx0" brushRef="#br0" timeOffset="15175.0083">-5456 7776 0</inkml:trace>
          <inkml:trace contextRef="#ctx0" brushRef="#br0" timeOffset="16831.0461">-4327 7620 0</inkml:trace>
        </inkml:traceGroup>
        <inkml:traceGroup>
          <inkml:annotationXML>
            <emma:emma xmlns:emma="http://www.w3.org/2003/04/emma" version="1.0">
              <emma:interpretation id="{3CF619A0-D53F-4DEA-A64E-70AF10903EA9}" emma:medium="tactile" emma:mode="ink">
                <msink:context xmlns:msink="http://schemas.microsoft.com/ink/2010/main" type="inkWord" rotatedBoundingBox="5482,7765 8545,7372 8799,9347 5736,9741"/>
              </emma:interpretation>
            </emma:emma>
          </inkml:annotationXML>
          <inkml:trace contextRef="#ctx0" brushRef="#br0" timeOffset="20360.2348">-1913 6679 0,'-94'125'15,"31"-62"-15,1 31 16,-32 0-16,31-31 16,0 0-16,-62 31 15,31 0-15,31-63 16,-31 0 0,0 32-16,0 0 15,31 0-15,0-1 16,32-30-16,0-32 15,-1 0 32,32 31 141,32-31-188,30 0 15,1 0-15,0 0 16,62 0 0,-31 0-16,63 0 15,63 0-15,-1 0 16,-31 0-16,471 0 16,-377 31-16,94 95 15,-156-64-15,-63 1 16,-95-31-16,-30-32 15,-1 0 251,0-32-250,1-313-1</inkml:trace>
          <inkml:trace contextRef="#ctx0" brushRef="#br0" timeOffset="19192.4368">-3104 6710 0,'0'63'31,"0"31"-15,0 31-16,31 32 16,-31 63-16,0-126 15,0 63-15,0-32 16,63-31 0,-32 63-16,-31-63 15,63 0-15,-63-63 16,0 1-16,0-1 15,0 63-15,0 0 16,0 0-16,62-31 16,-62-32-16,0 1 15,0-126 142,0 0-157,0 31 15,0-63-15,0 32 16,0-31-16,0-32 15</inkml:trace>
          <inkml:trace contextRef="#ctx0" brushRef="#br0" timeOffset="18751.0613">-3104 6710 0</inkml:trace>
          <inkml:trace contextRef="#ctx0" brushRef="#br0" timeOffset="19495.5576">-1787 6553 0</inkml:trace>
        </inkml:traceGroup>
      </inkml:traceGroup>
    </inkml:traceGroup>
    <inkml:traceGroup>
      <inkml:annotationXML>
        <emma:emma xmlns:emma="http://www.w3.org/2003/04/emma" version="1.0">
          <emma:interpretation id="{58F79A4A-4B4D-485C-A935-26D5EA5B56B3}" emma:medium="tactile" emma:mode="ink">
            <msink:context xmlns:msink="http://schemas.microsoft.com/ink/2010/main" type="paragraph" rotatedBoundingBox="2828,9344 12156,10091 11923,13003 2595,12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FB1FAE-8D46-48CE-A375-165D6147A765}" emma:medium="tactile" emma:mode="ink">
              <msink:context xmlns:msink="http://schemas.microsoft.com/ink/2010/main" type="line" rotatedBoundingBox="2828,9344 12156,10091 11923,13003 2595,12256"/>
            </emma:interpretation>
          </emma:emma>
        </inkml:annotationXML>
        <inkml:traceGroup>
          <inkml:annotationXML>
            <emma:emma xmlns:emma="http://www.w3.org/2003/04/emma" version="1.0">
              <emma:interpretation id="{55D05C5F-38EF-481B-B8A2-092DCDA2AFE0}" emma:medium="tactile" emma:mode="ink">
                <msink:context xmlns:msink="http://schemas.microsoft.com/ink/2010/main" type="inkWord" rotatedBoundingBox="2827,9360 5908,9607 5737,11741 2656,11494">
                  <msink:destinationLink direction="with" ref="{BF84ACCB-20F9-4412-9A2B-D234C7D8F6F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48791.0728">-6064 10105 0</inkml:trace>
          <inkml:trace contextRef="#ctx0" brushRef="#br1" timeOffset="49244.8595">-6064 10105 0,'0'72'63,"0"-35"-63,0-1 15,0 0-15,36 37 16,-36-37 15,37-36-15,-37 36 15,0 1 47,72-37-78,-35 0 32,71-73-32,-71 37 15,-1-1 1,0 1-16,1 0 15,-37 0 17</inkml:trace>
          <inkml:trace contextRef="#ctx0" brushRef="#br1" timeOffset="50631.0176">-5048 9851 0,'36'-37'47,"1"37"47,-1 0-47,-36 37-32,36 72 1,-36-37-1,0-36 1,0 1 0,0-1-1,0 0 17,37 1-1,35-37 94,1-37-94,-73-35-31,36-1 16,-36 37-1,0 0 1,0-1 0,36-72-16,-36 73 31,0 0-31,0 0 15,0-37-15,37 37 16,-37-1-16,0 1 16,0-36-16,36 35 15,-36-35-15,0 35 16,0-35-16</inkml:trace>
          <inkml:trace contextRef="#ctx0" brushRef="#br1" timeOffset="51599.3612">-4540 8871 0,'0'-145'15,"0"109"-15,0-37 16,0 37-16,0-1 16,0-35-16,0 36 47,0 108 62,0 1-93,0-1-1,0 37-15,0-36 16,0-1-16,0 1 15,0 36-15,0-37 16,0-35-16,0 71 16,0-71-16,0-1 15,0 0-15,0 1 16,0-1-16,0 36 16,0 1-1,0-37-15,0 1 16,0 35-16,0-36 31,0 1-15,36-1-1,-36 0 17,0 1-32,37-37 62,-1 36-46,73 73 31,-73-109-1,73-37-14,-73 1-17,1 0-15,35-37 16,-72 1-16,36 35 16,1 1-16,-37-36 187,0-1-171</inkml:trace>
          <inkml:trace contextRef="#ctx0" brushRef="#br1" timeOffset="53295.2029">-5266 8980 0</inkml:trace>
          <inkml:trace contextRef="#ctx0" brushRef="#br1" timeOffset="52407.9615">-5193 9016 0</inkml:trace>
          <inkml:trace contextRef="#ctx0" brushRef="#br1" timeOffset="54734.9722">-5955 9669 0,'0'-36'47</inkml:trace>
          <inkml:trace contextRef="#ctx0" brushRef="#br1" timeOffset="54007.4398">-5266 8980 0,'37'0'110,"-1"0"-110,37 36 15,144-36-15,-35 0 16,-1 36-16,-72-36 16,72 0-16,-72 0 15,-72 0-15,35 0 16,-36 0 0,37 0 77,-37 0-77,1 0-16,35 0 16,73 0 109,-36 0-110,36 0-15,-108 0 16,35 0-16,-36 0 31</inkml:trace>
          <inkml:trace contextRef="#ctx0" brushRef="#br1" timeOffset="56234.3732">-3923 9778 0,'36'0'125,"1"0"-125,-1-36 15,0 0-15,37-1 16,-37 1 15</inkml:trace>
          <inkml:trace contextRef="#ctx0" brushRef="#br1" timeOffset="55292.053">-5955 9633 0,'0'73'500</inkml:trace>
          <inkml:trace contextRef="#ctx0" brushRef="#br1" timeOffset="56831.0756">-3669 9633 0,'-36'0'157,"-1"0"-142,1 0-15,0 0 32,-37 0 30,37 36-62,-37 73 31,37-109 32,0 36-16,36 110-16,0-74-15,36-36-1</inkml:trace>
          <inkml:trace contextRef="#ctx0" brushRef="#br1" timeOffset="57216.005">-3996 10105 0,'37'0'47,"-1"0"-32,0 0 1,1 0-1,35 0 32,1 0-47,-1 0 16,-35 0 0,-1 0 46,0 0-46</inkml:trace>
          <inkml:trace contextRef="#ctx0" brushRef="#br1" timeOffset="57912.0515">-2943 9851 0,'0'-37'78,"0"1"-47,0 0-15,-37 0-16,-71-37 47,-1 73-16,109-36-31,-37 36 0,-35 0 31,36 0-15,-1 0 0,1 0-1,0 0 1</inkml:trace>
          <inkml:trace contextRef="#ctx0" brushRef="#br1" timeOffset="58239.6966">-3342 10068 0,'0'37'0,"36"-37"16,36 0-1,1 0 17,0 0-17,-37 0 95,-36-37-95,0 1-15</inkml:trace>
          <inkml:trace contextRef="#ctx0" brushRef="#br1" timeOffset="58303.7403">-3052 10032 0,'0'-72'16,"0"-1"-1,0 37 1</inkml:trace>
          <inkml:trace contextRef="#ctx0" brushRef="#br1" timeOffset="49935.1223">-5628 10214 0,'0'-37'16,"0"1"0,0 0-1,36-1 95,-36 1-110,36 36 15,0 0 48,1 0-48,35 36 17,-72 1-17,0-1 1,37 37-1,-1-73 17,-36 36-17,0 0 1,0 0 0,0 1-1,0-1-15,0-72 219,0-1-203,0-35-16,72-1 15,-35 1-15,108-73 16,-145 108-1</inkml:trace>
          <inkml:trace contextRef="#ctx0" brushRef="#br1" timeOffset="51991.0712">-3850 9016 0</inkml:trace>
        </inkml:traceGroup>
        <inkml:traceGroup>
          <inkml:annotationXML>
            <emma:emma xmlns:emma="http://www.w3.org/2003/04/emma" version="1.0">
              <emma:interpretation id="{FBC06813-9E5E-443B-9784-98AC95794F62}" emma:medium="tactile" emma:mode="ink">
                <msink:context xmlns:msink="http://schemas.microsoft.com/ink/2010/main" type="inkWord" rotatedBoundingBox="6965,9675 12156,10091 11923,13003 6732,1258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65943.3252">-476 10722 0,'0'-37'31,"0"1"-31,0 0 16,0-1-16,0 1 15,-36 36 64,0-36-64,-1 36 1,1 0-16,-37 0 15,37 0 48,0 0-63,-37 36 16,37 37-16,36-37 31,0 0-31,-36 37 15,36-37 1,0 0 15,0 37-15,0-37 0,0 37-16,0-37 31,0 0-31,0 1 15,36-1 1,0-36 31,1 0-31,-1 0-1,36 0-15,-35 0 16,-1 0-16,0 0 15,37-73-15,-73 37 16,0-36 0,0 35-16,72-72 15,-72 37 1,0 36-16,0-1 16,0 1 15,0 0-16,0-1 189,0 110-142,0 0-46,73 35-1,-37-71-15,-36-1 16,37 0-16,-37 1 31,36-37-31,0 36 31,0-36 141,1 0-156,-1-73-16,0 1 16,1 72-1,-1-73-15,0 1 16,0-1-1,-36 37 1,0-37-16,37 73 16,-37-36-16,36-37 15,-36-36 1,0 73 0,36 0-16,-36-37 15,0 37-15,0-37 16,0 1-1,0-1 1,0 1 0,0-37-16,0-73 15,0 37-15,0 36 16,0-36-16,0 36 16,0 37-16,0-73 15,0 108-15,0 74 141,0 35-126,0-35-15,0 35 16,0 1-16,0-1 16,0 1-16,0 36 15,37 0-15,-37-1 16,0-35-16,36 0 16,-36-1-16,0 1 15,36 36 1,-36-37-16,0 1 15,0-37-15,0 0 16,0 37-16,0-1 16,0 1-16,0 0 15,0-1 1,0-36 0,36 1-16,-36-1 15,0 0 1,0 1-16,0-1 15,37 0-15,-1 37 16,0-37 0,-36 0-1,37-36 1,-1 37 0,36-37 62,-35-73-63,-1 37-15,0-1 16,-36-35 0,37 36-16,-1-37 15,-36 37-15,0-1 16,0-35-16,0 36 15,36-73-15,-36 72 16,36 1 62,-36 109 16,0-1-78,0-35-16,0 71 15,0-71-15,0-1 16,0 37-16,0 35 15,0-71 1,37-1 125,35-36-141,1 0 15,-37 0 1,0 0 15,-36-36-15,73-37-1,0 37-15,-73 0 16,72-73-16,-72 72 16,36 1-1,1 0 1,-1 36 0,-36-73 140,0 1-141,0 35 1,36 1-16,-36-73 16,0 73-1,0 109 126,0-37-125,0 36-1,-36 1-15,36-37 16,0 37-16,0 36 15,-36-37-15,-1 37 16,37-73-16,0 1 31,0-1-15,0 0 0,0 1-1,0-1 1,0 0 93,0 0-46,73-72-48,0 36-15,-37 0 16,36-72 0,-35 72-1,-1 0-15,-36-37 16,36-35 15,1 35-15,-37 1-1,0 0-15,0 0 16,0-1 0,0 1 30,0-37-30,0 37 15,0 0-31,0 0 16,0-37-16,0 37 16,-37-1-16,1 1 31,0 0 16,-1 0-47,1-1 47,0 37-1,0 0-46,-1 0 47,110 0 63,36-36-95,-37-37 1,1-35-16,-1 35 16,37 0-16,-72 1 15,-1 72 16,0 0 16,0 0-31,1 0-16,35 72 16,-35-35-1,-1 35 1,0-72-16,0 145 15,1-36 1,-1-36-16,0 36 16,-36 0-16,0-37 15,0 37-15,0-36 16,0-37-16,0 0 16,0 0-16,0 1 62,0-74 32,0-71-94,0-74 15,0-108-15,0 72 16,0 0-16,0-36 16,73 109-16,-37-72 15,37 144-15,-73 0 16,36 37 15,0 72 63,37 37-78,-73 0-16,72 72 15,-72 0 1,37-36-16,-37-37 15,0-35-15,36 35 16,-36-36-16,36 1 109,73-37-109,-36-37 16,-73 1-16,72-73 16,-35 73-16,35-37 15,-36 37 1,-36 0-16,-36 0 187,-73 36-187</inkml:trace>
          <inkml:trace contextRef="#ctx0" brushRef="#br1" timeOffset="60400.864">-1528 11592 0,'0'-108'63,"0"71"-63,-36-108 15,-1 36-15,37 0 16,-72 1-16,72 35 16,-37-36-16,37 37 15,-36-37-15,36 72 16,0-35-16,0-1 16,0 37-16,0 0 62,36 36-31,1 0-31,72 0 16,-1 0-16,1 0 16,0 0-16,-73 0 93,73 0-77,-72-37-16</inkml:trace>
          <inkml:trace contextRef="#ctx0" brushRef="#br1" timeOffset="59711.7363">-1927 10431 0,'36'0'94,"0"109"-94</inkml:trace>
          <inkml:trace contextRef="#ctx0" brushRef="#br1" timeOffset="68455.0896">504 9452 0,'-36'36'156,"-1"0"-156,-72 0 16,37 37-16,36-73 15,-37 0 1,0 0-16,73 36 16,-36-36-16,0 37 62,-109 35-62,-37-36 16,73 37-16,1 0 15,35-73-15,37 0 32</inkml:trace>
          <inkml:trace contextRef="#ctx0" brushRef="#br1" timeOffset="67839.3881">504 9452 0</inkml:trace>
          <inkml:trace contextRef="#ctx0" brushRef="#br1" timeOffset="67007.769">903 9198 0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7:39.415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F5CE10C8-8972-4271-8DB4-6C380CC3C4DF}" emma:medium="tactile" emma:mode="ink">
          <msink:context xmlns:msink="http://schemas.microsoft.com/ink/2010/main" type="writingRegion" rotatedBoundingBox="6096,5153 8433,5153 8433,5748 6096,5748"/>
        </emma:interpretation>
      </emma:emma>
    </inkml:annotationXML>
    <inkml:traceGroup>
      <inkml:annotationXML>
        <emma:emma xmlns:emma="http://www.w3.org/2003/04/emma" version="1.0">
          <emma:interpretation id="{7C030E0C-F784-4656-9943-AC33A5A72CB4}" emma:medium="tactile" emma:mode="ink">
            <msink:context xmlns:msink="http://schemas.microsoft.com/ink/2010/main" type="paragraph" rotatedBoundingBox="6096,5153 8433,5153 8433,5748 6096,5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990BC6-3D12-4AE1-870C-778977AF385C}" emma:medium="tactile" emma:mode="ink">
              <msink:context xmlns:msink="http://schemas.microsoft.com/ink/2010/main" type="line" rotatedBoundingBox="6096,5153 8433,5153 8433,5748 6096,5748"/>
            </emma:interpretation>
          </emma:emma>
        </inkml:annotationXML>
        <inkml:traceGroup>
          <inkml:annotationXML>
            <emma:emma xmlns:emma="http://www.w3.org/2003/04/emma" version="1.0">
              <emma:interpretation id="{A4F4706E-E425-4386-8B5D-E5B0C1349906}" emma:medium="tactile" emma:mode="ink">
                <msink:context xmlns:msink="http://schemas.microsoft.com/ink/2010/main" type="inkWord" rotatedBoundingBox="6096,5153 8433,5153 8433,5748 6096,5748">
                  <msink:destinationLink direction="with" ref="{406F1813-A0B5-4624-A216-5C60D6A978B8}"/>
                </msink:context>
              </emma:interpretation>
              <emma:one-of disjunction-type="recognition" id="oneOf0">
                <emma:interpretation id="interp0" emma:lang="" emma:confidence="1">
                  <emma:literal>-</emma:literal>
                </emma:interpretation>
                <emma:interpretation id="interp1" emma:lang="" emma:confidence="0">
                  <emma:literal>= .</emma:literal>
                </emma:interpretation>
                <emma:interpretation id="interp2" emma:lang="" emma:confidence="0">
                  <emma:literal>= ,</emma:literal>
                </emma:interpretation>
                <emma:interpretation id="interp3" emma:lang="" emma:confidence="0">
                  <emma:literal>= \</emma:literal>
                </emma:interpretation>
                <emma:interpretation id="interp4" emma:lang="" emma:confidence="0">
                  <emma:literal>= `</emma:literal>
                </emma:interpretation>
              </emma:one-of>
            </emma:emma>
          </inkml:annotationXML>
          <inkml:trace contextRef="#ctx0" brushRef="#br0">-2617 4553 0,'37'0'141,"35"0"-141,1 36 15,72-36 1,145 0-16,-36 37 16,0-37-16,36 0 15,-36 36-15,0 0 16,37-36-16,-219 0 16</inkml:trace>
          <inkml:trace contextRef="#ctx0" brushRef="#br0" timeOffset="127.6967">-331 4698 0</inkml:trace>
          <inkml:trace contextRef="#ctx0" brushRef="#br0" timeOffset="-1102.0785">-1710 4263 0,'472'-37'16,"-327"37"-16,254 0 47</inkml:trace>
          <inkml:trace contextRef="#ctx0" brushRef="#br0" timeOffset="-1031.2685">-694 4154 0,'-36'0'15,"-109"-36"-15,0 36 16,-73 0-16,-72 0 16</inkml:trace>
          <inkml:trace contextRef="#ctx0" brushRef="#br0" timeOffset="-1415.5609">-2653 4263 0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7:51.329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BF84ACCB-20F9-4412-9A2B-D234C7D8F6F4}" emma:medium="tactile" emma:mode="ink">
          <msink:context xmlns:msink="http://schemas.microsoft.com/ink/2010/main" type="inkDrawing" rotatedBoundingBox="5082,14037 5501,10752 6589,10890 6169,14176" semanticType="callout" shapeName="Other">
            <msink:sourceLink direction="with" ref="{55D05C5F-38EF-481B-B8A2-092DCDA2AFE0}"/>
            <msink:sourceLink direction="with" ref="{9E901F4A-8EC9-4F46-958A-4D52AF97C13E}"/>
          </msink:context>
        </emma:interpretation>
      </emma:emma>
    </inkml:annotationXML>
    <inkml:trace contextRef="#ctx0" brushRef="#br0">-3052 9742 0,'72'109'47,"-72"108"-32,73-35 1,-37 36-16,-36-73 15,37 0-15,35 73 16,37 217-16,-109-217 16,0-73-16,0-36 15,0-37-15,0 73 16,0 37-16,0-73 16,0-37-16,0 73 15,0-72-15,0 36 16,0-73-1,0 0-15,0 1 16,0 35-16,-73 1 47,-72-73-31,73 0-16,-73 0 15,36 0-15,72 0 31,1 0-15,-36 0-16,35-109 16,1 0-16,0-36 15,-1-109-15,1 181 16,0-35-16,72 35 16,-36-72-1,0 72-15,0 1 16,36-1-16,1-36 15,35 0 1,37 37 0,0 36-16,36-110 15,0 74-15,0 36 16,1-1-16,-110 1 16,0 36-16,0 0 46,1 0-30,-1 0 0,0 0-1,1 0 1,-37-73 125,0 37-141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38:27.064"/>
    </inkml:context>
    <inkml:brush xml:id="br0">
      <inkml:brushProperty name="width" value="0.21167" units="cm"/>
      <inkml:brushProperty name="height" value="0.21167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402B4532-9419-4EEF-B290-D737C1DBA7A5}" emma:medium="tactile" emma:mode="ink">
          <msink:context xmlns:msink="http://schemas.microsoft.com/ink/2010/main" type="writingRegion" rotatedBoundingBox="834,16354 12129,12519 13140,15498 1845,19333"/>
        </emma:interpretation>
      </emma:emma>
    </inkml:annotationXML>
    <inkml:traceGroup>
      <inkml:annotationXML>
        <emma:emma xmlns:emma="http://www.w3.org/2003/04/emma" version="1.0">
          <emma:interpretation id="{E875A336-EC09-4A87-843D-FC8883A4DCF2}" emma:medium="tactile" emma:mode="ink">
            <msink:context xmlns:msink="http://schemas.microsoft.com/ink/2010/main" type="paragraph" rotatedBoundingBox="834,16354 12129,12519 13140,15498 1845,19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1371DD-DFF6-4A3B-8D2E-EBAE2F319FAA}" emma:medium="tactile" emma:mode="ink">
              <msink:context xmlns:msink="http://schemas.microsoft.com/ink/2010/main" type="line" rotatedBoundingBox="834,16354 12129,12519 13140,15498 1845,19333"/>
            </emma:interpretation>
          </emma:emma>
        </inkml:annotationXML>
        <inkml:traceGroup>
          <inkml:annotationXML>
            <emma:emma xmlns:emma="http://www.w3.org/2003/04/emma" version="1.0">
              <emma:interpretation id="{531B1525-E4E1-43A8-9E38-4116518D0FE2}" emma:medium="tactile" emma:mode="ink">
                <msink:context xmlns:msink="http://schemas.microsoft.com/ink/2010/main" type="inkWord" rotatedBoundingBox="893,16528 3163,15758 3694,17322 1424,180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3044 11992 0</inkml:trace>
          <inkml:trace contextRef="#ctx0" brushRef="#br0" timeOffset="360.2714">3044 11992 0,'0'145'47,"0"-36"-32,-109 72-15,73 73 16,-37-73-16,73-35 16,-36 71-16,36-108 15,-109 109-15,109-37 16,-36-144-16,36-1 15,0 0-15,-37 0 16</inkml:trace>
          <inkml:trace contextRef="#ctx0" brushRef="#br0" timeOffset="1280.2958">2608 12645 0,'182'36'109,"-182"73"-93,181 36-16,1 109 16,289 145 31,-398-326-47,-37-73 15,1 36-15</inkml:trace>
          <inkml:trace contextRef="#ctx0" brushRef="#br0" timeOffset="1928.0402">3624 12246 0</inkml:trace>
          <inkml:trace contextRef="#ctx0" brushRef="#br0" timeOffset="2559.2927">3407 12427 0,'-73'73'0,"37"-37"15,-37 36-15,1 1 16,72-37 0,-73 37-16,37-37 15,0-36 1,-1 36-16,1 1 16,0-1-1,-1 0 1,1 1-16,36-1 15,-36 36-15,0-35 16,-1-1 0,1-36-1,36 36-15,-36 1 16,-1-1-16,37 0 31,0 0-15,-36-36 15</inkml:trace>
          <inkml:trace contextRef="#ctx0" brushRef="#br0" timeOffset="6231.7787">1302 12790 0,'0'-36'157,"-36"36"-142,0 0 1</inkml:trace>
          <inkml:trace contextRef="#ctx0" brushRef="#br0" timeOffset="8097.0396">250 13153 0,'0'36'47,"0"0"-47,0 1 16,0 35-16,0 1 15,0-37-15,0 37 16,0-37-16,0 36 16,0-35-16,0-1 15,0 37-15,36-37 16,-36 0-16,0 0 31,0 1 32,0-1-32,0 37-16,-36-37 17,0-36-32,36 36 15,-37-36 1,-72 73 0,37-37-1,72 0 1,0 1-1,-36-37 1,-1 0 140</inkml:trace>
          <inkml:trace contextRef="#ctx0" brushRef="#br0" timeOffset="7465.8981">1084 13044 0,'0'36'16,"0"0"-1,0 1 1,0-1-16,0 0 16,37-36 109,-1 0-110,0 0 16,73 0 32,-73 0-32,-36-36 125,0 109 1,0-1-157,0-36 15,-36 37-15,36-37 16,0 37-16,0-37 16,-36 37-1,0-73-15,36 36 0,0 37 16,-37-73-1,1 0-15,36 36 32,-36-36-17,-1 0 1,1 0 0,0 0 15,0 0-16,-37 0-15,-36-36 16,0-37-16,0-36 16,-36-36-16,145 109 15,-109-37-15,73 37 16,0-37 0,36 37-1,0 0 16</inkml:trace>
          <inkml:trace contextRef="#ctx0" brushRef="#br0" timeOffset="9145.1502">-657 13479 0,'0'-36'0,"0"72"62,0 1-46,0-1-16,0 0 15,36 0-15,-36 1 32,36-1-17,-36 0-15,37-36 16,-37 37 0,36-1-1,-36 0-15,36 0 31,-36 37-15,36-37 15,-36 37-15,0-1 0,-36 1-1,-36-37 1,72 1-16,-73-37 15,37 0 1,-37 36-16,73 0 16,-36-36-1,0 0 17,-1 36-32,1 1 31,0-37-16,-1 0-15,37 36 16,-36-36 62</inkml:trace>
          <inkml:trace contextRef="#ctx0" brushRef="#br0" timeOffset="9783.2417">-1601 13298 0</inkml:trace>
          <inkml:trace contextRef="#ctx0" brushRef="#br0" timeOffset="11176.2535">-1746 13225 0</inkml:trace>
          <inkml:trace contextRef="#ctx0" brushRef="#br0" timeOffset="10047.718">-1419 14568 0</inkml:trace>
          <inkml:trace contextRef="#ctx0" brushRef="#br0" timeOffset="12104.3607">-1746 13225 0,'0'37'93,"0"-1"-77,0 36-16,0 1 16,0-37-16,0 37 15,36-37-15,-36 0 16,0 37-1,37 36 1,-37-73 0,0 37-1,0-37 17,0 0-17,0 1 1,36 35-16,-36-36 15,36-36 1,-36 37 15,37-37-15,35 36 0,-36 37-1,-36-37-15,0 36 16,0 1 62</inkml:trace>
          <inkml:trace contextRef="#ctx0" brushRef="#br0" timeOffset="12927.2491">-2181 13552 0</inkml:trace>
        </inkml:traceGroup>
        <inkml:traceGroup>
          <inkml:annotationXML>
            <emma:emma xmlns:emma="http://www.w3.org/2003/04/emma" version="1.0">
              <emma:interpretation id="{9754939A-B244-461E-B249-A61DA62E9C7E}" emma:medium="tactile" emma:mode="ink">
                <msink:context xmlns:msink="http://schemas.microsoft.com/ink/2010/main" type="inkWord" rotatedBoundingBox="3563,15516 4831,15086 5537,17165 4269,175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039.2393">-7370 15366 0,'36'0'15,"0"0"32</inkml:trace>
          <inkml:trace contextRef="#ctx0" brushRef="#br0" timeOffset="15919.2796">-7660 15475 0,'0'-36'16,"36"36"-16,0 0 15,0-37-15,37 37 63,-73-36-48</inkml:trace>
          <inkml:trace contextRef="#ctx0" brushRef="#br0" timeOffset="15271.6252">-7588 15656 0,'0'37'15,"0"72"-15,73 36 16,-1-36-16,-72-1 16,0-35-16,0 72 15,0-36-15,37-36 16,-1-1 0,-36-36-1,0 1-15,0-1 16,0 0-1,0 1 1,0-1-16,0 0 156,-36-108-93</inkml:trace>
          <inkml:trace contextRef="#ctx0" brushRef="#br0" timeOffset="14855.7296">-7588 15620 0</inkml:trace>
        </inkml:traceGroup>
        <inkml:traceGroup>
          <inkml:annotationXML>
            <emma:emma xmlns:emma="http://www.w3.org/2003/04/emma" version="1.0">
              <emma:interpretation id="{3DE43741-135C-4125-A64F-54C70FC557AC}" emma:medium="tactile" emma:mode="ink">
                <msink:context xmlns:msink="http://schemas.microsoft.com/ink/2010/main" type="inkWord" rotatedBoundingBox="5128,16410 6103,16079 6653,17700 5679,18031"/>
              </emma:interpretation>
              <emma:one-of disjunction-type="recognition" id="oneOf2">
                <emma:interpretation id="interp2" emma:lang="" emma:confidence="1">
                  <emma:literal>s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5</emma:literal>
                </emma:interpretation>
                <emma:interpretation id="interp5" emma:lang="" emma:confidence="0">
                  <emma:literal>g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7151.3979">-2798 15439 0,'-36'0'47,"-37"-73"-16,37 73-31,-1 0 32,37-36-32,-36 36 15,0 0 1,-37-36-16,37 36 62,0 0-15,-37 0 0,37 0-31,0 0-1,-1 0-15,37 36 32,0 0-17,0 0-15,-72 73 16,72-36-1,0-37 17,0 0-17,0 1 1,0-1-16,0 0 16,0 1-1,0-1 1,0 0 15,36 0-31,0-36 16,-36 37-1,37-37 1,35 36-16,-36-36 16,1 36-16,35-36 15,-35 0-15,35 0 78,1 0-62,36 0-16,-73 0 16,36 0-16,-35 0 15,35 0-15,-35 0 16,35 0 62,-36 0-47,1 0 16,-1 0-31,37 0 15,-73 37-31,36-1 16,-36 0-1,0 0-15,0 37 31,36 0-15,0-37 0,-36 0-1,0 0 1,0 1-16,0-1 16,0 0-1,0 1 16,0-1-15,0 0 31,-36-36-47,-73 109 62,73-109-46,0 0 0,36 36 31,-37-36-47,1 0 31,0-36 31,0 0-46,36-1 0,-37 37-1,37-36 1,-36 0-16,0 0 31,36-1-15,0 1-1,-37 36 1,1 0 15,0-73-15</inkml:trace>
        </inkml:traceGroup>
        <inkml:traceGroup>
          <inkml:annotationXML>
            <emma:emma xmlns:emma="http://www.w3.org/2003/04/emma" version="1.0">
              <emma:interpretation id="{C963BF38-CAC7-453E-875E-F68FFAF7C4CD}" emma:medium="tactile" emma:mode="ink">
                <msink:context xmlns:msink="http://schemas.microsoft.com/ink/2010/main" type="inkWord" rotatedBoundingBox="5007,15603 5020,15598 5025,15614 5012,1561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727.2948">-7733 15620 0</inkml:trace>
        </inkml:traceGroup>
        <inkml:traceGroup>
          <inkml:annotationXML>
            <emma:emma xmlns:emma="http://www.w3.org/2003/04/emma" version="1.0">
              <emma:interpretation id="{9E901F4A-8EC9-4F46-958A-4D52AF97C13E}" emma:medium="tactile" emma:mode="ink">
                <msink:context xmlns:msink="http://schemas.microsoft.com/ink/2010/main" type="inkWord" rotatedBoundingBox="5385,14809 9879,13283 10449,14964 5956,16489">
                  <msink:destinationLink direction="with" ref="{BF84ACCB-20F9-4412-9A2B-D234C7D8F6F4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703.5687">-7189 15475 0,'37'73'16,"-37"-37"0,0 0-16,0 37 31,0-37-16,0 37 17,0-37-17,0 0 1,0 0 0,0 1-1,0-1 1,0 0 31,-73 1-16,37-37-15,36 36 46,-37-36-62,1 0 16,0 0-1,36 36 32,-36-36 0,-1 0-16,1 0 47,36-36-78,-36 36 16</inkml:trace>
          <inkml:trace contextRef="#ctx0" brushRef="#br0" timeOffset="16767.1182">-7660 15910 0,'-37'0'0,"37"-36"15</inkml:trace>
          <inkml:trace contextRef="#ctx0" brushRef="#br0" timeOffset="17895.4276">-6898 15910 0,'36'37'16,"0"-1"-16,0 0 15,1-36 1,35 0 31,1 0-47,-1-36 16,-35 0-1,-1 36 1,0-37-1,-36 1 1,37 36 0,-37-36 62,-73-73 16,37 73-79,-1 36 16,1-37-31,0 37 32</inkml:trace>
          <inkml:trace contextRef="#ctx0" brushRef="#br0" timeOffset="18623.2847">-6608 15656 0,'-36'0'31,"36"37"-15,0-1-16,0 37 31,0-37-15,0 0-16,0 0 15,0 1 1,0 35-16,0-35 16,0-1-16,0 0 15,0 0 48,0 1-48,72 35-15,-72-35 32,36-37 77,37 0-62,-37 0-16,1 0-15,-1 0-1,0 0 1,37 0 0,-73-37-1,0 1 1,72 0-16</inkml:trace>
          <inkml:trace contextRef="#ctx0" brushRef="#br0" timeOffset="18711.3294">-6173 16201 0</inkml:trace>
          <inkml:trace contextRef="#ctx0" brushRef="#br0" timeOffset="19135.3731">-5592 15838 0</inkml:trace>
          <inkml:trace contextRef="#ctx0" brushRef="#br0" timeOffset="19447.0111">-5592 15693 0</inkml:trace>
          <inkml:trace contextRef="#ctx0" brushRef="#br0" timeOffset="21792.0876">-5592 15693 0,'-36'0'172,"-37"0"-78,0 0-47,37 36-32,0 0-15,0 1 16,-1-1 0,37 36 31,-36-35-32,0-1 1,36 0-1,0 1 1,0-1 0,0 0-1,0 0 1,-37 1-16,74-37 281,-1 0-250,0 0-15,37 0-16,-37 0 16,0 0 31,37 0-1,-37-37-30,37-35 62,-73 36-47,0-1-15,0 1-16,0 0 16,0-1-16,72 1 15,-72 0-15,0 0 16,0-1 31,0-35 15,73 72 204,-73 36-266,0 0 16,0 1-16,0-1 15,0 36-15,0 1 31,0-37 32,0 1-63,0-1 16,0 0-16,0 0 31,36 37 78,1-73-109,-1 73 47,0-73-47,0 0 63,1 0-48,-1 0-15,0 0 31,1 0 63,-37-37-78,0 1-1,36 0 17</inkml:trace>
          <inkml:trace contextRef="#ctx0" brushRef="#br0" timeOffset="23024.8383">-4903 14386 0,'37'37'0,"-1"35"15,0 73-15,-36-72 16,36 0-16,-36-1 16,73 37-16,-73-36 15,0-37-15,0 73 16,0-73-1,0 0 1,0 37-16,0-37 16,0 0-1,0 37 1,0 0-16,73 35 16,-73-71-16,36 72 15,-36-37 1,0-36-16,0 37 15,0-37 17,0 37-32,0-1 15,0 37 48,36-72-48,-36-1 1,0 0 0,0-108 171,0-1-171</inkml:trace>
          <inkml:trace contextRef="#ctx0" brushRef="#br0" timeOffset="22408.6808">-4903 14386 0</inkml:trace>
          <inkml:trace contextRef="#ctx0" brushRef="#br0" timeOffset="17368.6984">-7044 15910 0,'37'0'78,"-1"0"-47</inkml:trace>
        </inkml:traceGroup>
        <inkml:traceGroup>
          <inkml:annotationXML>
            <emma:emma xmlns:emma="http://www.w3.org/2003/04/emma" version="1.0">
              <emma:interpretation id="{1F7E0429-5DC8-4620-BA4A-1A4C5ADAB7D7}" emma:medium="tactile" emma:mode="ink">
                <msink:context xmlns:msink="http://schemas.microsoft.com/ink/2010/main" type="inkWord" rotatedBoundingBox="10827,13354 12249,12872 12843,14621 11421,1510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544.3876">-3742 14568 0</inkml:trace>
          <inkml:trace contextRef="#ctx0" brushRef="#br0" timeOffset="13927.8455">-2181 13552 0,'0'36'16,"0"0"-1,0 1-15,0 35 16,0-35-16,0-1 16,36 0-1,-36 0-15,0 1 16,36-37-16,1 36 16,-37 0-1,0 37 1,0-37 15,72 73-15,-72-73-16,0 1 15,0-1 1,0 0-16,0 0 16,0 37-1,0-37 1,0 1-1,0-1 95,-36 0-95,36 0 1,-36 1-16,-1-37 16,1 36 77,36 0-93,-36 1 16,-1-37 0,1 0-1,0 36-15,36 0 16,-36-36 31,-1 73 15,-35-37-46,35-36 0,1 0-1</inkml:trace>
          <inkml:trace contextRef="#ctx0" brushRef="#br0" timeOffset="24943.3308">-4504 15729 0,'37'36'47,"-1"-36"-47,73 37 15,-73-37-15,37 36 16,-1-36-16,-35 36 16,35-36-16,-36 36 15,1-36-15,-1 0 16,-36 37 46,36-37-46,1 72 0,-1-72-16,0 37 15,-36-1-15,36 0 16,1-36 15,-37 36-31,36-36 16,0 37-1,1-1 64,35-36-17</inkml:trace>
          <inkml:trace contextRef="#ctx0" brushRef="#br0" timeOffset="24296.6076">-3742 14568 0,'0'72'47,"-36"1"-31,0 0-16,-37-1 15,73 1-15,-72 36 16,72-73-16,-73 36 16,37-35-16,36 35 15,-36-35-15,36-1 47,-73 36-31,37-35-16,-1-1 15,1 0-15,0-36 16,36 73-16,-73-37 109,73 0-93,-36-36-16,-37 73 16</inkml:trace>
          <inkml:trace contextRef="#ctx0" brushRef="#br0" timeOffset="25456.0494">-2798 15439 0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0T19:23:58.916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7E236CA-BEA7-40C6-883F-155E2842F9B9}" emma:medium="tactile" emma:mode="ink">
          <msink:context xmlns:msink="http://schemas.microsoft.com/ink/2010/main" type="writingRegion" rotatedBoundingBox="2166,4695 358,1920 2792,333 4601,3108"/>
        </emma:interpretation>
      </emma:emma>
    </inkml:annotationXML>
    <inkml:traceGroup>
      <inkml:annotationXML>
        <emma:emma xmlns:emma="http://www.w3.org/2003/04/emma" version="1.0">
          <emma:interpretation id="{7F58F06D-1FF5-4218-B4AD-B2AAA714457D}" emma:medium="tactile" emma:mode="ink">
            <msink:context xmlns:msink="http://schemas.microsoft.com/ink/2010/main" type="paragraph" rotatedBoundingBox="2166,4695 358,1920 2792,333 4601,3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3418AB-EEDA-49EA-AC21-361F3C73933F}" emma:medium="tactile" emma:mode="ink">
              <msink:context xmlns:msink="http://schemas.microsoft.com/ink/2010/main" type="line" rotatedBoundingBox="2166,4695 358,1920 2792,333 4601,3108"/>
            </emma:interpretation>
          </emma:emma>
        </inkml:annotationXML>
        <inkml:traceGroup>
          <inkml:annotationXML>
            <emma:emma xmlns:emma="http://www.w3.org/2003/04/emma" version="1.0">
              <emma:interpretation id="{A7B07957-0816-4CB5-962E-CD43EE2DF94C}" emma:medium="tactile" emma:mode="ink">
                <msink:context xmlns:msink="http://schemas.microsoft.com/ink/2010/main" type="inkWord" rotatedBoundingBox="2166,4695 358,1920 2792,333 4601,3108"/>
              </emma:interpretation>
              <emma:one-of disjunction-type="recognition" id="oneOf0">
                <emma:interpretation id="interp0" emma:lang="" emma:confidence="0">
                  <emma:literal>@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2294 562 0,'0'-72'62,"0"35"-62,0 1 31,0 0 32,0 0-47,0-1-1,0-35 1,0 35 15,-36 37-15,-1-36-16,1 0 15,-36 36 1,35 0 0,1-36-1,0-1 1,-37 37-1,1 0 1,-1 0 15,-108-36-15,144 36 0,1 0-16,0 0 0,-37 0 15,1 0 1,35 0-1,-35 0 1,35 0-16,1 0 0,0 0 16,-37 0-1,37 0 1,-37 0 0,37 0-16,0 0 0,0 0 15,-1 0 16,1 0-15,0 0-16,-1 36 16,1-36-16,-36 37 15,-1-1-15,73 0 16,-73 0 0,37 37-1,0-73-15,0 36 16,-1 1-16,37 35 15,-36-72 1,0 36-16,-1 1 16,37-1-16,-36-36 15,0 36-15,36 1 32,0-1-32,-36 0 0,36 0 15,0 1-15,-37-1 16,37 37-1,0-37 1,0 0 0,0 0-16,0 1 15,-36-1-15,36 37 16,0-37-16,0 0 16,0 37-1,0-1-15,0 1 16,0-37-16,0 0 15,0 37-15,0 0 16,36-1-16,-36 1 16,0-1 15,37 1-31,-1-73 16,-36 72-16,36-35 15,-36-1 1,73 0-16,-73 37 15,0-37-15,0 0 16,72 37 0,-72-37-16,73 1 15,-73-1 1,0 0-16,36 0 16,0-36-16,-36 37 15,37-1 1,-1 0-1,0 37 1,1-73-16,-1 36 16,0 0 15,37 37 0,-37-73-15,0 0 15,37 0-15,-37 0-1,37 36 1,-73 1-16,36-37 16,0 0-16,1 0 15,35 36 1,-36-36 46,37 0-30,-37 0-1,1 0-31,-1 0 15,0 0-15,0 0 16,1 0 0,-1 0 15,37 0-15,-1 0-16,-36 0 15,1 0-15,35 0 16,-35 0-16,-1 0 15,0 0-15,0 0 16,1 0-16,-1 0 16,0 0-1,1 0 1,-1 0 0,0 0-1,0 0 1,37 0-1,-73-36 1,36 36-16,-36-37 16,73 1-16,-37 36 31,0-73-31,37 73 31,-37-36-15,-36 0-1,37 36-15,-37-36 16,0-1 0,36 1-16,0 36 15,-36-36 1,36-1 0,1 1-1,-1 0 1,-36 0-1,36 36-15,-36-37 16,0 1 0,0 0-1,0-1 1,37 37-16,-37-36 16,0 0-1,0 0 1,0-1-1,0 1 1,0 0 0,0-1 31,0 1-47,0 0 31,0-37-31,0 37 31,0 0-31,0-1 16,0 1-1,-37-36 1,37-1-16,-36 73 16,36-73-1,-36-35 16,36 71 1,0-35-17,0 35 1,0 1 0,0 0-16,-37 0 15,37-1-15,0 1 16,-36 36-16,36-36 15,0-1 1,0 1 31,0 0-47,0 0 16,0-1-1,0 1-15,0 0 16,0-1-1,-36 1 95,0 0-95,36 0 32,-37-1-15,37 1 30,-36 36-46,0-36 62,-1 36-16,1-37-30,-36 1 139,72 0-124</inkml:trace>
        </inkml:traceGroup>
        <inkml:traceGroup>
          <inkml:annotationXML>
            <emma:emma xmlns:emma="http://www.w3.org/2003/04/emma" version="1.0">
              <emma:interpretation id="{A68340DC-72DB-40C6-971A-9BFE8FD19D37}" emma:medium="tactile" emma:mode="ink">
                <msink:context xmlns:msink="http://schemas.microsoft.com/ink/2010/main" type="inkWord" rotatedBoundingBox="2395,3411 1564,2137 2395,1596 3225,286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988.8653">951 1361 0,'73'0'234,"-37"-37"-203,1 1-31,-37 0 16,0-73 0,72 73-16,-72-1 15,73-35 1,-73 35 0,0 1-16,0 0 15,36-37-15,0 37 16,-36 0-16,0-37 47,73 37-47,-73 0 62,0-1 16,0 74 94,0-1-156,0 36-1,0-35 1,0-1-16,0 0 16,0 37-1,0-1 1,0-35 0,0-1-1,0 0-15,0 1 16,0-1-1,0 36 1,0 1-16,0-37 16,0 73-1,0-73 17,0 1-32,0-1 15,0 37-15,0-37 16,0 0-16,0 37 15,0-37-15,0 0 0,0 1 16,0-1-16,0 0 16,0 0-16,0 1 15,0-1 1,0 0 15,0 1-31,0-1 31,0 36-15,0-35 62,0-1-62,0 0-1,0 1-15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12.440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E8A4694E-B9E3-4516-997A-EE25BFEF1E98}" emma:medium="tactile" emma:mode="ink">
          <msink:context xmlns:msink="http://schemas.microsoft.com/ink/2010/main" type="inkDrawing" rotatedBoundingBox="4862,3338 16583,3338 16583,3353 4862,3353" shapeName="Other"/>
        </emma:interpretation>
      </emma:emma>
    </inkml:annotationXML>
    <inkml:trace contextRef="#ctx0" brushRef="#br0">11721 0 0,'-109'0'15,"-73"0"-15,37 0 16,-109 0-16,36 0 16,-36 0-16,-36 0 15,-145 0-15,253 0 16,-35 0-16,144 0 16,-108 0-16,35 0 15,-71 0-15,72 0 16,-73 0-16,-36 0 15,109 0-15,-73 0 16,0 0-16,1 0 16,71 0-16,1 0 15,0 0-15,36 0 16,-36 0-16,0 0 16,0 0-16,-37 0 15,1 0-15,36 0 16,-73 0-16,0 0 15,-36 0-15,0 0 16,37 0-16,-146 0 16,254 0-1,36 0-15,-72 0 16,-36 0-16,108 0 16,-36 0-16,37 0 15,36 0-15,-37 0 16,0 0-16,1 0 15,-1 0-15,1 0 16,-37 0-16,73 0 16,-1 0-16,-72 0 15,37 0-15,-1 0 16,1 0-16,-73 0 16,72 0-16,-36 0 15,37 0-15,-74 0 16,38 0-16,-74 0 15,-36 0-15,37 0 16,-73 0-16,73 0 16,-37 0-16,73 0 15,-37 0-15,110 0 16,-1 0-16,-36 0 16,37 0-16,-1 0 15,37 0 1,0 0-1,-1 0-15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08.528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EFDA06F5-1187-4240-95AF-23C53A56E1A5}" emma:medium="tactile" emma:mode="ink">
          <msink:context xmlns:msink="http://schemas.microsoft.com/ink/2010/main" type="inkDrawing" rotatedBoundingBox="26089,1161 26104,1161 26104,1176 26089,1176" shapeName="Other"/>
        </emma:interpretation>
      </emma:emma>
    </inkml:annotationXML>
    <inkml:trace contextRef="#ctx0" brushRef="#br0">10305-1959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09.457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296F1D08-5336-4CE1-B0FB-0C3A404BDD36}" emma:medium="tactile" emma:mode="ink">
          <msink:context xmlns:msink="http://schemas.microsoft.com/ink/2010/main" type="inkDrawing" rotatedBoundingBox="26089,1341 26089,3192 26074,3192 26074,1341" shapeName="Other"/>
        </emma:interpretation>
      </emma:emma>
    </inkml:annotationXML>
    <inkml:trace contextRef="#ctx0" brushRef="#br0">10305-1778 0,'0'37'16,"0"-1"0,0 0-16,0 0 15,0 1 1,0 35-16,0 1 15,0-37 1,0 0 0,0 1-16,0-1 15,0 37-15,0-37 16,0 0 0,0 37-16,0-1 15,0 1 1,0-1-1,0-35 1,0-1-16,0 0 16,0 1-16,0-1 15,0 36 1,0 1-16,0 0 16,0-1-1,0-36 1,0 1-16,0 35 15,0-35-15,0-1 16,0 36-16,0 1 16,0-37-1,0 1 1,0-1 125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2:55.240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AA3B0FB2-EF9B-4FD8-981D-9A5FEC0B04B0}" emma:medium="tactile" emma:mode="ink">
          <msink:context xmlns:msink="http://schemas.microsoft.com/ink/2010/main" type="inkDrawing" rotatedBoundingBox="15784,3120 15799,3120 15799,3135 15784,3135" shapeName="Other"/>
        </emma:interpretation>
      </emma:emma>
    </inkml:annotationXML>
    <inkml:trace contextRef="#ctx0" brushRef="#br0">0 0 0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16.600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409A855-EF59-49CC-9C05-76A49F6F28D9}" emma:medium="tactile" emma:mode="ink">
          <msink:context xmlns:msink="http://schemas.microsoft.com/ink/2010/main" type="inkDrawing" rotatedBoundingBox="16073,3393 25508,3189 25513,3393 16077,3597" shapeName="Other"/>
        </emma:interpretation>
      </emma:emma>
    </inkml:annotationXML>
    <inkml:trace contextRef="#ctx0" brushRef="#br0">9434 0 0,'-36'0'15,"-1"0"-15,1 0 32,0 0-32,-1 36 15,1-36 32,0 36-47,-37-36 16,1 0-1,35 0 1,1 0 0,0 0-1,0 0 1,-1 0-16,1 0 15,0 37-15,-37-37 16,37 0 0,0 0-1,36 36 17,-37-36-32,1 0 15,0 0 1,-37 0-16,1 36 15,-1-36 1,37 0 15,-1 0-15,1 0 0,0 0-16,-37 0 15,37 0-15,-37 0 16,37 0-16,-36 0 15,-37 0-15,72 0 16,1 0-16,-36 0 16,-1 0-16,37 0 15,-1 0-15,1 37 16,-36-37-16,-1 0 16,37 0-16,-1 0 15,1 0-15,-36 0 16,35 0-1,-35 0-15,35 36 16,1-36 0,0 0-16,-37 0 15,37 0 1,0 0 0,-37 0-16,37 0 15,-37 0 1,-36 0-1,73 0-15,-36 0 16,-1 0-16,37 0 16,-1 0-16,-35 0 15,-1 0-15,37 0 16,-37 0 0,37 0-16,-36 0 15,35 0 1,1 0-1,-37 0-15,1 0 16,-1 0-16,1 0 16,-37 0-16,73 0 15,-37 0-15,0 0 16,37 0 0,0 0-1,0 0-15,-37 0 16,37 0-16,-1 0 15,1 0-15,0 0 16,0 0-16,-1 0 31,1 0-15,0 0-16,-37 0 16,37 0-16,-37 0 15,1 0 1,35 0-16,-35 0 15,36 0-15,-1 0 16,1 0-16,-37 36 16,37-36-16,-36 0 15,35 0-15,-35 0 16,-1 0-16,1 0 16,35 0-16,-35 0 15,-1 0 1,37 0-16,0 0 15,-1 0-15,-35 0 16,35 0-16,-35 0 16,36 0-16,-1 0 15,1 0-15,-37 0 16,1 0 0,-1 0-1,37 0 1,-37 0-16,37 0 15,0 0-15,-37 0 16,1 0-16,-37 0 16,36 0-1,1 0-15,-37 0 16,36 0-16,1 0 16,-1 0-16,1 0 15,-1 0-15,0 0 16,1 0-16,36 0 15,-1 0-15,-35 0 16,-1 0 0,37 0-1,0 0 1,-37 0 0,0 0-1,37 0 1,0 0-1,-37 0-15,37 0 16,-37 0-16,37 0 16,0 0-16,0 0 15,-1 0-15,1 0 16,0 0-16,-1 0 31,1 0-31,0 0 16,0 0-1,-1 0-15,-35 0 16,35 0 0,1 0-16,-36 0 15,-1 0 1,-36 0-16,73 0 16,-37 0-1,37 0 1,0 0-1,-1 0-15,1 0 16,0 0 15,0 0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5:23:13.293"/>
    </inkml:context>
    <inkml:brush xml:id="br0">
      <inkml:brushProperty name="width" value="0.15875" units="cm"/>
      <inkml:brushProperty name="height" value="0.1587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C3FFD51-CC88-4AF8-97F8-87A743A94584}" emma:medium="tactile" emma:mode="ink">
          <msink:context xmlns:msink="http://schemas.microsoft.com/ink/2010/main" type="writingRegion" rotatedBoundingBox="21323,251 21338,251 21338,266 21323,266"/>
        </emma:interpretation>
      </emma:emma>
    </inkml:annotationXML>
    <inkml:traceGroup>
      <inkml:annotationXML>
        <emma:emma xmlns:emma="http://www.w3.org/2003/04/emma" version="1.0">
          <emma:interpretation id="{E94B5FED-7FCF-4C64-82DD-2E2175DF0EF7}" emma:medium="tactile" emma:mode="ink">
            <msink:context xmlns:msink="http://schemas.microsoft.com/ink/2010/main" type="paragraph" rotatedBoundingBox="21323,251 21338,251 21338,266 21323,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491F6E-705B-4044-B297-0379BDE2057E}" emma:medium="tactile" emma:mode="ink">
              <msink:context xmlns:msink="http://schemas.microsoft.com/ink/2010/main" type="line" rotatedBoundingBox="21323,251 21338,251 21338,266 21323,266"/>
            </emma:interpretation>
          </emma:emma>
        </inkml:annotationXML>
        <inkml:traceGroup>
          <inkml:annotationXML>
            <emma:emma xmlns:emma="http://www.w3.org/2003/04/emma" version="1.0">
              <emma:interpretation id="{B9F7852E-DC7C-4C09-B09B-951B8417B9A8}" emma:medium="tactile" emma:mode="ink">
                <msink:context xmlns:msink="http://schemas.microsoft.com/ink/2010/main" type="inkWord" rotatedBoundingBox="21323,251 21338,251 21338,266 21323,266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10.737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D989E0B1-3061-4586-82ED-3BDE8655A95C}" emma:medium="tactile" emma:mode="ink">
          <msink:context xmlns:msink="http://schemas.microsoft.com/ink/2010/main" type="inkDrawing" rotatedBoundingBox="25981,3193 26053,3193 26053,3208 25981,3208" shapeName="Other"/>
        </emma:interpretation>
      </emma:emma>
    </inkml:annotationXML>
    <inkml:trace contextRef="#ctx0" brushRef="#br0">10269 73 0,'-36'0'328,"0"0"-297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14.040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C15D141-FA77-40D6-8660-366C0E6813CD}" emma:medium="tactile" emma:mode="ink">
          <msink:context xmlns:msink="http://schemas.microsoft.com/ink/2010/main" type="inkDrawing" rotatedBoundingBox="26089,3193 26104,3193 26104,3208 26089,3208" shapeName="Other"/>
        </emma:interpretation>
      </emma:emma>
    </inkml:annotationXML>
    <inkml:trace contextRef="#ctx0" brushRef="#br0">10305 73 0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11.097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2BFB5B7-7586-4941-A65F-D2B6DCF3ED45}" emma:medium="tactile" emma:mode="ink">
          <msink:context xmlns:msink="http://schemas.microsoft.com/ink/2010/main" type="inkDrawing" rotatedBoundingBox="24307,3316 25171,3168 25182,3233 24318,3381" shapeName="Other"/>
        </emma:interpretation>
      </emma:emma>
    </inkml:annotationXML>
    <inkml:trace contextRef="#ctx0" brushRef="#br0">9398 109 0,'-36'0'0,"0"0"15,-73 0 1,73 0-16,-1 0 16,1 0-16,-37 0 15,37 73-15,0-73 16,-37 0 0,-36 36-16,73-36 15,-36 0-15,-1 0 16,0 0-16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11.497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B9C3B8C1-6508-4C51-8A98-7188C8A919CD}" emma:medium="tactile" emma:mode="ink">
          <msink:context xmlns:msink="http://schemas.microsoft.com/ink/2010/main" type="inkDrawing" rotatedBoundingBox="17998,3338 18433,3338 18433,3353 17998,3353" shapeName="Other"/>
        </emma:interpretation>
      </emma:emma>
    </inkml:annotationXML>
    <inkml:trace contextRef="#ctx0" brushRef="#br0">2649 218 0,'-218'0'0,"1"0"16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17.688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D3CEA568-87E6-4C19-BBFB-DD08ABF89C64}" emma:medium="tactile" emma:mode="ink">
          <msink:context xmlns:msink="http://schemas.microsoft.com/ink/2010/main" type="inkDrawing" rotatedBoundingBox="26307,3665 26322,3665 26322,3680 26307,3680" shapeName="Other"/>
        </emma:interpretation>
      </emma:emma>
    </inkml:annotationXML>
    <inkml:trace contextRef="#ctx0" brushRef="#br0">0 0 0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19.233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7EFFF11-A463-4805-AE0B-A42E29B7B938}" emma:medium="tactile" emma:mode="ink">
          <msink:context xmlns:msink="http://schemas.microsoft.com/ink/2010/main" type="inkDrawing" rotatedBoundingBox="25686,4102 25844,3406 26421,3536 26263,4233" semanticType="enclosure" shapeName="Other"/>
        </emma:interpretation>
      </emma:emma>
    </inkml:annotationXML>
    <inkml:trace contextRef="#ctx0" brushRef="#br0">472 218 0,'-36'-73'79,"-37"37"-64,37-1 1,0 37-16,-1 0 15,-35-36-15,36 36 16,-1 0 0,1-36-1,0 36 1,-1 0 93,37 36-93,0 0 0,0 37-16,0 0 15,0-37 1,0 0-1,0 0 17,0 37-1,0 0-15,0-37-1,0 0 1,0 0-1,0 1 17,0-1 15,0 0-32,37-36 48,35 0 30,-35 0-77,-1 0-16,0 0 94,0 0-16,1 0-62,-1-36-1,0 0 1,1-1 31,-37 1-32,36 36 1,-36-36 15,72-37 16,-72 37-16,0 0-31,0-1 32,0 1 30,0 0-46,0 0-1,0-1 1,0 1 0,0 0-16,0-1 156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20.161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0539D83-0197-4E51-ABD4-65AA13A87131}" emma:medium="tactile" emma:mode="ink">
          <msink:context xmlns:msink="http://schemas.microsoft.com/ink/2010/main" type="inkDrawing" rotatedBoundingBox="3774,3302 3789,3302 3789,3317 3774,3317" shapeName="Other">
            <msink:destinationLink direction="with" ref="{0504DCBC-62E7-49A7-9BF3-7662C22DA79D}"/>
          </msink:context>
        </emma:interpretation>
      </emma:emma>
    </inkml:annotationXML>
    <inkml:trace contextRef="#ctx0" brushRef="#br0">0 0 0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21.368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D34D3F7-FDE2-4BAC-95B6-0AC003317C67}" emma:medium="tactile" emma:mode="ink">
          <msink:context xmlns:msink="http://schemas.microsoft.com/ink/2010/main" type="inkDrawing" rotatedBoundingBox="4406,3991 4406,4027 4391,4027 4391,3991" semanticType="verticalRange" shapeName="Other"/>
        </emma:interpretation>
      </emma:emma>
    </inkml:annotationXML>
    <inkml:trace contextRef="#ctx0" brushRef="#br0">0 36 0,'0'-36'47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20.751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504DCBC-62E7-49A7-9BF3-7662C22DA79D}" emma:medium="tactile" emma:mode="ink">
          <msink:context xmlns:msink="http://schemas.microsoft.com/ink/2010/main" type="inkDrawing" rotatedBoundingBox="3596,4422 3767,3301 3806,3306 3635,4427" semanticType="callout" shapeName="Other">
            <msink:sourceLink direction="with" ref="{80539D83-0197-4E51-ABD4-65AA13A87131}"/>
            <msink:sourceLink direction="with" ref="{C9057128-E19B-423B-8B0F-81C964DAC6DB}"/>
          </msink:context>
        </emma:interpretation>
      </emma:emma>
    </inkml:annotationXML>
    <inkml:trace contextRef="#ctx0" brushRef="#br0">145 0 0,'0'72'156,"0"1"-156,0-1 15,-37 37-15,37-36 16,-36 36-16,36-73 16,0 37-16,-36 35 15,36-71-15,0-1 16,0 0-16,-36 37 16,36 36-16,0-73 15,0 0 1,0 1-1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6:53:23.632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9057128-E19B-423B-8B0F-81C964DAC6DB}" emma:medium="tactile" emma:mode="ink">
          <msink:context xmlns:msink="http://schemas.microsoft.com/ink/2010/main" type="inkDrawing" rotatedBoundingBox="4437,3660 4545,4372 4213,4422 4106,3711" semanticType="enclosure" shapeName="Other">
            <msink:destinationLink direction="with" ref="{0504DCBC-62E7-49A7-9BF3-7662C22DA79D}"/>
          </msink:context>
        </emma:interpretation>
      </emma:emma>
    </inkml:annotationXML>
    <inkml:trace contextRef="#ctx0" brushRef="#br0">36 72 0,'0'73'219,"0"-37"-172,0 1-32,0-1-15,0 0 16,0 0 0,0 1-16,0-1 15,0 37 1,0-37 15,0 0-15,0 0-1,0 1 32,0-1-16,0 0 48,73-36 155,-37 0-234,0 0 31,1 0-31,-1 0 63,0-36-63,-36 0 78,36-1-78,-36 1 140,0 0-108,0 0 30,0-1-31,0 1 32,0 0-1,-36-1-46,0 1 15,36 0 1,0 0-32,-36 36 31,36-37 0,0 1-15,-37 0 62,1-1-63,36 1 32,-36 36-31,-1 0 31,1 0-32,0-36 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018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6014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9695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6309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107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774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7695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6540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222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339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782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1B5D-0BFB-41B9-9841-F3BD07E2E826}" type="datetimeFigureOut">
              <a:rPr lang="ar-EG" smtClean="0"/>
              <a:t>03/06/1442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6272B-31B2-4611-9F0B-24AD54A92C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8397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.xml"/><Relationship Id="rId18" Type="http://schemas.openxmlformats.org/officeDocument/2006/relationships/image" Target="../media/image54.emf"/><Relationship Id="rId26" Type="http://schemas.openxmlformats.org/officeDocument/2006/relationships/image" Target="../media/image58.emf"/><Relationship Id="rId39" Type="http://schemas.openxmlformats.org/officeDocument/2006/relationships/customXml" Target="../ink/ink53.xml"/><Relationship Id="rId21" Type="http://schemas.openxmlformats.org/officeDocument/2006/relationships/customXml" Target="../ink/ink44.xml"/><Relationship Id="rId34" Type="http://schemas.openxmlformats.org/officeDocument/2006/relationships/image" Target="../media/image62.emf"/><Relationship Id="rId42" Type="http://schemas.openxmlformats.org/officeDocument/2006/relationships/image" Target="../media/image66.emf"/><Relationship Id="rId47" Type="http://schemas.openxmlformats.org/officeDocument/2006/relationships/customXml" Target="../ink/ink57.xml"/><Relationship Id="rId50" Type="http://schemas.openxmlformats.org/officeDocument/2006/relationships/customXml" Target="../ink/ink59.xml"/><Relationship Id="rId55" Type="http://schemas.openxmlformats.org/officeDocument/2006/relationships/image" Target="../media/image72.emf"/><Relationship Id="rId63" Type="http://schemas.openxmlformats.org/officeDocument/2006/relationships/image" Target="../media/image76.emf"/><Relationship Id="rId7" Type="http://schemas.openxmlformats.org/officeDocument/2006/relationships/customXml" Target="../ink/ink37.xml"/><Relationship Id="rId2" Type="http://schemas.openxmlformats.org/officeDocument/2006/relationships/image" Target="../media/image14.png"/><Relationship Id="rId16" Type="http://schemas.openxmlformats.org/officeDocument/2006/relationships/image" Target="../media/image53.emf"/><Relationship Id="rId20" Type="http://schemas.openxmlformats.org/officeDocument/2006/relationships/image" Target="../media/image55.emf"/><Relationship Id="rId29" Type="http://schemas.openxmlformats.org/officeDocument/2006/relationships/customXml" Target="../ink/ink48.xml"/><Relationship Id="rId41" Type="http://schemas.openxmlformats.org/officeDocument/2006/relationships/customXml" Target="../ink/ink54.xml"/><Relationship Id="rId54" Type="http://schemas.openxmlformats.org/officeDocument/2006/relationships/customXml" Target="../ink/ink61.xml"/><Relationship Id="rId62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11" Type="http://schemas.openxmlformats.org/officeDocument/2006/relationships/customXml" Target="../ink/ink39.xml"/><Relationship Id="rId24" Type="http://schemas.openxmlformats.org/officeDocument/2006/relationships/image" Target="../media/image57.emf"/><Relationship Id="rId32" Type="http://schemas.openxmlformats.org/officeDocument/2006/relationships/image" Target="../media/image61.emf"/><Relationship Id="rId37" Type="http://schemas.openxmlformats.org/officeDocument/2006/relationships/customXml" Target="../ink/ink52.xml"/><Relationship Id="rId40" Type="http://schemas.openxmlformats.org/officeDocument/2006/relationships/image" Target="../media/image65.emf"/><Relationship Id="rId45" Type="http://schemas.openxmlformats.org/officeDocument/2006/relationships/customXml" Target="../ink/ink56.xml"/><Relationship Id="rId53" Type="http://schemas.openxmlformats.org/officeDocument/2006/relationships/image" Target="../media/image71.emf"/><Relationship Id="rId58" Type="http://schemas.openxmlformats.org/officeDocument/2006/relationships/customXml" Target="../ink/ink63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59.emf"/><Relationship Id="rId36" Type="http://schemas.openxmlformats.org/officeDocument/2006/relationships/image" Target="../media/image63.emf"/><Relationship Id="rId49" Type="http://schemas.openxmlformats.org/officeDocument/2006/relationships/image" Target="../media/image69.emf"/><Relationship Id="rId57" Type="http://schemas.openxmlformats.org/officeDocument/2006/relationships/image" Target="../media/image73.emf"/><Relationship Id="rId61" Type="http://schemas.openxmlformats.org/officeDocument/2006/relationships/image" Target="../media/image75.emf"/><Relationship Id="rId10" Type="http://schemas.openxmlformats.org/officeDocument/2006/relationships/image" Target="../media/image50.emf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4" Type="http://schemas.openxmlformats.org/officeDocument/2006/relationships/image" Target="../media/image67.emf"/><Relationship Id="rId52" Type="http://schemas.openxmlformats.org/officeDocument/2006/relationships/customXml" Target="../ink/ink60.xml"/><Relationship Id="rId60" Type="http://schemas.openxmlformats.org/officeDocument/2006/relationships/customXml" Target="../ink/ink64.xml"/><Relationship Id="rId65" Type="http://schemas.openxmlformats.org/officeDocument/2006/relationships/image" Target="../media/image77.emf"/><Relationship Id="rId4" Type="http://schemas.openxmlformats.org/officeDocument/2006/relationships/image" Target="../media/image47.emf"/><Relationship Id="rId9" Type="http://schemas.openxmlformats.org/officeDocument/2006/relationships/customXml" Target="../ink/ink38.xml"/><Relationship Id="rId14" Type="http://schemas.openxmlformats.org/officeDocument/2006/relationships/image" Target="../media/image52.emf"/><Relationship Id="rId22" Type="http://schemas.openxmlformats.org/officeDocument/2006/relationships/image" Target="../media/image56.emf"/><Relationship Id="rId27" Type="http://schemas.openxmlformats.org/officeDocument/2006/relationships/customXml" Target="../ink/ink47.xml"/><Relationship Id="rId30" Type="http://schemas.openxmlformats.org/officeDocument/2006/relationships/image" Target="../media/image60.emf"/><Relationship Id="rId35" Type="http://schemas.openxmlformats.org/officeDocument/2006/relationships/customXml" Target="../ink/ink51.xml"/><Relationship Id="rId43" Type="http://schemas.openxmlformats.org/officeDocument/2006/relationships/customXml" Target="../ink/ink55.xml"/><Relationship Id="rId48" Type="http://schemas.openxmlformats.org/officeDocument/2006/relationships/customXml" Target="../ink/ink58.xml"/><Relationship Id="rId56" Type="http://schemas.openxmlformats.org/officeDocument/2006/relationships/customXml" Target="../ink/ink62.xml"/><Relationship Id="rId64" Type="http://schemas.openxmlformats.org/officeDocument/2006/relationships/customXml" Target="../ink/ink66.xml"/><Relationship Id="rId8" Type="http://schemas.openxmlformats.org/officeDocument/2006/relationships/image" Target="../media/image49.emf"/><Relationship Id="rId51" Type="http://schemas.openxmlformats.org/officeDocument/2006/relationships/image" Target="../media/image70.emf"/><Relationship Id="rId3" Type="http://schemas.openxmlformats.org/officeDocument/2006/relationships/customXml" Target="../ink/ink35.xml"/><Relationship Id="rId12" Type="http://schemas.openxmlformats.org/officeDocument/2006/relationships/image" Target="../media/image51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image" Target="../media/image64.emf"/><Relationship Id="rId46" Type="http://schemas.openxmlformats.org/officeDocument/2006/relationships/image" Target="../media/image68.emf"/><Relationship Id="rId59" Type="http://schemas.openxmlformats.org/officeDocument/2006/relationships/image" Target="../media/image7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customXml" Target="../ink/ink67.xml"/><Relationship Id="rId7" Type="http://schemas.openxmlformats.org/officeDocument/2006/relationships/customXml" Target="../ink/ink6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emf"/><Relationship Id="rId5" Type="http://schemas.openxmlformats.org/officeDocument/2006/relationships/customXml" Target="../ink/ink68.xml"/><Relationship Id="rId10" Type="http://schemas.openxmlformats.org/officeDocument/2006/relationships/image" Target="../media/image88.emf"/><Relationship Id="rId4" Type="http://schemas.openxmlformats.org/officeDocument/2006/relationships/image" Target="../media/image85.emf"/><Relationship Id="rId9" Type="http://schemas.openxmlformats.org/officeDocument/2006/relationships/customXml" Target="../ink/ink7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97.emf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" Type="http://schemas.openxmlformats.org/officeDocument/2006/relationships/customXml" Target="../ink/ink71.xml"/><Relationship Id="rId21" Type="http://schemas.openxmlformats.org/officeDocument/2006/relationships/image" Target="../media/image101.emf"/><Relationship Id="rId7" Type="http://schemas.openxmlformats.org/officeDocument/2006/relationships/image" Target="../media/image94.emf"/><Relationship Id="rId12" Type="http://schemas.openxmlformats.org/officeDocument/2006/relationships/customXml" Target="../ink/ink76.xml"/><Relationship Id="rId17" Type="http://schemas.openxmlformats.org/officeDocument/2006/relationships/image" Target="../media/image99.emf"/><Relationship Id="rId25" Type="http://schemas.openxmlformats.org/officeDocument/2006/relationships/image" Target="../media/image103.emf"/><Relationship Id="rId2" Type="http://schemas.openxmlformats.org/officeDocument/2006/relationships/image" Target="../media/image20.png"/><Relationship Id="rId16" Type="http://schemas.openxmlformats.org/officeDocument/2006/relationships/customXml" Target="../ink/ink78.xml"/><Relationship Id="rId20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1" Type="http://schemas.openxmlformats.org/officeDocument/2006/relationships/image" Target="../media/image96.emf"/><Relationship Id="rId24" Type="http://schemas.openxmlformats.org/officeDocument/2006/relationships/customXml" Target="../ink/ink82.xml"/><Relationship Id="rId5" Type="http://schemas.openxmlformats.org/officeDocument/2006/relationships/customXml" Target="../ink/ink72.xml"/><Relationship Id="rId15" Type="http://schemas.openxmlformats.org/officeDocument/2006/relationships/image" Target="../media/image98.emf"/><Relationship Id="rId23" Type="http://schemas.openxmlformats.org/officeDocument/2006/relationships/image" Target="../media/image102.emf"/><Relationship Id="rId10" Type="http://schemas.openxmlformats.org/officeDocument/2006/relationships/customXml" Target="../ink/ink75.xml"/><Relationship Id="rId19" Type="http://schemas.openxmlformats.org/officeDocument/2006/relationships/image" Target="../media/image100.emf"/><Relationship Id="rId4" Type="http://schemas.openxmlformats.org/officeDocument/2006/relationships/image" Target="../media/image93.emf"/><Relationship Id="rId9" Type="http://schemas.openxmlformats.org/officeDocument/2006/relationships/image" Target="../media/image95.emf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10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13" Type="http://schemas.openxmlformats.org/officeDocument/2006/relationships/customXml" Target="../ink/ink90.xml"/><Relationship Id="rId18" Type="http://schemas.openxmlformats.org/officeDocument/2006/relationships/customXml" Target="../ink/ink93.xml"/><Relationship Id="rId26" Type="http://schemas.openxmlformats.org/officeDocument/2006/relationships/customXml" Target="../ink/ink97.xml"/><Relationship Id="rId3" Type="http://schemas.openxmlformats.org/officeDocument/2006/relationships/customXml" Target="../ink/ink85.xml"/><Relationship Id="rId21" Type="http://schemas.openxmlformats.org/officeDocument/2006/relationships/image" Target="../media/image115.emf"/><Relationship Id="rId7" Type="http://schemas.openxmlformats.org/officeDocument/2006/relationships/customXml" Target="../ink/ink87.xml"/><Relationship Id="rId12" Type="http://schemas.openxmlformats.org/officeDocument/2006/relationships/image" Target="../media/image111.emf"/><Relationship Id="rId17" Type="http://schemas.openxmlformats.org/officeDocument/2006/relationships/image" Target="../media/image113.emf"/><Relationship Id="rId25" Type="http://schemas.openxmlformats.org/officeDocument/2006/relationships/image" Target="../media/image117.emf"/><Relationship Id="rId2" Type="http://schemas.openxmlformats.org/officeDocument/2006/relationships/image" Target="../media/image22.png"/><Relationship Id="rId16" Type="http://schemas.openxmlformats.org/officeDocument/2006/relationships/customXml" Target="../ink/ink92.xml"/><Relationship Id="rId20" Type="http://schemas.openxmlformats.org/officeDocument/2006/relationships/customXml" Target="../ink/ink94.xml"/><Relationship Id="rId29" Type="http://schemas.openxmlformats.org/officeDocument/2006/relationships/image" Target="../media/image1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emf"/><Relationship Id="rId11" Type="http://schemas.openxmlformats.org/officeDocument/2006/relationships/customXml" Target="../ink/ink89.xml"/><Relationship Id="rId24" Type="http://schemas.openxmlformats.org/officeDocument/2006/relationships/customXml" Target="../ink/ink96.xml"/><Relationship Id="rId5" Type="http://schemas.openxmlformats.org/officeDocument/2006/relationships/customXml" Target="../ink/ink86.xml"/><Relationship Id="rId15" Type="http://schemas.openxmlformats.org/officeDocument/2006/relationships/customXml" Target="../ink/ink91.xml"/><Relationship Id="rId23" Type="http://schemas.openxmlformats.org/officeDocument/2006/relationships/image" Target="../media/image116.emf"/><Relationship Id="rId28" Type="http://schemas.openxmlformats.org/officeDocument/2006/relationships/customXml" Target="../ink/ink98.xml"/><Relationship Id="rId10" Type="http://schemas.openxmlformats.org/officeDocument/2006/relationships/image" Target="../media/image110.emf"/><Relationship Id="rId19" Type="http://schemas.openxmlformats.org/officeDocument/2006/relationships/image" Target="../media/image114.emf"/><Relationship Id="rId31" Type="http://schemas.openxmlformats.org/officeDocument/2006/relationships/image" Target="../media/image120.emf"/><Relationship Id="rId4" Type="http://schemas.openxmlformats.org/officeDocument/2006/relationships/image" Target="../media/image107.emf"/><Relationship Id="rId9" Type="http://schemas.openxmlformats.org/officeDocument/2006/relationships/customXml" Target="../ink/ink88.xml"/><Relationship Id="rId14" Type="http://schemas.openxmlformats.org/officeDocument/2006/relationships/image" Target="../media/image112.emf"/><Relationship Id="rId22" Type="http://schemas.openxmlformats.org/officeDocument/2006/relationships/customXml" Target="../ink/ink95.xml"/><Relationship Id="rId27" Type="http://schemas.openxmlformats.org/officeDocument/2006/relationships/image" Target="../media/image118.emf"/><Relationship Id="rId30" Type="http://schemas.openxmlformats.org/officeDocument/2006/relationships/customXml" Target="../ink/ink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" Type="http://schemas.openxmlformats.org/officeDocument/2006/relationships/image" Target="../media/image1.png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customXml" Target="../ink/ink100.xml"/><Relationship Id="rId7" Type="http://schemas.openxmlformats.org/officeDocument/2006/relationships/customXml" Target="../ink/ink102.xml"/><Relationship Id="rId12" Type="http://schemas.openxmlformats.org/officeDocument/2006/relationships/image" Target="../media/image12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emf"/><Relationship Id="rId11" Type="http://schemas.openxmlformats.org/officeDocument/2006/relationships/customXml" Target="../ink/ink104.xml"/><Relationship Id="rId5" Type="http://schemas.openxmlformats.org/officeDocument/2006/relationships/customXml" Target="../ink/ink101.xml"/><Relationship Id="rId10" Type="http://schemas.openxmlformats.org/officeDocument/2006/relationships/image" Target="../media/image127.emf"/><Relationship Id="rId4" Type="http://schemas.openxmlformats.org/officeDocument/2006/relationships/image" Target="../media/image125.emf"/><Relationship Id="rId9" Type="http://schemas.openxmlformats.org/officeDocument/2006/relationships/customXml" Target="../ink/ink10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customXml" Target="../ink/ink110.xml"/><Relationship Id="rId18" Type="http://schemas.openxmlformats.org/officeDocument/2006/relationships/customXml" Target="../ink/ink113.xml"/><Relationship Id="rId26" Type="http://schemas.openxmlformats.org/officeDocument/2006/relationships/image" Target="../media/image141.emf"/><Relationship Id="rId3" Type="http://schemas.openxmlformats.org/officeDocument/2006/relationships/customXml" Target="../ink/ink105.xml"/><Relationship Id="rId21" Type="http://schemas.openxmlformats.org/officeDocument/2006/relationships/image" Target="../media/image139.emf"/><Relationship Id="rId7" Type="http://schemas.openxmlformats.org/officeDocument/2006/relationships/customXml" Target="../ink/ink107.xml"/><Relationship Id="rId12" Type="http://schemas.openxmlformats.org/officeDocument/2006/relationships/image" Target="../media/image135.emf"/><Relationship Id="rId17" Type="http://schemas.openxmlformats.org/officeDocument/2006/relationships/image" Target="../media/image137.emf"/><Relationship Id="rId25" Type="http://schemas.openxmlformats.org/officeDocument/2006/relationships/customXml" Target="../ink/ink117.xml"/><Relationship Id="rId2" Type="http://schemas.openxmlformats.org/officeDocument/2006/relationships/image" Target="../media/image28.png"/><Relationship Id="rId16" Type="http://schemas.openxmlformats.org/officeDocument/2006/relationships/customXml" Target="../ink/ink112.xml"/><Relationship Id="rId20" Type="http://schemas.openxmlformats.org/officeDocument/2006/relationships/customXml" Target="../ink/ink1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emf"/><Relationship Id="rId11" Type="http://schemas.openxmlformats.org/officeDocument/2006/relationships/customXml" Target="../ink/ink109.xml"/><Relationship Id="rId24" Type="http://schemas.openxmlformats.org/officeDocument/2006/relationships/image" Target="../media/image140.emf"/><Relationship Id="rId5" Type="http://schemas.openxmlformats.org/officeDocument/2006/relationships/customXml" Target="../ink/ink106.xml"/><Relationship Id="rId15" Type="http://schemas.openxmlformats.org/officeDocument/2006/relationships/image" Target="../media/image136.emf"/><Relationship Id="rId23" Type="http://schemas.openxmlformats.org/officeDocument/2006/relationships/customXml" Target="../ink/ink116.xml"/><Relationship Id="rId28" Type="http://schemas.openxmlformats.org/officeDocument/2006/relationships/image" Target="../media/image142.emf"/><Relationship Id="rId10" Type="http://schemas.openxmlformats.org/officeDocument/2006/relationships/image" Target="../media/image134.emf"/><Relationship Id="rId19" Type="http://schemas.openxmlformats.org/officeDocument/2006/relationships/image" Target="../media/image138.emf"/><Relationship Id="rId4" Type="http://schemas.openxmlformats.org/officeDocument/2006/relationships/image" Target="../media/image131.emf"/><Relationship Id="rId9" Type="http://schemas.openxmlformats.org/officeDocument/2006/relationships/customXml" Target="../ink/ink108.xml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Relationship Id="rId27" Type="http://schemas.openxmlformats.org/officeDocument/2006/relationships/customXml" Target="../ink/ink1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13" Type="http://schemas.openxmlformats.org/officeDocument/2006/relationships/customXml" Target="../ink/ink124.xml"/><Relationship Id="rId18" Type="http://schemas.openxmlformats.org/officeDocument/2006/relationships/image" Target="../media/image151.emf"/><Relationship Id="rId3" Type="http://schemas.openxmlformats.org/officeDocument/2006/relationships/customXml" Target="../ink/ink119.xml"/><Relationship Id="rId7" Type="http://schemas.openxmlformats.org/officeDocument/2006/relationships/customXml" Target="../ink/ink121.xml"/><Relationship Id="rId12" Type="http://schemas.openxmlformats.org/officeDocument/2006/relationships/image" Target="../media/image148.emf"/><Relationship Id="rId17" Type="http://schemas.openxmlformats.org/officeDocument/2006/relationships/customXml" Target="../ink/ink126.xml"/><Relationship Id="rId2" Type="http://schemas.openxmlformats.org/officeDocument/2006/relationships/image" Target="../media/image30.png"/><Relationship Id="rId16" Type="http://schemas.openxmlformats.org/officeDocument/2006/relationships/image" Target="../media/image150.emf"/><Relationship Id="rId20" Type="http://schemas.openxmlformats.org/officeDocument/2006/relationships/image" Target="../media/image1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emf"/><Relationship Id="rId11" Type="http://schemas.openxmlformats.org/officeDocument/2006/relationships/customXml" Target="../ink/ink123.xml"/><Relationship Id="rId5" Type="http://schemas.openxmlformats.org/officeDocument/2006/relationships/customXml" Target="../ink/ink120.xml"/><Relationship Id="rId15" Type="http://schemas.openxmlformats.org/officeDocument/2006/relationships/customXml" Target="../ink/ink125.xml"/><Relationship Id="rId10" Type="http://schemas.openxmlformats.org/officeDocument/2006/relationships/image" Target="../media/image147.emf"/><Relationship Id="rId19" Type="http://schemas.openxmlformats.org/officeDocument/2006/relationships/customXml" Target="../ink/ink127.xml"/><Relationship Id="rId4" Type="http://schemas.openxmlformats.org/officeDocument/2006/relationships/image" Target="../media/image400.emf"/><Relationship Id="rId9" Type="http://schemas.openxmlformats.org/officeDocument/2006/relationships/customXml" Target="../ink/ink122.xml"/><Relationship Id="rId14" Type="http://schemas.openxmlformats.org/officeDocument/2006/relationships/image" Target="../media/image14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13" Type="http://schemas.openxmlformats.org/officeDocument/2006/relationships/customXml" Target="../ink/ink133.xml"/><Relationship Id="rId18" Type="http://schemas.openxmlformats.org/officeDocument/2006/relationships/image" Target="../media/image161.emf"/><Relationship Id="rId3" Type="http://schemas.openxmlformats.org/officeDocument/2006/relationships/customXml" Target="../ink/ink128.xml"/><Relationship Id="rId21" Type="http://schemas.openxmlformats.org/officeDocument/2006/relationships/customXml" Target="../ink/ink137.xml"/><Relationship Id="rId7" Type="http://schemas.openxmlformats.org/officeDocument/2006/relationships/customXml" Target="../ink/ink130.xml"/><Relationship Id="rId12" Type="http://schemas.openxmlformats.org/officeDocument/2006/relationships/image" Target="../media/image158.emf"/><Relationship Id="rId17" Type="http://schemas.openxmlformats.org/officeDocument/2006/relationships/customXml" Target="../ink/ink135.xml"/><Relationship Id="rId2" Type="http://schemas.openxmlformats.org/officeDocument/2006/relationships/image" Target="../media/image31.png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emf"/><Relationship Id="rId11" Type="http://schemas.openxmlformats.org/officeDocument/2006/relationships/customXml" Target="../ink/ink132.xml"/><Relationship Id="rId24" Type="http://schemas.openxmlformats.org/officeDocument/2006/relationships/image" Target="../media/image164.emf"/><Relationship Id="rId5" Type="http://schemas.openxmlformats.org/officeDocument/2006/relationships/customXml" Target="../ink/ink129.xml"/><Relationship Id="rId15" Type="http://schemas.openxmlformats.org/officeDocument/2006/relationships/customXml" Target="../ink/ink134.xml"/><Relationship Id="rId23" Type="http://schemas.openxmlformats.org/officeDocument/2006/relationships/customXml" Target="../ink/ink138.xml"/><Relationship Id="rId10" Type="http://schemas.openxmlformats.org/officeDocument/2006/relationships/image" Target="../media/image157.emf"/><Relationship Id="rId19" Type="http://schemas.openxmlformats.org/officeDocument/2006/relationships/customXml" Target="../ink/ink136.xml"/><Relationship Id="rId4" Type="http://schemas.openxmlformats.org/officeDocument/2006/relationships/image" Target="../media/image154.emf"/><Relationship Id="rId9" Type="http://schemas.openxmlformats.org/officeDocument/2006/relationships/customXml" Target="../ink/ink131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customXml" Target="../ink/ink144.xml"/><Relationship Id="rId18" Type="http://schemas.openxmlformats.org/officeDocument/2006/relationships/image" Target="../media/image500.emf"/><Relationship Id="rId3" Type="http://schemas.openxmlformats.org/officeDocument/2006/relationships/customXml" Target="../ink/ink139.xml"/><Relationship Id="rId7" Type="http://schemas.openxmlformats.org/officeDocument/2006/relationships/customXml" Target="../ink/ink141.xml"/><Relationship Id="rId12" Type="http://schemas.openxmlformats.org/officeDocument/2006/relationships/image" Target="../media/image470.emf"/><Relationship Id="rId17" Type="http://schemas.openxmlformats.org/officeDocument/2006/relationships/customXml" Target="../ink/ink146.xml"/><Relationship Id="rId2" Type="http://schemas.openxmlformats.org/officeDocument/2006/relationships/image" Target="../media/image32.png"/><Relationship Id="rId16" Type="http://schemas.openxmlformats.org/officeDocument/2006/relationships/image" Target="../media/image490.emf"/><Relationship Id="rId20" Type="http://schemas.openxmlformats.org/officeDocument/2006/relationships/image" Target="../media/image5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emf"/><Relationship Id="rId11" Type="http://schemas.openxmlformats.org/officeDocument/2006/relationships/customXml" Target="../ink/ink143.xml"/><Relationship Id="rId5" Type="http://schemas.openxmlformats.org/officeDocument/2006/relationships/customXml" Target="../ink/ink140.xml"/><Relationship Id="rId15" Type="http://schemas.openxmlformats.org/officeDocument/2006/relationships/customXml" Target="../ink/ink145.xml"/><Relationship Id="rId10" Type="http://schemas.openxmlformats.org/officeDocument/2006/relationships/image" Target="../media/image46.emf"/><Relationship Id="rId19" Type="http://schemas.openxmlformats.org/officeDocument/2006/relationships/customXml" Target="../ink/ink147.xml"/><Relationship Id="rId4" Type="http://schemas.openxmlformats.org/officeDocument/2006/relationships/image" Target="../media/image430.emf"/><Relationship Id="rId9" Type="http://schemas.openxmlformats.org/officeDocument/2006/relationships/customXml" Target="../ink/ink142.xml"/><Relationship Id="rId14" Type="http://schemas.openxmlformats.org/officeDocument/2006/relationships/image" Target="../media/image48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customXml" Target="../ink/ink153.xml"/><Relationship Id="rId18" Type="http://schemas.openxmlformats.org/officeDocument/2006/relationships/image" Target="../media/image174.emf"/><Relationship Id="rId26" Type="http://schemas.openxmlformats.org/officeDocument/2006/relationships/image" Target="../media/image178.emf"/><Relationship Id="rId3" Type="http://schemas.openxmlformats.org/officeDocument/2006/relationships/customXml" Target="../ink/ink148.xml"/><Relationship Id="rId21" Type="http://schemas.openxmlformats.org/officeDocument/2006/relationships/customXml" Target="../ink/ink157.xml"/><Relationship Id="rId7" Type="http://schemas.openxmlformats.org/officeDocument/2006/relationships/customXml" Target="../ink/ink150.xml"/><Relationship Id="rId12" Type="http://schemas.openxmlformats.org/officeDocument/2006/relationships/image" Target="../media/image171.emf"/><Relationship Id="rId17" Type="http://schemas.openxmlformats.org/officeDocument/2006/relationships/customXml" Target="../ink/ink155.xml"/><Relationship Id="rId25" Type="http://schemas.openxmlformats.org/officeDocument/2006/relationships/customXml" Target="../ink/ink159.xml"/><Relationship Id="rId2" Type="http://schemas.openxmlformats.org/officeDocument/2006/relationships/image" Target="../media/image33.png"/><Relationship Id="rId16" Type="http://schemas.openxmlformats.org/officeDocument/2006/relationships/image" Target="../media/image173.emf"/><Relationship Id="rId20" Type="http://schemas.openxmlformats.org/officeDocument/2006/relationships/image" Target="../media/image175.emf"/><Relationship Id="rId29" Type="http://schemas.openxmlformats.org/officeDocument/2006/relationships/customXml" Target="../ink/ink1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emf"/><Relationship Id="rId11" Type="http://schemas.openxmlformats.org/officeDocument/2006/relationships/customXml" Target="../ink/ink152.xml"/><Relationship Id="rId24" Type="http://schemas.openxmlformats.org/officeDocument/2006/relationships/image" Target="../media/image177.emf"/><Relationship Id="rId5" Type="http://schemas.openxmlformats.org/officeDocument/2006/relationships/customXml" Target="../ink/ink149.xml"/><Relationship Id="rId15" Type="http://schemas.openxmlformats.org/officeDocument/2006/relationships/customXml" Target="../ink/ink154.xml"/><Relationship Id="rId23" Type="http://schemas.openxmlformats.org/officeDocument/2006/relationships/customXml" Target="../ink/ink158.xml"/><Relationship Id="rId28" Type="http://schemas.openxmlformats.org/officeDocument/2006/relationships/image" Target="../media/image179.emf"/><Relationship Id="rId10" Type="http://schemas.openxmlformats.org/officeDocument/2006/relationships/image" Target="../media/image170.emf"/><Relationship Id="rId19" Type="http://schemas.openxmlformats.org/officeDocument/2006/relationships/customXml" Target="../ink/ink156.xml"/><Relationship Id="rId4" Type="http://schemas.openxmlformats.org/officeDocument/2006/relationships/image" Target="../media/image167.emf"/><Relationship Id="rId9" Type="http://schemas.openxmlformats.org/officeDocument/2006/relationships/customXml" Target="../ink/ink151.xml"/><Relationship Id="rId14" Type="http://schemas.openxmlformats.org/officeDocument/2006/relationships/image" Target="../media/image172.emf"/><Relationship Id="rId22" Type="http://schemas.openxmlformats.org/officeDocument/2006/relationships/image" Target="../media/image176.emf"/><Relationship Id="rId27" Type="http://schemas.openxmlformats.org/officeDocument/2006/relationships/customXml" Target="../ink/ink160.xml"/><Relationship Id="rId30" Type="http://schemas.openxmlformats.org/officeDocument/2006/relationships/image" Target="../media/image18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emf"/><Relationship Id="rId3" Type="http://schemas.openxmlformats.org/officeDocument/2006/relationships/image" Target="../media/image3.png"/><Relationship Id="rId7" Type="http://schemas.openxmlformats.org/officeDocument/2006/relationships/customXml" Target="../ink/ink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emf"/><Relationship Id="rId5" Type="http://schemas.openxmlformats.org/officeDocument/2006/relationships/customXml" Target="../ink/ink11.xm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13" Type="http://schemas.openxmlformats.org/officeDocument/2006/relationships/customXml" Target="../ink/ink167.xml"/><Relationship Id="rId18" Type="http://schemas.openxmlformats.org/officeDocument/2006/relationships/customXml" Target="../ink/ink170.xml"/><Relationship Id="rId26" Type="http://schemas.openxmlformats.org/officeDocument/2006/relationships/customXml" Target="../ink/ink174.xml"/><Relationship Id="rId3" Type="http://schemas.openxmlformats.org/officeDocument/2006/relationships/customXml" Target="../ink/ink162.xml"/><Relationship Id="rId21" Type="http://schemas.openxmlformats.org/officeDocument/2006/relationships/image" Target="../media/image190.emf"/><Relationship Id="rId34" Type="http://schemas.openxmlformats.org/officeDocument/2006/relationships/customXml" Target="../ink/ink178.xml"/><Relationship Id="rId7" Type="http://schemas.openxmlformats.org/officeDocument/2006/relationships/customXml" Target="../ink/ink164.xml"/><Relationship Id="rId12" Type="http://schemas.openxmlformats.org/officeDocument/2006/relationships/image" Target="../media/image186.emf"/><Relationship Id="rId17" Type="http://schemas.openxmlformats.org/officeDocument/2006/relationships/image" Target="../media/image188.emf"/><Relationship Id="rId25" Type="http://schemas.openxmlformats.org/officeDocument/2006/relationships/image" Target="../media/image192.emf"/><Relationship Id="rId33" Type="http://schemas.openxmlformats.org/officeDocument/2006/relationships/image" Target="../media/image196.emf"/><Relationship Id="rId2" Type="http://schemas.openxmlformats.org/officeDocument/2006/relationships/image" Target="../media/image34.png"/><Relationship Id="rId16" Type="http://schemas.openxmlformats.org/officeDocument/2006/relationships/customXml" Target="../ink/ink169.xml"/><Relationship Id="rId20" Type="http://schemas.openxmlformats.org/officeDocument/2006/relationships/customXml" Target="../ink/ink171.xml"/><Relationship Id="rId29" Type="http://schemas.openxmlformats.org/officeDocument/2006/relationships/image" Target="../media/image19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emf"/><Relationship Id="rId11" Type="http://schemas.openxmlformats.org/officeDocument/2006/relationships/customXml" Target="../ink/ink166.xml"/><Relationship Id="rId24" Type="http://schemas.openxmlformats.org/officeDocument/2006/relationships/customXml" Target="../ink/ink173.xml"/><Relationship Id="rId32" Type="http://schemas.openxmlformats.org/officeDocument/2006/relationships/customXml" Target="../ink/ink177.xml"/><Relationship Id="rId5" Type="http://schemas.openxmlformats.org/officeDocument/2006/relationships/customXml" Target="../ink/ink163.xml"/><Relationship Id="rId15" Type="http://schemas.openxmlformats.org/officeDocument/2006/relationships/customXml" Target="../ink/ink168.xml"/><Relationship Id="rId23" Type="http://schemas.openxmlformats.org/officeDocument/2006/relationships/image" Target="../media/image191.emf"/><Relationship Id="rId28" Type="http://schemas.openxmlformats.org/officeDocument/2006/relationships/customXml" Target="../ink/ink175.xml"/><Relationship Id="rId36" Type="http://schemas.openxmlformats.org/officeDocument/2006/relationships/image" Target="../media/image197.emf"/><Relationship Id="rId10" Type="http://schemas.openxmlformats.org/officeDocument/2006/relationships/image" Target="../media/image185.emf"/><Relationship Id="rId19" Type="http://schemas.openxmlformats.org/officeDocument/2006/relationships/image" Target="../media/image189.emf"/><Relationship Id="rId31" Type="http://schemas.openxmlformats.org/officeDocument/2006/relationships/image" Target="../media/image195.emf"/><Relationship Id="rId4" Type="http://schemas.openxmlformats.org/officeDocument/2006/relationships/image" Target="../media/image182.emf"/><Relationship Id="rId9" Type="http://schemas.openxmlformats.org/officeDocument/2006/relationships/customXml" Target="../ink/ink165.xml"/><Relationship Id="rId14" Type="http://schemas.openxmlformats.org/officeDocument/2006/relationships/image" Target="../media/image187.emf"/><Relationship Id="rId22" Type="http://schemas.openxmlformats.org/officeDocument/2006/relationships/customXml" Target="../ink/ink172.xml"/><Relationship Id="rId27" Type="http://schemas.openxmlformats.org/officeDocument/2006/relationships/image" Target="../media/image193.emf"/><Relationship Id="rId30" Type="http://schemas.openxmlformats.org/officeDocument/2006/relationships/customXml" Target="../ink/ink176.xml"/><Relationship Id="rId35" Type="http://schemas.openxmlformats.org/officeDocument/2006/relationships/customXml" Target="../ink/ink17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emf"/><Relationship Id="rId13" Type="http://schemas.openxmlformats.org/officeDocument/2006/relationships/image" Target="../media/image209.emf"/><Relationship Id="rId3" Type="http://schemas.openxmlformats.org/officeDocument/2006/relationships/customXml" Target="../ink/ink180.xml"/><Relationship Id="rId7" Type="http://schemas.openxmlformats.org/officeDocument/2006/relationships/customXml" Target="../ink/ink182.xml"/><Relationship Id="rId12" Type="http://schemas.openxmlformats.org/officeDocument/2006/relationships/customXml" Target="../ink/ink18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emf"/><Relationship Id="rId11" Type="http://schemas.openxmlformats.org/officeDocument/2006/relationships/image" Target="../media/image208.emf"/><Relationship Id="rId5" Type="http://schemas.openxmlformats.org/officeDocument/2006/relationships/customXml" Target="../ink/ink181.xml"/><Relationship Id="rId15" Type="http://schemas.openxmlformats.org/officeDocument/2006/relationships/image" Target="../media/image210.emf"/><Relationship Id="rId10" Type="http://schemas.openxmlformats.org/officeDocument/2006/relationships/customXml" Target="../ink/ink184.xml"/><Relationship Id="rId4" Type="http://schemas.openxmlformats.org/officeDocument/2006/relationships/image" Target="../media/image205.emf"/><Relationship Id="rId9" Type="http://schemas.openxmlformats.org/officeDocument/2006/relationships/customXml" Target="../ink/ink183.xml"/><Relationship Id="rId14" Type="http://schemas.openxmlformats.org/officeDocument/2006/relationships/customXml" Target="../ink/ink18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emf"/><Relationship Id="rId13" Type="http://schemas.openxmlformats.org/officeDocument/2006/relationships/customXml" Target="../ink/ink192.xml"/><Relationship Id="rId3" Type="http://schemas.openxmlformats.org/officeDocument/2006/relationships/customXml" Target="../ink/ink187.xml"/><Relationship Id="rId7" Type="http://schemas.openxmlformats.org/officeDocument/2006/relationships/customXml" Target="../ink/ink189.xml"/><Relationship Id="rId12" Type="http://schemas.openxmlformats.org/officeDocument/2006/relationships/image" Target="../media/image214.emf"/><Relationship Id="rId2" Type="http://schemas.openxmlformats.org/officeDocument/2006/relationships/image" Target="../media/image36.png"/><Relationship Id="rId16" Type="http://schemas.openxmlformats.org/officeDocument/2006/relationships/image" Target="../media/image2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emf"/><Relationship Id="rId11" Type="http://schemas.openxmlformats.org/officeDocument/2006/relationships/customXml" Target="../ink/ink191.xml"/><Relationship Id="rId5" Type="http://schemas.openxmlformats.org/officeDocument/2006/relationships/customXml" Target="../ink/ink188.xml"/><Relationship Id="rId15" Type="http://schemas.openxmlformats.org/officeDocument/2006/relationships/customXml" Target="../ink/ink193.xml"/><Relationship Id="rId10" Type="http://schemas.openxmlformats.org/officeDocument/2006/relationships/image" Target="../media/image213.emf"/><Relationship Id="rId4" Type="http://schemas.openxmlformats.org/officeDocument/2006/relationships/image" Target="../media/image590.emf"/><Relationship Id="rId9" Type="http://schemas.openxmlformats.org/officeDocument/2006/relationships/customXml" Target="../ink/ink190.xml"/><Relationship Id="rId14" Type="http://schemas.openxmlformats.org/officeDocument/2006/relationships/image" Target="../media/image21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emf"/><Relationship Id="rId13" Type="http://schemas.openxmlformats.org/officeDocument/2006/relationships/customXml" Target="../ink/ink200.xml"/><Relationship Id="rId18" Type="http://schemas.openxmlformats.org/officeDocument/2006/relationships/image" Target="../media/image227.emf"/><Relationship Id="rId26" Type="http://schemas.openxmlformats.org/officeDocument/2006/relationships/image" Target="../media/image231.emf"/><Relationship Id="rId3" Type="http://schemas.openxmlformats.org/officeDocument/2006/relationships/customXml" Target="../ink/ink195.xml"/><Relationship Id="rId21" Type="http://schemas.openxmlformats.org/officeDocument/2006/relationships/customXml" Target="../ink/ink204.xml"/><Relationship Id="rId7" Type="http://schemas.openxmlformats.org/officeDocument/2006/relationships/customXml" Target="../ink/ink197.xml"/><Relationship Id="rId12" Type="http://schemas.openxmlformats.org/officeDocument/2006/relationships/image" Target="../media/image224.emf"/><Relationship Id="rId17" Type="http://schemas.openxmlformats.org/officeDocument/2006/relationships/customXml" Target="../ink/ink202.xml"/><Relationship Id="rId25" Type="http://schemas.openxmlformats.org/officeDocument/2006/relationships/customXml" Target="../ink/ink206.xml"/><Relationship Id="rId2" Type="http://schemas.openxmlformats.org/officeDocument/2006/relationships/image" Target="../media/image39.png"/><Relationship Id="rId16" Type="http://schemas.openxmlformats.org/officeDocument/2006/relationships/image" Target="../media/image226.emf"/><Relationship Id="rId20" Type="http://schemas.openxmlformats.org/officeDocument/2006/relationships/image" Target="../media/image2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emf"/><Relationship Id="rId11" Type="http://schemas.openxmlformats.org/officeDocument/2006/relationships/customXml" Target="../ink/ink199.xml"/><Relationship Id="rId24" Type="http://schemas.openxmlformats.org/officeDocument/2006/relationships/image" Target="../media/image230.emf"/><Relationship Id="rId5" Type="http://schemas.openxmlformats.org/officeDocument/2006/relationships/customXml" Target="../ink/ink196.xml"/><Relationship Id="rId15" Type="http://schemas.openxmlformats.org/officeDocument/2006/relationships/customXml" Target="../ink/ink201.xml"/><Relationship Id="rId23" Type="http://schemas.openxmlformats.org/officeDocument/2006/relationships/customXml" Target="../ink/ink205.xml"/><Relationship Id="rId28" Type="http://schemas.openxmlformats.org/officeDocument/2006/relationships/image" Target="../media/image232.emf"/><Relationship Id="rId10" Type="http://schemas.openxmlformats.org/officeDocument/2006/relationships/image" Target="../media/image223.emf"/><Relationship Id="rId19" Type="http://schemas.openxmlformats.org/officeDocument/2006/relationships/customXml" Target="../ink/ink203.xml"/><Relationship Id="rId4" Type="http://schemas.openxmlformats.org/officeDocument/2006/relationships/image" Target="../media/image220.emf"/><Relationship Id="rId9" Type="http://schemas.openxmlformats.org/officeDocument/2006/relationships/customXml" Target="../ink/ink198.xml"/><Relationship Id="rId14" Type="http://schemas.openxmlformats.org/officeDocument/2006/relationships/image" Target="../media/image225.emf"/><Relationship Id="rId22" Type="http://schemas.openxmlformats.org/officeDocument/2006/relationships/image" Target="../media/image229.emf"/><Relationship Id="rId27" Type="http://schemas.openxmlformats.org/officeDocument/2006/relationships/customXml" Target="../ink/ink20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emf"/><Relationship Id="rId13" Type="http://schemas.openxmlformats.org/officeDocument/2006/relationships/customXml" Target="../ink/ink213.xml"/><Relationship Id="rId18" Type="http://schemas.openxmlformats.org/officeDocument/2006/relationships/image" Target="../media/image242.emf"/><Relationship Id="rId26" Type="http://schemas.openxmlformats.org/officeDocument/2006/relationships/image" Target="../media/image246.emf"/><Relationship Id="rId3" Type="http://schemas.openxmlformats.org/officeDocument/2006/relationships/customXml" Target="../ink/ink208.xml"/><Relationship Id="rId21" Type="http://schemas.openxmlformats.org/officeDocument/2006/relationships/customXml" Target="../ink/ink217.xml"/><Relationship Id="rId7" Type="http://schemas.openxmlformats.org/officeDocument/2006/relationships/customXml" Target="../ink/ink210.xml"/><Relationship Id="rId12" Type="http://schemas.openxmlformats.org/officeDocument/2006/relationships/image" Target="../media/image239.emf"/><Relationship Id="rId17" Type="http://schemas.openxmlformats.org/officeDocument/2006/relationships/customXml" Target="../ink/ink215.xml"/><Relationship Id="rId25" Type="http://schemas.openxmlformats.org/officeDocument/2006/relationships/customXml" Target="../ink/ink219.xml"/><Relationship Id="rId2" Type="http://schemas.openxmlformats.org/officeDocument/2006/relationships/image" Target="../media/image41.png"/><Relationship Id="rId16" Type="http://schemas.openxmlformats.org/officeDocument/2006/relationships/image" Target="../media/image241.emf"/><Relationship Id="rId20" Type="http://schemas.openxmlformats.org/officeDocument/2006/relationships/image" Target="../media/image2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emf"/><Relationship Id="rId11" Type="http://schemas.openxmlformats.org/officeDocument/2006/relationships/customXml" Target="../ink/ink212.xml"/><Relationship Id="rId24" Type="http://schemas.openxmlformats.org/officeDocument/2006/relationships/image" Target="../media/image245.emf"/><Relationship Id="rId5" Type="http://schemas.openxmlformats.org/officeDocument/2006/relationships/customXml" Target="../ink/ink209.xml"/><Relationship Id="rId15" Type="http://schemas.openxmlformats.org/officeDocument/2006/relationships/customXml" Target="../ink/ink214.xml"/><Relationship Id="rId23" Type="http://schemas.openxmlformats.org/officeDocument/2006/relationships/customXml" Target="../ink/ink218.xml"/><Relationship Id="rId28" Type="http://schemas.openxmlformats.org/officeDocument/2006/relationships/image" Target="../media/image247.emf"/><Relationship Id="rId10" Type="http://schemas.openxmlformats.org/officeDocument/2006/relationships/image" Target="../media/image238.emf"/><Relationship Id="rId19" Type="http://schemas.openxmlformats.org/officeDocument/2006/relationships/customXml" Target="../ink/ink216.xml"/><Relationship Id="rId4" Type="http://schemas.openxmlformats.org/officeDocument/2006/relationships/image" Target="../media/image235.emf"/><Relationship Id="rId9" Type="http://schemas.openxmlformats.org/officeDocument/2006/relationships/customXml" Target="../ink/ink211.xml"/><Relationship Id="rId14" Type="http://schemas.openxmlformats.org/officeDocument/2006/relationships/image" Target="../media/image240.emf"/><Relationship Id="rId22" Type="http://schemas.openxmlformats.org/officeDocument/2006/relationships/image" Target="../media/image244.emf"/><Relationship Id="rId27" Type="http://schemas.openxmlformats.org/officeDocument/2006/relationships/customXml" Target="../ink/ink2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emf"/><Relationship Id="rId13" Type="http://schemas.openxmlformats.org/officeDocument/2006/relationships/customXml" Target="../ink/ink226.xml"/><Relationship Id="rId18" Type="http://schemas.openxmlformats.org/officeDocument/2006/relationships/image" Target="../media/image256.emf"/><Relationship Id="rId3" Type="http://schemas.openxmlformats.org/officeDocument/2006/relationships/customXml" Target="../ink/ink221.xml"/><Relationship Id="rId21" Type="http://schemas.openxmlformats.org/officeDocument/2006/relationships/customXml" Target="../ink/ink230.xml"/><Relationship Id="rId7" Type="http://schemas.openxmlformats.org/officeDocument/2006/relationships/customXml" Target="../ink/ink223.xml"/><Relationship Id="rId12" Type="http://schemas.openxmlformats.org/officeDocument/2006/relationships/image" Target="../media/image253.emf"/><Relationship Id="rId17" Type="http://schemas.openxmlformats.org/officeDocument/2006/relationships/customXml" Target="../ink/ink228.xml"/><Relationship Id="rId2" Type="http://schemas.openxmlformats.org/officeDocument/2006/relationships/image" Target="../media/image42.png"/><Relationship Id="rId16" Type="http://schemas.openxmlformats.org/officeDocument/2006/relationships/image" Target="../media/image255.emf"/><Relationship Id="rId20" Type="http://schemas.openxmlformats.org/officeDocument/2006/relationships/image" Target="../media/image2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emf"/><Relationship Id="rId11" Type="http://schemas.openxmlformats.org/officeDocument/2006/relationships/customXml" Target="../ink/ink225.xml"/><Relationship Id="rId24" Type="http://schemas.openxmlformats.org/officeDocument/2006/relationships/image" Target="../media/image259.emf"/><Relationship Id="rId5" Type="http://schemas.openxmlformats.org/officeDocument/2006/relationships/customXml" Target="../ink/ink222.xml"/><Relationship Id="rId15" Type="http://schemas.openxmlformats.org/officeDocument/2006/relationships/customXml" Target="../ink/ink227.xml"/><Relationship Id="rId23" Type="http://schemas.openxmlformats.org/officeDocument/2006/relationships/customXml" Target="../ink/ink231.xml"/><Relationship Id="rId10" Type="http://schemas.openxmlformats.org/officeDocument/2006/relationships/image" Target="../media/image252.emf"/><Relationship Id="rId19" Type="http://schemas.openxmlformats.org/officeDocument/2006/relationships/customXml" Target="../ink/ink229.xml"/><Relationship Id="rId4" Type="http://schemas.openxmlformats.org/officeDocument/2006/relationships/image" Target="../media/image249.emf"/><Relationship Id="rId9" Type="http://schemas.openxmlformats.org/officeDocument/2006/relationships/customXml" Target="../ink/ink224.xml"/><Relationship Id="rId14" Type="http://schemas.openxmlformats.org/officeDocument/2006/relationships/image" Target="../media/image254.emf"/><Relationship Id="rId22" Type="http://schemas.openxmlformats.org/officeDocument/2006/relationships/image" Target="../media/image25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emf"/><Relationship Id="rId13" Type="http://schemas.openxmlformats.org/officeDocument/2006/relationships/customXml" Target="../ink/ink237.xml"/><Relationship Id="rId18" Type="http://schemas.openxmlformats.org/officeDocument/2006/relationships/image" Target="../media/image268.emf"/><Relationship Id="rId3" Type="http://schemas.openxmlformats.org/officeDocument/2006/relationships/customXml" Target="../ink/ink232.xml"/><Relationship Id="rId21" Type="http://schemas.openxmlformats.org/officeDocument/2006/relationships/customXml" Target="../ink/ink241.xml"/><Relationship Id="rId7" Type="http://schemas.openxmlformats.org/officeDocument/2006/relationships/customXml" Target="../ink/ink234.xml"/><Relationship Id="rId12" Type="http://schemas.openxmlformats.org/officeDocument/2006/relationships/image" Target="../media/image265.emf"/><Relationship Id="rId17" Type="http://schemas.openxmlformats.org/officeDocument/2006/relationships/customXml" Target="../ink/ink239.xml"/><Relationship Id="rId2" Type="http://schemas.openxmlformats.org/officeDocument/2006/relationships/image" Target="../media/image43.png"/><Relationship Id="rId16" Type="http://schemas.openxmlformats.org/officeDocument/2006/relationships/image" Target="../media/image267.emf"/><Relationship Id="rId20" Type="http://schemas.openxmlformats.org/officeDocument/2006/relationships/image" Target="../media/image26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2.emf"/><Relationship Id="rId11" Type="http://schemas.openxmlformats.org/officeDocument/2006/relationships/customXml" Target="../ink/ink236.xml"/><Relationship Id="rId5" Type="http://schemas.openxmlformats.org/officeDocument/2006/relationships/customXml" Target="../ink/ink233.xml"/><Relationship Id="rId15" Type="http://schemas.openxmlformats.org/officeDocument/2006/relationships/customXml" Target="../ink/ink238.xml"/><Relationship Id="rId10" Type="http://schemas.openxmlformats.org/officeDocument/2006/relationships/image" Target="../media/image264.emf"/><Relationship Id="rId19" Type="http://schemas.openxmlformats.org/officeDocument/2006/relationships/customXml" Target="../ink/ink240.xml"/><Relationship Id="rId4" Type="http://schemas.openxmlformats.org/officeDocument/2006/relationships/image" Target="../media/image261.emf"/><Relationship Id="rId9" Type="http://schemas.openxmlformats.org/officeDocument/2006/relationships/customXml" Target="../ink/ink235.xml"/><Relationship Id="rId14" Type="http://schemas.openxmlformats.org/officeDocument/2006/relationships/image" Target="../media/image266.emf"/><Relationship Id="rId22" Type="http://schemas.openxmlformats.org/officeDocument/2006/relationships/image" Target="../media/image27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emf"/><Relationship Id="rId13" Type="http://schemas.openxmlformats.org/officeDocument/2006/relationships/customXml" Target="../ink/ink247.xml"/><Relationship Id="rId18" Type="http://schemas.openxmlformats.org/officeDocument/2006/relationships/image" Target="../media/image279.emf"/><Relationship Id="rId3" Type="http://schemas.openxmlformats.org/officeDocument/2006/relationships/customXml" Target="../ink/ink242.xml"/><Relationship Id="rId7" Type="http://schemas.openxmlformats.org/officeDocument/2006/relationships/customXml" Target="../ink/ink244.xml"/><Relationship Id="rId12" Type="http://schemas.openxmlformats.org/officeDocument/2006/relationships/image" Target="../media/image276.emf"/><Relationship Id="rId17" Type="http://schemas.openxmlformats.org/officeDocument/2006/relationships/customXml" Target="../ink/ink249.xml"/><Relationship Id="rId2" Type="http://schemas.openxmlformats.org/officeDocument/2006/relationships/image" Target="../media/image44.png"/><Relationship Id="rId16" Type="http://schemas.openxmlformats.org/officeDocument/2006/relationships/image" Target="../media/image27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emf"/><Relationship Id="rId11" Type="http://schemas.openxmlformats.org/officeDocument/2006/relationships/customXml" Target="../ink/ink246.xml"/><Relationship Id="rId5" Type="http://schemas.openxmlformats.org/officeDocument/2006/relationships/customXml" Target="../ink/ink243.xml"/><Relationship Id="rId15" Type="http://schemas.openxmlformats.org/officeDocument/2006/relationships/customXml" Target="../ink/ink248.xml"/><Relationship Id="rId10" Type="http://schemas.openxmlformats.org/officeDocument/2006/relationships/image" Target="../media/image275.emf"/><Relationship Id="rId4" Type="http://schemas.openxmlformats.org/officeDocument/2006/relationships/image" Target="../media/image272.emf"/><Relationship Id="rId9" Type="http://schemas.openxmlformats.org/officeDocument/2006/relationships/customXml" Target="../ink/ink245.xml"/><Relationship Id="rId14" Type="http://schemas.openxmlformats.org/officeDocument/2006/relationships/image" Target="../media/image277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emf"/><Relationship Id="rId13" Type="http://schemas.openxmlformats.org/officeDocument/2006/relationships/customXml" Target="../ink/ink255.xml"/><Relationship Id="rId18" Type="http://schemas.openxmlformats.org/officeDocument/2006/relationships/image" Target="../media/image290.emf"/><Relationship Id="rId26" Type="http://schemas.openxmlformats.org/officeDocument/2006/relationships/image" Target="../media/image294.emf"/><Relationship Id="rId39" Type="http://schemas.openxmlformats.org/officeDocument/2006/relationships/customXml" Target="../ink/ink268.xml"/><Relationship Id="rId3" Type="http://schemas.openxmlformats.org/officeDocument/2006/relationships/customXml" Target="../ink/ink250.xml"/><Relationship Id="rId21" Type="http://schemas.openxmlformats.org/officeDocument/2006/relationships/customXml" Target="../ink/ink259.xml"/><Relationship Id="rId34" Type="http://schemas.openxmlformats.org/officeDocument/2006/relationships/image" Target="../media/image298.emf"/><Relationship Id="rId42" Type="http://schemas.openxmlformats.org/officeDocument/2006/relationships/image" Target="../media/image302.emf"/><Relationship Id="rId47" Type="http://schemas.openxmlformats.org/officeDocument/2006/relationships/customXml" Target="../ink/ink272.xml"/><Relationship Id="rId7" Type="http://schemas.openxmlformats.org/officeDocument/2006/relationships/customXml" Target="../ink/ink252.xml"/><Relationship Id="rId12" Type="http://schemas.openxmlformats.org/officeDocument/2006/relationships/image" Target="../media/image287.emf"/><Relationship Id="rId17" Type="http://schemas.openxmlformats.org/officeDocument/2006/relationships/customXml" Target="../ink/ink257.xml"/><Relationship Id="rId25" Type="http://schemas.openxmlformats.org/officeDocument/2006/relationships/customXml" Target="../ink/ink261.xml"/><Relationship Id="rId33" Type="http://schemas.openxmlformats.org/officeDocument/2006/relationships/customXml" Target="../ink/ink265.xml"/><Relationship Id="rId38" Type="http://schemas.openxmlformats.org/officeDocument/2006/relationships/image" Target="../media/image300.emf"/><Relationship Id="rId46" Type="http://schemas.openxmlformats.org/officeDocument/2006/relationships/image" Target="../media/image304.emf"/><Relationship Id="rId2" Type="http://schemas.openxmlformats.org/officeDocument/2006/relationships/image" Target="../media/image47.png"/><Relationship Id="rId16" Type="http://schemas.openxmlformats.org/officeDocument/2006/relationships/image" Target="../media/image289.emf"/><Relationship Id="rId20" Type="http://schemas.openxmlformats.org/officeDocument/2006/relationships/image" Target="../media/image291.emf"/><Relationship Id="rId29" Type="http://schemas.openxmlformats.org/officeDocument/2006/relationships/customXml" Target="../ink/ink263.xml"/><Relationship Id="rId41" Type="http://schemas.openxmlformats.org/officeDocument/2006/relationships/customXml" Target="../ink/ink2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4.emf"/><Relationship Id="rId11" Type="http://schemas.openxmlformats.org/officeDocument/2006/relationships/customXml" Target="../ink/ink254.xml"/><Relationship Id="rId24" Type="http://schemas.openxmlformats.org/officeDocument/2006/relationships/image" Target="../media/image293.emf"/><Relationship Id="rId32" Type="http://schemas.openxmlformats.org/officeDocument/2006/relationships/image" Target="../media/image297.emf"/><Relationship Id="rId37" Type="http://schemas.openxmlformats.org/officeDocument/2006/relationships/customXml" Target="../ink/ink267.xml"/><Relationship Id="rId40" Type="http://schemas.openxmlformats.org/officeDocument/2006/relationships/image" Target="../media/image301.emf"/><Relationship Id="rId45" Type="http://schemas.openxmlformats.org/officeDocument/2006/relationships/customXml" Target="../ink/ink271.xml"/><Relationship Id="rId5" Type="http://schemas.openxmlformats.org/officeDocument/2006/relationships/customXml" Target="../ink/ink251.xml"/><Relationship Id="rId15" Type="http://schemas.openxmlformats.org/officeDocument/2006/relationships/customXml" Target="../ink/ink256.xml"/><Relationship Id="rId23" Type="http://schemas.openxmlformats.org/officeDocument/2006/relationships/customXml" Target="../ink/ink260.xml"/><Relationship Id="rId28" Type="http://schemas.openxmlformats.org/officeDocument/2006/relationships/image" Target="../media/image295.emf"/><Relationship Id="rId36" Type="http://schemas.openxmlformats.org/officeDocument/2006/relationships/image" Target="../media/image299.emf"/><Relationship Id="rId10" Type="http://schemas.openxmlformats.org/officeDocument/2006/relationships/image" Target="../media/image286.emf"/><Relationship Id="rId19" Type="http://schemas.openxmlformats.org/officeDocument/2006/relationships/customXml" Target="../ink/ink258.xml"/><Relationship Id="rId31" Type="http://schemas.openxmlformats.org/officeDocument/2006/relationships/customXml" Target="../ink/ink264.xml"/><Relationship Id="rId44" Type="http://schemas.openxmlformats.org/officeDocument/2006/relationships/image" Target="../media/image303.emf"/><Relationship Id="rId4" Type="http://schemas.openxmlformats.org/officeDocument/2006/relationships/image" Target="../media/image283.emf"/><Relationship Id="rId9" Type="http://schemas.openxmlformats.org/officeDocument/2006/relationships/customXml" Target="../ink/ink253.xml"/><Relationship Id="rId14" Type="http://schemas.openxmlformats.org/officeDocument/2006/relationships/image" Target="../media/image288.emf"/><Relationship Id="rId22" Type="http://schemas.openxmlformats.org/officeDocument/2006/relationships/image" Target="../media/image292.emf"/><Relationship Id="rId27" Type="http://schemas.openxmlformats.org/officeDocument/2006/relationships/customXml" Target="../ink/ink262.xml"/><Relationship Id="rId30" Type="http://schemas.openxmlformats.org/officeDocument/2006/relationships/image" Target="../media/image296.emf"/><Relationship Id="rId35" Type="http://schemas.openxmlformats.org/officeDocument/2006/relationships/customXml" Target="../ink/ink266.xml"/><Relationship Id="rId43" Type="http://schemas.openxmlformats.org/officeDocument/2006/relationships/customXml" Target="../ink/ink270.xml"/><Relationship Id="rId48" Type="http://schemas.openxmlformats.org/officeDocument/2006/relationships/image" Target="../media/image30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customXml" Target="../ink/ink18.xml"/><Relationship Id="rId18" Type="http://schemas.openxmlformats.org/officeDocument/2006/relationships/image" Target="../media/image31.emf"/><Relationship Id="rId26" Type="http://schemas.openxmlformats.org/officeDocument/2006/relationships/customXml" Target="../ink/ink25.xml"/><Relationship Id="rId39" Type="http://schemas.openxmlformats.org/officeDocument/2006/relationships/image" Target="../media/image41.emf"/><Relationship Id="rId3" Type="http://schemas.openxmlformats.org/officeDocument/2006/relationships/customXml" Target="../ink/ink13.xml"/><Relationship Id="rId21" Type="http://schemas.openxmlformats.org/officeDocument/2006/relationships/customXml" Target="../ink/ink22.xml"/><Relationship Id="rId34" Type="http://schemas.openxmlformats.org/officeDocument/2006/relationships/customXml" Target="../ink/ink29.xml"/><Relationship Id="rId42" Type="http://schemas.openxmlformats.org/officeDocument/2006/relationships/customXml" Target="../ink/ink33.xml"/><Relationship Id="rId7" Type="http://schemas.openxmlformats.org/officeDocument/2006/relationships/customXml" Target="../ink/ink15.xml"/><Relationship Id="rId12" Type="http://schemas.openxmlformats.org/officeDocument/2006/relationships/image" Target="../media/image28.emf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image" Target="../media/image38.emf"/><Relationship Id="rId38" Type="http://schemas.openxmlformats.org/officeDocument/2006/relationships/customXml" Target="../ink/ink31.xml"/><Relationship Id="rId2" Type="http://schemas.openxmlformats.org/officeDocument/2006/relationships/image" Target="../media/image12.png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29" Type="http://schemas.openxmlformats.org/officeDocument/2006/relationships/image" Target="../media/image36.emf"/><Relationship Id="rId41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11" Type="http://schemas.openxmlformats.org/officeDocument/2006/relationships/customXml" Target="../ink/ink17.xml"/><Relationship Id="rId24" Type="http://schemas.openxmlformats.org/officeDocument/2006/relationships/image" Target="../media/image34.emf"/><Relationship Id="rId32" Type="http://schemas.openxmlformats.org/officeDocument/2006/relationships/customXml" Target="../ink/ink28.xml"/><Relationship Id="rId37" Type="http://schemas.openxmlformats.org/officeDocument/2006/relationships/image" Target="../media/image40.emf"/><Relationship Id="rId40" Type="http://schemas.openxmlformats.org/officeDocument/2006/relationships/customXml" Target="../ink/ink32.xml"/><Relationship Id="rId45" Type="http://schemas.openxmlformats.org/officeDocument/2006/relationships/image" Target="../media/image44.emf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10" Type="http://schemas.openxmlformats.org/officeDocument/2006/relationships/image" Target="../media/image27.emf"/><Relationship Id="rId19" Type="http://schemas.openxmlformats.org/officeDocument/2006/relationships/customXml" Target="../ink/ink21.xml"/><Relationship Id="rId31" Type="http://schemas.openxmlformats.org/officeDocument/2006/relationships/image" Target="../media/image37.emf"/><Relationship Id="rId44" Type="http://schemas.openxmlformats.org/officeDocument/2006/relationships/customXml" Target="../ink/ink34.xml"/><Relationship Id="rId4" Type="http://schemas.openxmlformats.org/officeDocument/2006/relationships/image" Target="../media/image24.emf"/><Relationship Id="rId9" Type="http://schemas.openxmlformats.org/officeDocument/2006/relationships/customXml" Target="../ink/ink16.xml"/><Relationship Id="rId14" Type="http://schemas.openxmlformats.org/officeDocument/2006/relationships/image" Target="../media/image29.emf"/><Relationship Id="rId22" Type="http://schemas.openxmlformats.org/officeDocument/2006/relationships/image" Target="../media/image33.emf"/><Relationship Id="rId27" Type="http://schemas.openxmlformats.org/officeDocument/2006/relationships/image" Target="../media/image35.emf"/><Relationship Id="rId30" Type="http://schemas.openxmlformats.org/officeDocument/2006/relationships/customXml" Target="../ink/ink27.xml"/><Relationship Id="rId35" Type="http://schemas.openxmlformats.org/officeDocument/2006/relationships/image" Target="../media/image39.emf"/><Relationship Id="rId43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016" y="2155372"/>
            <a:ext cx="7633063" cy="2582499"/>
          </a:xfr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9600" b="1" i="1" dirty="0" smtClean="0">
                <a:solidFill>
                  <a:srgbClr val="FF0000"/>
                </a:solidFill>
              </a:rPr>
              <a:t>NMR Spectroscopy</a:t>
            </a:r>
            <a:endParaRPr lang="ar-EG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7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93" y="3174634"/>
            <a:ext cx="5454287" cy="22364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5160" y="2560423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0" y="2522263"/>
                <a:ext cx="76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160" y="311503"/>
              <a:ext cx="2247480" cy="2314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00" y="273343"/>
                <a:ext cx="2323800" cy="23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" name="Ink 62"/>
              <p14:cNvContentPartPr/>
              <p14:nvPr/>
            </p14:nvContentPartPr>
            <p14:xfrm>
              <a:off x="2090160" y="109594"/>
              <a:ext cx="1861560" cy="2191989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2000" y="71435"/>
                <a:ext cx="1937880" cy="2268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6" name="Ink 75"/>
              <p14:cNvContentPartPr/>
              <p14:nvPr/>
            </p14:nvContentPartPr>
            <p14:xfrm>
              <a:off x="1476000" y="26074"/>
              <a:ext cx="2560680" cy="2142669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37840" y="-12085"/>
                <a:ext cx="2637000" cy="2218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5" name="Ink 84"/>
              <p14:cNvContentPartPr/>
              <p14:nvPr/>
            </p14:nvContentPartPr>
            <p14:xfrm>
              <a:off x="5264280" y="482554"/>
              <a:ext cx="2822040" cy="2074989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6120" y="444395"/>
                <a:ext cx="2898360" cy="2151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0" name="Ink 89"/>
              <p14:cNvContentPartPr/>
              <p14:nvPr/>
            </p14:nvContentPartPr>
            <p14:xfrm>
              <a:off x="5878440" y="783874"/>
              <a:ext cx="360" cy="309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0280" y="751120"/>
                <a:ext cx="76680" cy="65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4" name="Ink 113"/>
              <p14:cNvContentPartPr/>
              <p14:nvPr/>
            </p14:nvContentPartPr>
            <p14:xfrm>
              <a:off x="7858080" y="901234"/>
              <a:ext cx="3154320" cy="10652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19920" y="863074"/>
                <a:ext cx="323064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7" name="Ink 136"/>
              <p14:cNvContentPartPr/>
              <p14:nvPr/>
            </p14:nvContentPartPr>
            <p14:xfrm>
              <a:off x="8294760" y="208954"/>
              <a:ext cx="1449720" cy="73188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56600" y="170794"/>
                <a:ext cx="152604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4" name="Ink 143"/>
              <p14:cNvContentPartPr/>
              <p14:nvPr/>
            </p14:nvContentPartPr>
            <p14:xfrm>
              <a:off x="7563240" y="548794"/>
              <a:ext cx="4442040" cy="222084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25080" y="510634"/>
                <a:ext cx="4518360" cy="22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" name="Ink 173"/>
              <p14:cNvContentPartPr/>
              <p14:nvPr/>
            </p14:nvContentPartPr>
            <p14:xfrm>
              <a:off x="1201680" y="-40166"/>
              <a:ext cx="1006200" cy="446709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63520" y="-78322"/>
                <a:ext cx="1082520" cy="52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5" name="Ink 174"/>
              <p14:cNvContentPartPr/>
              <p14:nvPr/>
            </p14:nvContentPartPr>
            <p14:xfrm>
              <a:off x="2103120" y="75754"/>
              <a:ext cx="1398240" cy="917229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64960" y="37596"/>
                <a:ext cx="1474560" cy="993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8" name="Ink 277"/>
              <p14:cNvContentPartPr/>
              <p14:nvPr/>
            </p14:nvContentPartPr>
            <p14:xfrm>
              <a:off x="3357000" y="119314"/>
              <a:ext cx="2326320" cy="2049429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18840" y="81155"/>
                <a:ext cx="2402640" cy="2125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0" name="Ink 279"/>
              <p14:cNvContentPartPr/>
              <p14:nvPr/>
            </p14:nvContentPartPr>
            <p14:xfrm>
              <a:off x="3526920" y="966394"/>
              <a:ext cx="379080" cy="26589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88760" y="928307"/>
                <a:ext cx="455400" cy="102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1" name="Ink 290"/>
              <p14:cNvContentPartPr/>
              <p14:nvPr/>
            </p14:nvContentPartPr>
            <p14:xfrm>
              <a:off x="3488040" y="666154"/>
              <a:ext cx="615240" cy="1783749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49880" y="627995"/>
                <a:ext cx="691560" cy="1860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3" name="Ink 322"/>
              <p14:cNvContentPartPr/>
              <p14:nvPr/>
            </p14:nvContentPartPr>
            <p14:xfrm>
              <a:off x="4754880" y="-39086"/>
              <a:ext cx="3240000" cy="849189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16720" y="-77244"/>
                <a:ext cx="3316320" cy="925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5" name="Ink 324"/>
              <p14:cNvContentPartPr/>
              <p14:nvPr/>
            </p14:nvContentPartPr>
            <p14:xfrm>
              <a:off x="3409560" y="1196794"/>
              <a:ext cx="731880" cy="556149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71400" y="1158637"/>
                <a:ext cx="808200" cy="632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6" name="Ink 325"/>
              <p14:cNvContentPartPr/>
              <p14:nvPr/>
            </p14:nvContentPartPr>
            <p14:xfrm>
              <a:off x="3513960" y="979714"/>
              <a:ext cx="710280" cy="353469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75800" y="941560"/>
                <a:ext cx="786600" cy="42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7" name="Ink 326"/>
              <p14:cNvContentPartPr/>
              <p14:nvPr/>
            </p14:nvContentPartPr>
            <p14:xfrm>
              <a:off x="3533040" y="402994"/>
              <a:ext cx="1195920" cy="1380909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94880" y="364835"/>
                <a:ext cx="1272240" cy="1457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7" name="Ink 346"/>
              <p14:cNvContentPartPr/>
              <p14:nvPr/>
            </p14:nvContentPartPr>
            <p14:xfrm>
              <a:off x="3892680" y="912394"/>
              <a:ext cx="261720" cy="93909"/>
            </p14:xfrm>
          </p:contentPart>
        </mc:Choice>
        <mc:Fallback xmlns="">
          <p:pic>
            <p:nvPicPr>
              <p:cNvPr id="347" name="Ink 34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54520" y="874255"/>
                <a:ext cx="338040" cy="17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8" name="Ink 347"/>
              <p14:cNvContentPartPr/>
              <p14:nvPr/>
            </p14:nvContentPartPr>
            <p14:xfrm>
              <a:off x="6165720" y="796783"/>
              <a:ext cx="360" cy="13320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27560" y="758623"/>
                <a:ext cx="766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9" name="Ink 348"/>
              <p14:cNvContentPartPr/>
              <p14:nvPr/>
            </p14:nvContentPartPr>
            <p14:xfrm>
              <a:off x="3187440" y="1485154"/>
              <a:ext cx="786240" cy="588549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49280" y="1446997"/>
                <a:ext cx="862560" cy="664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2" name="Ink 351"/>
              <p14:cNvContentPartPr/>
              <p14:nvPr/>
            </p14:nvContentPartPr>
            <p14:xfrm>
              <a:off x="5643000" y="1266994"/>
              <a:ext cx="360" cy="309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14560" y="1242583"/>
                <a:ext cx="57240" cy="49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3" name="Ink 352"/>
              <p14:cNvContentPartPr/>
              <p14:nvPr/>
            </p14:nvContentPartPr>
            <p14:xfrm>
              <a:off x="5643000" y="1632754"/>
              <a:ext cx="360" cy="309"/>
            </p14:xfrm>
          </p:contentPart>
        </mc:Choice>
        <mc:Fallback xmlns="">
          <p:pic>
            <p:nvPicPr>
              <p:cNvPr id="353" name="Ink 35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840" y="1600000"/>
                <a:ext cx="76680" cy="65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2" name="Ink 411"/>
              <p14:cNvContentPartPr/>
              <p14:nvPr/>
            </p14:nvContentPartPr>
            <p14:xfrm>
              <a:off x="3788280" y="6204703"/>
              <a:ext cx="2129400" cy="608400"/>
            </p14:xfrm>
          </p:contentPart>
        </mc:Choice>
        <mc:Fallback xmlns="">
          <p:pic>
            <p:nvPicPr>
              <p:cNvPr id="412" name="Ink 41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50120" y="6166543"/>
                <a:ext cx="220572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8" name="Ink 417"/>
              <p14:cNvContentPartPr/>
              <p14:nvPr/>
            </p14:nvContentPartPr>
            <p14:xfrm>
              <a:off x="509400" y="2965474"/>
              <a:ext cx="6309720" cy="3605349"/>
            </p14:xfrm>
          </p:contentPart>
        </mc:Choice>
        <mc:Fallback xmlns="">
          <p:pic>
            <p:nvPicPr>
              <p:cNvPr id="418" name="Ink 41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1240" y="2937034"/>
                <a:ext cx="6386040" cy="3671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0" name="Ink 429"/>
              <p14:cNvContentPartPr/>
              <p14:nvPr/>
            </p14:nvContentPartPr>
            <p14:xfrm>
              <a:off x="4989960" y="5447263"/>
              <a:ext cx="183240" cy="1280520"/>
            </p14:xfrm>
          </p:contentPart>
        </mc:Choice>
        <mc:Fallback xmlns="">
          <p:pic>
            <p:nvPicPr>
              <p:cNvPr id="430" name="Ink 42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951800" y="5409103"/>
                <a:ext cx="259560" cy="13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4" name="Ink 433"/>
              <p14:cNvContentPartPr/>
              <p14:nvPr/>
            </p14:nvContentPartPr>
            <p14:xfrm>
              <a:off x="130680" y="5447314"/>
              <a:ext cx="379080" cy="1162749"/>
            </p14:xfrm>
          </p:contentPart>
        </mc:Choice>
        <mc:Fallback xmlns="">
          <p:pic>
            <p:nvPicPr>
              <p:cNvPr id="434" name="Ink 43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2520" y="5409156"/>
                <a:ext cx="455400" cy="1239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6" name="Ink 465"/>
              <p14:cNvContentPartPr/>
              <p14:nvPr/>
            </p14:nvContentPartPr>
            <p14:xfrm>
              <a:off x="4349880" y="5316634"/>
              <a:ext cx="1306800" cy="43869"/>
            </p14:xfrm>
          </p:contentPart>
        </mc:Choice>
        <mc:Fallback xmlns="">
          <p:pic>
            <p:nvPicPr>
              <p:cNvPr id="466" name="Ink 46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11720" y="5278518"/>
                <a:ext cx="1383120" cy="120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8" name="Ink 467"/>
              <p14:cNvContentPartPr/>
              <p14:nvPr/>
            </p14:nvContentPartPr>
            <p14:xfrm>
              <a:off x="7380360" y="13114"/>
              <a:ext cx="360" cy="309"/>
            </p14:xfrm>
          </p:contentPart>
        </mc:Choice>
        <mc:Fallback xmlns="">
          <p:pic>
            <p:nvPicPr>
              <p:cNvPr id="468" name="Ink 46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42200" y="-19640"/>
                <a:ext cx="76680" cy="65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9" name="Ink 468"/>
              <p14:cNvContentPartPr/>
              <p14:nvPr/>
            </p14:nvContentPartPr>
            <p14:xfrm>
              <a:off x="6453000" y="183034"/>
              <a:ext cx="731880" cy="16869"/>
            </p14:xfrm>
          </p:contentPart>
        </mc:Choice>
        <mc:Fallback xmlns="">
          <p:pic>
            <p:nvPicPr>
              <p:cNvPr id="469" name="Ink 46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14840" y="144989"/>
                <a:ext cx="808200" cy="92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0" name="Ink 469"/>
              <p14:cNvContentPartPr/>
              <p14:nvPr/>
            </p14:nvContentPartPr>
            <p14:xfrm>
              <a:off x="7184520" y="195994"/>
              <a:ext cx="26640" cy="309"/>
            </p14:xfrm>
          </p:contentPart>
        </mc:Choice>
        <mc:Fallback xmlns="">
          <p:pic>
            <p:nvPicPr>
              <p:cNvPr id="470" name="Ink 46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146360" y="163240"/>
                <a:ext cx="102960" cy="65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1" name="Ink 470"/>
              <p14:cNvContentPartPr/>
              <p14:nvPr/>
            </p14:nvContentPartPr>
            <p14:xfrm>
              <a:off x="7419600" y="154"/>
              <a:ext cx="914760" cy="454629"/>
            </p14:xfrm>
          </p:contentPart>
        </mc:Choice>
        <mc:Fallback xmlns="">
          <p:pic>
            <p:nvPicPr>
              <p:cNvPr id="471" name="Ink 47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81440" y="-38002"/>
                <a:ext cx="991080" cy="530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259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1295400"/>
            <a:ext cx="79057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9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366837"/>
            <a:ext cx="76866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9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1266825"/>
            <a:ext cx="78581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02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323975"/>
            <a:ext cx="80200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8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352550"/>
            <a:ext cx="7686675" cy="4152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939040" y="783823"/>
              <a:ext cx="6653880" cy="1711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0880" y="745663"/>
                <a:ext cx="6730200" cy="17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/>
              <p14:cNvContentPartPr/>
              <p14:nvPr/>
            </p14:nvContentPartPr>
            <p14:xfrm>
              <a:off x="8469720" y="3840583"/>
              <a:ext cx="1379880" cy="12852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1560" y="3802423"/>
                <a:ext cx="145620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" name="Ink 52"/>
              <p14:cNvContentPartPr/>
              <p14:nvPr/>
            </p14:nvContentPartPr>
            <p14:xfrm>
              <a:off x="7862040" y="4127863"/>
              <a:ext cx="54360" cy="3924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23880" y="4089703"/>
                <a:ext cx="13068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Ink 55"/>
              <p14:cNvContentPartPr/>
              <p14:nvPr/>
            </p14:nvContentPartPr>
            <p14:xfrm>
              <a:off x="3892680" y="4963783"/>
              <a:ext cx="575280" cy="3571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54520" y="4925623"/>
                <a:ext cx="651600" cy="4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93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696" y="807445"/>
            <a:ext cx="5159829" cy="57892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7744276" y="33707"/>
              <a:ext cx="360" cy="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6116" y="-4453"/>
                <a:ext cx="76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7744276" y="44996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6116" y="6836"/>
                <a:ext cx="76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7631236" y="101516"/>
              <a:ext cx="360" cy="3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3076" y="63356"/>
                <a:ext cx="76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4781160" y="835920"/>
              <a:ext cx="360" cy="3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3000" y="797760"/>
                <a:ext cx="76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5" name="Ink 124"/>
              <p14:cNvContentPartPr/>
              <p14:nvPr/>
            </p14:nvContentPartPr>
            <p14:xfrm>
              <a:off x="1659600" y="1218960"/>
              <a:ext cx="1321156" cy="85212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1441" y="1180800"/>
                <a:ext cx="1397473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7" name="Ink 156"/>
              <p14:cNvContentPartPr/>
              <p14:nvPr/>
            </p14:nvContentPartPr>
            <p14:xfrm>
              <a:off x="1817640" y="1467360"/>
              <a:ext cx="1163116" cy="288458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79481" y="1429187"/>
                <a:ext cx="1239433" cy="364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4" name="Ink 163"/>
              <p14:cNvContentPartPr/>
              <p14:nvPr/>
            </p14:nvContentPartPr>
            <p14:xfrm>
              <a:off x="52200" y="327240"/>
              <a:ext cx="3616876" cy="131508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40" y="289080"/>
                <a:ext cx="3693195" cy="13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/>
              <p14:cNvContentPartPr/>
              <p14:nvPr/>
            </p14:nvContentPartPr>
            <p14:xfrm>
              <a:off x="535680" y="156600"/>
              <a:ext cx="538516" cy="56232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7523" y="118440"/>
                <a:ext cx="61483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4" name="Ink 183"/>
              <p14:cNvContentPartPr/>
              <p14:nvPr/>
            </p14:nvContentPartPr>
            <p14:xfrm>
              <a:off x="2201400" y="237240"/>
              <a:ext cx="327916" cy="79056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63245" y="199080"/>
                <a:ext cx="404226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8" name="Ink 187"/>
              <p14:cNvContentPartPr/>
              <p14:nvPr/>
            </p14:nvContentPartPr>
            <p14:xfrm>
              <a:off x="779040" y="1896480"/>
              <a:ext cx="3579480" cy="264960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880" y="1858320"/>
                <a:ext cx="365580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2" name="Ink 191"/>
              <p14:cNvContentPartPr/>
              <p14:nvPr/>
            </p14:nvContentPartPr>
            <p14:xfrm>
              <a:off x="2194560" y="1855080"/>
              <a:ext cx="836236" cy="20916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56402" y="1816920"/>
                <a:ext cx="912552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7" name="Ink 206"/>
              <p14:cNvContentPartPr/>
              <p14:nvPr/>
            </p14:nvContentPartPr>
            <p14:xfrm>
              <a:off x="1874160" y="3879720"/>
              <a:ext cx="438480" cy="120060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36000" y="3841560"/>
                <a:ext cx="514800" cy="12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4" name="Ink 233"/>
              <p14:cNvContentPartPr/>
              <p14:nvPr/>
            </p14:nvContentPartPr>
            <p14:xfrm>
              <a:off x="365760" y="4689720"/>
              <a:ext cx="4141440" cy="175752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7600" y="4651560"/>
                <a:ext cx="4217760" cy="18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875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414462"/>
            <a:ext cx="8172450" cy="4029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2880" y="372343"/>
              <a:ext cx="1041840" cy="1065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800" y="353263"/>
                <a:ext cx="1080000" cy="11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94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828800"/>
            <a:ext cx="6524625" cy="320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" name="Ink 73"/>
              <p14:cNvContentPartPr/>
              <p14:nvPr/>
            </p14:nvContentPartPr>
            <p14:xfrm>
              <a:off x="1750320" y="1201783"/>
              <a:ext cx="4219920" cy="3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1240" y="1182703"/>
                <a:ext cx="4258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7" name="Ink 76"/>
              <p14:cNvContentPartPr/>
              <p14:nvPr/>
            </p14:nvContentPartPr>
            <p14:xfrm>
              <a:off x="9392040" y="418063"/>
              <a:ext cx="360" cy="3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2960" y="39898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8" name="Ink 77"/>
              <p14:cNvContentPartPr/>
              <p14:nvPr/>
            </p14:nvContentPartPr>
            <p14:xfrm>
              <a:off x="9392040" y="483223"/>
              <a:ext cx="360" cy="6667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960" y="464143"/>
                <a:ext cx="3852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9" name="Ink 78"/>
              <p14:cNvContentPartPr/>
              <p14:nvPr/>
            </p14:nvContentPartPr>
            <p14:xfrm>
              <a:off x="5682240" y="1123303"/>
              <a:ext cx="360" cy="3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3160" y="110422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0" name="Ink 79"/>
              <p14:cNvContentPartPr/>
              <p14:nvPr/>
            </p14:nvContentPartPr>
            <p14:xfrm>
              <a:off x="5787000" y="1149583"/>
              <a:ext cx="3396600" cy="1184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7920" y="1130503"/>
                <a:ext cx="34347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" name="Ink 80"/>
              <p14:cNvContentPartPr/>
              <p14:nvPr/>
            </p14:nvContentPartPr>
            <p14:xfrm>
              <a:off x="9353160" y="1149583"/>
              <a:ext cx="26280" cy="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34080" y="1130503"/>
                <a:ext cx="64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/>
              <p14:cNvContentPartPr/>
              <p14:nvPr/>
            </p14:nvContentPartPr>
            <p14:xfrm>
              <a:off x="9392040" y="1149583"/>
              <a:ext cx="360" cy="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2960" y="113050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/>
              <p14:cNvContentPartPr/>
              <p14:nvPr/>
            </p14:nvContentPartPr>
            <p14:xfrm>
              <a:off x="8751960" y="1162543"/>
              <a:ext cx="313920" cy="403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32880" y="1143463"/>
                <a:ext cx="352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4" name="Ink 83"/>
              <p14:cNvContentPartPr/>
              <p14:nvPr/>
            </p14:nvContentPartPr>
            <p14:xfrm>
              <a:off x="6479280" y="1201783"/>
              <a:ext cx="156960" cy="3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60200" y="1182703"/>
                <a:ext cx="1951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6" name="Ink 85"/>
              <p14:cNvContentPartPr/>
              <p14:nvPr/>
            </p14:nvContentPartPr>
            <p14:xfrm>
              <a:off x="9470520" y="1319503"/>
              <a:ext cx="360" cy="3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51440" y="130042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/>
              <p14:cNvContentPartPr/>
              <p14:nvPr/>
            </p14:nvContentPartPr>
            <p14:xfrm>
              <a:off x="9300600" y="1241023"/>
              <a:ext cx="183240" cy="2509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81520" y="1221943"/>
                <a:ext cx="221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3" name="Ink 92"/>
              <p14:cNvContentPartPr/>
              <p14:nvPr/>
            </p14:nvContentPartPr>
            <p14:xfrm>
              <a:off x="1358640" y="1188823"/>
              <a:ext cx="360" cy="3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39560" y="116974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4" name="Ink 93"/>
              <p14:cNvContentPartPr/>
              <p14:nvPr/>
            </p14:nvContentPartPr>
            <p14:xfrm>
              <a:off x="1580760" y="1436863"/>
              <a:ext cx="360" cy="1332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61680" y="1417783"/>
                <a:ext cx="38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" name="Ink 95"/>
              <p14:cNvContentPartPr/>
              <p14:nvPr/>
            </p14:nvContentPartPr>
            <p14:xfrm>
              <a:off x="1306440" y="1188823"/>
              <a:ext cx="52560" cy="4053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87360" y="1169743"/>
                <a:ext cx="90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7" name="Ink 96"/>
              <p14:cNvContentPartPr/>
              <p14:nvPr/>
            </p14:nvContentPartPr>
            <p14:xfrm>
              <a:off x="1502280" y="1332463"/>
              <a:ext cx="118440" cy="2509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83200" y="1313383"/>
                <a:ext cx="156600" cy="2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1168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214437"/>
            <a:ext cx="78962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9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440598"/>
            <a:ext cx="10162800" cy="596020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10789920" y="222223"/>
              <a:ext cx="627480" cy="300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1480" y="193783"/>
                <a:ext cx="6843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0" name="Ink 79"/>
              <p14:cNvContentPartPr/>
              <p14:nvPr/>
            </p14:nvContentPartPr>
            <p14:xfrm>
              <a:off x="4846320" y="836023"/>
              <a:ext cx="360" cy="3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7880" y="807583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6" name="Ink 105"/>
              <p14:cNvContentPartPr/>
              <p14:nvPr/>
            </p14:nvContentPartPr>
            <p14:xfrm>
              <a:off x="9627840" y="744583"/>
              <a:ext cx="326520" cy="78891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15960" y="732695"/>
                <a:ext cx="366840" cy="105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0" name="Ink 169"/>
              <p14:cNvContentPartPr/>
              <p14:nvPr/>
            </p14:nvContentPartPr>
            <p14:xfrm>
              <a:off x="11847960" y="3226474"/>
              <a:ext cx="360" cy="36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19520" y="3198034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1" name="Ink 170"/>
              <p14:cNvContentPartPr/>
              <p14:nvPr/>
            </p14:nvContentPartPr>
            <p14:xfrm>
              <a:off x="11926440" y="287383"/>
              <a:ext cx="360" cy="3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98000" y="258943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2" name="Ink 171"/>
              <p14:cNvContentPartPr/>
              <p14:nvPr/>
            </p14:nvContentPartPr>
            <p14:xfrm>
              <a:off x="11900160" y="666103"/>
              <a:ext cx="360" cy="36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871720" y="637663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3" name="Ink 172"/>
              <p14:cNvContentPartPr/>
              <p14:nvPr/>
            </p14:nvContentPartPr>
            <p14:xfrm>
              <a:off x="10359000" y="1763383"/>
              <a:ext cx="360" cy="411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30560" y="1730914"/>
                <a:ext cx="57240" cy="65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" name="Ink 173"/>
              <p14:cNvContentPartPr/>
              <p14:nvPr/>
            </p14:nvContentPartPr>
            <p14:xfrm>
              <a:off x="10463400" y="3200503"/>
              <a:ext cx="360" cy="411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34960" y="3168034"/>
                <a:ext cx="57240" cy="65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6" name="Ink 175"/>
              <p14:cNvContentPartPr/>
              <p14:nvPr/>
            </p14:nvContentPartPr>
            <p14:xfrm>
              <a:off x="7676596" y="90458"/>
              <a:ext cx="360" cy="36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48156" y="62018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1" name="Ink 180"/>
              <p14:cNvContentPartPr/>
              <p14:nvPr/>
            </p14:nvContentPartPr>
            <p14:xfrm>
              <a:off x="157636" y="970916"/>
              <a:ext cx="1242720" cy="243288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196" y="942476"/>
                <a:ext cx="1299600" cy="248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49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785937"/>
            <a:ext cx="72199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209675"/>
            <a:ext cx="78962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05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600200"/>
            <a:ext cx="802005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075000" y="2691103"/>
              <a:ext cx="117000" cy="2247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5920" y="2672023"/>
                <a:ext cx="155160" cy="22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191640" y="2704063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2560" y="268498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4219200" y="3631423"/>
              <a:ext cx="6035400" cy="172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0120" y="3612343"/>
                <a:ext cx="60735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8987400" y="3762103"/>
              <a:ext cx="587880" cy="39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68320" y="3743023"/>
                <a:ext cx="6260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k 49"/>
              <p14:cNvContentPartPr/>
              <p14:nvPr/>
            </p14:nvContentPartPr>
            <p14:xfrm>
              <a:off x="2203200" y="1919983"/>
              <a:ext cx="1755360" cy="27961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4120" y="1900903"/>
                <a:ext cx="1793520" cy="28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715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595437"/>
            <a:ext cx="82581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77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743075"/>
            <a:ext cx="7886700" cy="3371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244200" y="2743303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5120" y="272422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217920" y="2952103"/>
              <a:ext cx="360" cy="26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8840" y="2933023"/>
                <a:ext cx="385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6153840" y="3252703"/>
              <a:ext cx="64440" cy="1646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4760" y="3233623"/>
                <a:ext cx="102600" cy="16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6178680" y="4898623"/>
              <a:ext cx="360" cy="13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59600" y="4879543"/>
                <a:ext cx="38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9248400" y="2024743"/>
              <a:ext cx="360" cy="13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29320" y="2005663"/>
                <a:ext cx="38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9052560" y="2168383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3480" y="214930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9078840" y="2103223"/>
              <a:ext cx="169920" cy="888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59760" y="2084143"/>
                <a:ext cx="20808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9091800" y="2168383"/>
              <a:ext cx="574920" cy="6534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72720" y="2149303"/>
                <a:ext cx="61308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/>
              <p14:cNvContentPartPr/>
              <p14:nvPr/>
            </p14:nvContentPartPr>
            <p14:xfrm>
              <a:off x="3749040" y="3808183"/>
              <a:ext cx="6231240" cy="1501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29960" y="3789103"/>
                <a:ext cx="62694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3696840" y="3971263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7760" y="395218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/>
              <p14:cNvContentPartPr/>
              <p14:nvPr/>
            </p14:nvContentPartPr>
            <p14:xfrm>
              <a:off x="2834640" y="2508223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15560" y="248914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/>
              <p14:cNvContentPartPr/>
              <p14:nvPr/>
            </p14:nvContentPartPr>
            <p14:xfrm>
              <a:off x="2847600" y="2390503"/>
              <a:ext cx="300960" cy="9018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28520" y="2371423"/>
                <a:ext cx="339120" cy="9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/>
              <p14:cNvContentPartPr/>
              <p14:nvPr/>
            </p14:nvContentPartPr>
            <p14:xfrm>
              <a:off x="3213360" y="2089903"/>
              <a:ext cx="18000" cy="266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4280" y="2070823"/>
                <a:ext cx="56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/>
              <p14:cNvContentPartPr/>
              <p14:nvPr/>
            </p14:nvContentPartPr>
            <p14:xfrm>
              <a:off x="2834640" y="2508223"/>
              <a:ext cx="718920" cy="8492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15560" y="2489143"/>
                <a:ext cx="757080" cy="8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52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1504950"/>
            <a:ext cx="80676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83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443037"/>
            <a:ext cx="8096250" cy="3971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6720" y="126463"/>
              <a:ext cx="1581480" cy="1366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280" y="98023"/>
                <a:ext cx="1638360" cy="14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6100200" y="3017623"/>
              <a:ext cx="666720" cy="865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1120" y="2998543"/>
                <a:ext cx="70488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8673840" y="1384663"/>
              <a:ext cx="1553040" cy="11106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54760" y="1365583"/>
                <a:ext cx="1591200" cy="11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8" name="Ink 87"/>
              <p14:cNvContentPartPr/>
              <p14:nvPr/>
            </p14:nvContentPartPr>
            <p14:xfrm>
              <a:off x="5773680" y="4572103"/>
              <a:ext cx="710640" cy="5018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4600" y="4553023"/>
                <a:ext cx="74880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9" name="Ink 108"/>
              <p14:cNvContentPartPr/>
              <p14:nvPr/>
            </p14:nvContentPartPr>
            <p14:xfrm>
              <a:off x="4833360" y="848983"/>
              <a:ext cx="209160" cy="3960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14280" y="829903"/>
                <a:ext cx="247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2" name="Ink 121"/>
              <p14:cNvContentPartPr/>
              <p14:nvPr/>
            </p14:nvContentPartPr>
            <p14:xfrm>
              <a:off x="6489720" y="2597863"/>
              <a:ext cx="1024200" cy="14799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70640" y="2578783"/>
                <a:ext cx="1062360" cy="15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3" name="Ink 122"/>
              <p14:cNvContentPartPr/>
              <p14:nvPr/>
            </p14:nvContentPartPr>
            <p14:xfrm>
              <a:off x="7197480" y="2638543"/>
              <a:ext cx="360" cy="3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78400" y="261946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6" name="Ink 125"/>
              <p14:cNvContentPartPr/>
              <p14:nvPr/>
            </p14:nvContentPartPr>
            <p14:xfrm>
              <a:off x="4101840" y="1508863"/>
              <a:ext cx="2704320" cy="11170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82760" y="1489783"/>
                <a:ext cx="2742480" cy="11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7" name="Ink 126"/>
              <p14:cNvContentPartPr/>
              <p14:nvPr/>
            </p14:nvContentPartPr>
            <p14:xfrm>
              <a:off x="7819560" y="1996303"/>
              <a:ext cx="1269360" cy="215100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00480" y="1977223"/>
                <a:ext cx="1307520" cy="21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0768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647825"/>
            <a:ext cx="7286625" cy="3562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550280" y="1514983"/>
              <a:ext cx="2207880" cy="588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1200" y="1495903"/>
                <a:ext cx="224604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9496800" y="1750423"/>
              <a:ext cx="144000" cy="156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7720" y="1731343"/>
                <a:ext cx="1821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7106040" y="2952103"/>
              <a:ext cx="78840" cy="118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86960" y="2933023"/>
                <a:ext cx="117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4361040" y="3134983"/>
              <a:ext cx="2693160" cy="21168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1960" y="3115903"/>
                <a:ext cx="2731320" cy="21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6022080" y="3905743"/>
              <a:ext cx="1293480" cy="1176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03000" y="3886663"/>
                <a:ext cx="1331640" cy="12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2952360" y="4807183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3280" y="478810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/>
              <p14:cNvContentPartPr/>
              <p14:nvPr/>
            </p14:nvContentPartPr>
            <p14:xfrm>
              <a:off x="2952360" y="1828903"/>
              <a:ext cx="1084320" cy="30348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33280" y="1809823"/>
                <a:ext cx="1122480" cy="30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/>
              <p14:cNvContentPartPr/>
              <p14:nvPr/>
            </p14:nvContentPartPr>
            <p14:xfrm>
              <a:off x="5460120" y="3448543"/>
              <a:ext cx="261720" cy="1832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1040" y="3429463"/>
                <a:ext cx="299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/>
              <p14:cNvContentPartPr/>
              <p14:nvPr/>
            </p14:nvContentPartPr>
            <p14:xfrm>
              <a:off x="4767840" y="2886943"/>
              <a:ext cx="536040" cy="4575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48760" y="2867863"/>
                <a:ext cx="5742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/>
              <p14:cNvContentPartPr/>
              <p14:nvPr/>
            </p14:nvContentPartPr>
            <p14:xfrm>
              <a:off x="2508120" y="1802623"/>
              <a:ext cx="640440" cy="6404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89040" y="1783543"/>
                <a:ext cx="67860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Ink 34"/>
              <p14:cNvContentPartPr/>
              <p14:nvPr/>
            </p14:nvContentPartPr>
            <p14:xfrm>
              <a:off x="7546320" y="2051023"/>
              <a:ext cx="2238120" cy="7290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27240" y="2031943"/>
                <a:ext cx="2276280" cy="7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112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1547812"/>
            <a:ext cx="11077303" cy="49836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/>
              <p14:cNvContentPartPr/>
              <p14:nvPr/>
            </p14:nvContentPartPr>
            <p14:xfrm>
              <a:off x="10946726" y="2545663"/>
              <a:ext cx="210240" cy="421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18286" y="2517223"/>
                <a:ext cx="2671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/>
              <p14:cNvContentPartPr/>
              <p14:nvPr/>
            </p14:nvContentPartPr>
            <p14:xfrm>
              <a:off x="9731726" y="2912863"/>
              <a:ext cx="496800" cy="2095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03286" y="2884423"/>
                <a:ext cx="5536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k 40"/>
              <p14:cNvContentPartPr/>
              <p14:nvPr/>
            </p14:nvContentPartPr>
            <p14:xfrm>
              <a:off x="9980126" y="3056863"/>
              <a:ext cx="52560" cy="3920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51686" y="3028423"/>
                <a:ext cx="1094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/>
              <p14:cNvContentPartPr/>
              <p14:nvPr/>
            </p14:nvContentPartPr>
            <p14:xfrm>
              <a:off x="10020446" y="3603343"/>
              <a:ext cx="260280" cy="20530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92006" y="3574903"/>
                <a:ext cx="317160" cy="21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/>
              <p14:cNvContentPartPr/>
              <p14:nvPr/>
            </p14:nvContentPartPr>
            <p14:xfrm>
              <a:off x="10280366" y="5656063"/>
              <a:ext cx="360" cy="3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51926" y="5627623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" name="Ink 43"/>
              <p14:cNvContentPartPr/>
              <p14:nvPr/>
            </p14:nvContentPartPr>
            <p14:xfrm>
              <a:off x="10398086" y="2743303"/>
              <a:ext cx="431280" cy="37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69646" y="2714863"/>
                <a:ext cx="48816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Ink 44"/>
              <p14:cNvContentPartPr/>
              <p14:nvPr/>
            </p14:nvContentPartPr>
            <p14:xfrm>
              <a:off x="10450286" y="2860663"/>
              <a:ext cx="360" cy="3402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21846" y="2832223"/>
                <a:ext cx="5724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/>
              <p14:cNvContentPartPr/>
              <p14:nvPr/>
            </p14:nvContentPartPr>
            <p14:xfrm>
              <a:off x="10058246" y="5420983"/>
              <a:ext cx="13680" cy="3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29806" y="5392543"/>
                <a:ext cx="7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/>
              <p14:cNvContentPartPr/>
              <p14:nvPr/>
            </p14:nvContentPartPr>
            <p14:xfrm>
              <a:off x="10058246" y="5303623"/>
              <a:ext cx="327240" cy="3920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29806" y="5275183"/>
                <a:ext cx="384120" cy="4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181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1447800"/>
            <a:ext cx="8086725" cy="396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2573280" y="1711183"/>
              <a:ext cx="1149840" cy="118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4200" y="1692103"/>
                <a:ext cx="1188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573280" y="1489063"/>
              <a:ext cx="496800" cy="483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4200" y="1469983"/>
                <a:ext cx="5349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2756160" y="1489063"/>
              <a:ext cx="1368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080" y="1469983"/>
                <a:ext cx="51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3722760" y="1828903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3680" y="180982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2220840" y="1854823"/>
              <a:ext cx="1737720" cy="1972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1760" y="1835743"/>
                <a:ext cx="1775880" cy="20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2194560" y="2033743"/>
              <a:ext cx="1789920" cy="95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75480" y="2014663"/>
                <a:ext cx="18280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/>
              <p14:cNvContentPartPr/>
              <p14:nvPr/>
            </p14:nvContentPartPr>
            <p14:xfrm>
              <a:off x="3984120" y="2051023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65040" y="203194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/>
              <p14:cNvContentPartPr/>
              <p14:nvPr/>
            </p14:nvContentPartPr>
            <p14:xfrm>
              <a:off x="6818400" y="2051023"/>
              <a:ext cx="2835360" cy="1685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99320" y="2031943"/>
                <a:ext cx="2873520" cy="17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/>
              <p14:cNvContentPartPr/>
              <p14:nvPr/>
            </p14:nvContentPartPr>
            <p14:xfrm>
              <a:off x="8179920" y="2113663"/>
              <a:ext cx="1878840" cy="31770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60840" y="2094583"/>
                <a:ext cx="1917000" cy="32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k 38"/>
              <p14:cNvContentPartPr/>
              <p14:nvPr/>
            </p14:nvContentPartPr>
            <p14:xfrm>
              <a:off x="6677280" y="3017263"/>
              <a:ext cx="1231560" cy="21614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58200" y="2998183"/>
                <a:ext cx="1269720" cy="21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" name="Ink 44"/>
              <p14:cNvContentPartPr/>
              <p14:nvPr/>
            </p14:nvContentPartPr>
            <p14:xfrm>
              <a:off x="5235480" y="2729983"/>
              <a:ext cx="1186920" cy="2537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16400" y="2710903"/>
                <a:ext cx="1225080" cy="25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2" name="Ink 61"/>
              <p14:cNvContentPartPr/>
              <p14:nvPr/>
            </p14:nvContentPartPr>
            <p14:xfrm>
              <a:off x="6152760" y="3291943"/>
              <a:ext cx="360" cy="784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33680" y="3272863"/>
                <a:ext cx="385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" name="Ink 63"/>
              <p14:cNvContentPartPr/>
              <p14:nvPr/>
            </p14:nvContentPartPr>
            <p14:xfrm>
              <a:off x="6831720" y="3539623"/>
              <a:ext cx="288000" cy="4186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12640" y="3520543"/>
                <a:ext cx="32616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5" name="Ink 64"/>
              <p14:cNvContentPartPr/>
              <p14:nvPr/>
            </p14:nvContentPartPr>
            <p14:xfrm>
              <a:off x="5525640" y="3785503"/>
              <a:ext cx="418320" cy="3556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06560" y="3766423"/>
                <a:ext cx="456480" cy="3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573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237" y="0"/>
            <a:ext cx="3286125" cy="3145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730" y="0"/>
            <a:ext cx="3679507" cy="3145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262" y="3145155"/>
            <a:ext cx="6134100" cy="3400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355926" y="1397623"/>
              <a:ext cx="1332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7486" y="1369183"/>
                <a:ext cx="70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8752166" y="39343"/>
              <a:ext cx="3161520" cy="953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23726" y="10903"/>
                <a:ext cx="3218400" cy="101052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04" y="39343"/>
            <a:ext cx="4271554" cy="24191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424" y="3783329"/>
            <a:ext cx="40481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85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481137"/>
            <a:ext cx="8115300" cy="38957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251320" y="836023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2240" y="81694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/>
              <p14:cNvContentPartPr/>
              <p14:nvPr/>
            </p14:nvContentPartPr>
            <p14:xfrm>
              <a:off x="8111880" y="2743303"/>
              <a:ext cx="1362960" cy="23677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2800" y="2724223"/>
                <a:ext cx="1401120" cy="24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k 40"/>
              <p14:cNvContentPartPr/>
              <p14:nvPr/>
            </p14:nvContentPartPr>
            <p14:xfrm>
              <a:off x="4389120" y="2325343"/>
              <a:ext cx="360" cy="3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0040" y="230626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/>
              <p14:cNvContentPartPr/>
              <p14:nvPr/>
            </p14:nvContentPartPr>
            <p14:xfrm>
              <a:off x="4101840" y="2429743"/>
              <a:ext cx="183240" cy="2005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2760" y="2410663"/>
                <a:ext cx="2214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/>
              <p14:cNvContentPartPr/>
              <p14:nvPr/>
            </p14:nvContentPartPr>
            <p14:xfrm>
              <a:off x="4179960" y="2481943"/>
              <a:ext cx="810360" cy="3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0880" y="2462863"/>
                <a:ext cx="84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" name="Ink 43"/>
              <p14:cNvContentPartPr/>
              <p14:nvPr/>
            </p14:nvContentPartPr>
            <p14:xfrm>
              <a:off x="4989960" y="2481943"/>
              <a:ext cx="360" cy="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70880" y="246286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Ink 44"/>
              <p14:cNvContentPartPr/>
              <p14:nvPr/>
            </p14:nvContentPartPr>
            <p14:xfrm>
              <a:off x="4989960" y="2481943"/>
              <a:ext cx="360" cy="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70880" y="246286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/>
              <p14:cNvContentPartPr/>
              <p14:nvPr/>
            </p14:nvContentPartPr>
            <p14:xfrm>
              <a:off x="7053840" y="2202223"/>
              <a:ext cx="1110960" cy="9993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34760" y="2183143"/>
                <a:ext cx="114912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62"/>
              <p14:cNvContentPartPr/>
              <p14:nvPr/>
            </p14:nvContentPartPr>
            <p14:xfrm>
              <a:off x="8490960" y="1788583"/>
              <a:ext cx="744840" cy="6152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71880" y="1769503"/>
                <a:ext cx="78300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k 66"/>
              <p14:cNvContentPartPr/>
              <p14:nvPr/>
            </p14:nvContentPartPr>
            <p14:xfrm>
              <a:off x="6928200" y="4101583"/>
              <a:ext cx="964440" cy="11588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09120" y="4082503"/>
                <a:ext cx="100260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/>
              <p14:cNvContentPartPr/>
              <p14:nvPr/>
            </p14:nvContentPartPr>
            <p14:xfrm>
              <a:off x="8373240" y="1894063"/>
              <a:ext cx="65880" cy="52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54160" y="1874983"/>
                <a:ext cx="1040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9" name="Ink 68"/>
              <p14:cNvContentPartPr/>
              <p14:nvPr/>
            </p14:nvContentPartPr>
            <p14:xfrm>
              <a:off x="6048000" y="3344143"/>
              <a:ext cx="771120" cy="10033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920" y="3325063"/>
                <a:ext cx="809280" cy="10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Ink 69"/>
              <p14:cNvContentPartPr/>
              <p14:nvPr/>
            </p14:nvContentPartPr>
            <p14:xfrm>
              <a:off x="6048000" y="3344143"/>
              <a:ext cx="360" cy="3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8920" y="332506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" name="Ink 70"/>
              <p14:cNvContentPartPr/>
              <p14:nvPr/>
            </p14:nvContentPartPr>
            <p14:xfrm>
              <a:off x="6008760" y="3383383"/>
              <a:ext cx="52920" cy="133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89680" y="3364303"/>
                <a:ext cx="91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2" name="Ink 71"/>
              <p14:cNvContentPartPr/>
              <p14:nvPr/>
            </p14:nvContentPartPr>
            <p14:xfrm>
              <a:off x="6100200" y="3069823"/>
              <a:ext cx="360" cy="3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81120" y="305074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3" name="Ink 72"/>
              <p14:cNvContentPartPr/>
              <p14:nvPr/>
            </p14:nvContentPartPr>
            <p14:xfrm>
              <a:off x="5382000" y="3161263"/>
              <a:ext cx="640440" cy="799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62920" y="3142183"/>
                <a:ext cx="6786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/>
              <p14:cNvContentPartPr/>
              <p14:nvPr/>
            </p14:nvContentPartPr>
            <p14:xfrm>
              <a:off x="5277240" y="3213463"/>
              <a:ext cx="360" cy="3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58160" y="319438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" name="Ink 74"/>
              <p14:cNvContentPartPr/>
              <p14:nvPr/>
            </p14:nvContentPartPr>
            <p14:xfrm>
              <a:off x="6400800" y="3807823"/>
              <a:ext cx="1254240" cy="5554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81720" y="3788743"/>
                <a:ext cx="1292400" cy="5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056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1134835"/>
            <a:ext cx="8029575" cy="3543300"/>
          </a:xfrm>
          <a:prstGeom prst="rect">
            <a:avLst/>
          </a:prstGeom>
          <a:ln>
            <a:solidFill>
              <a:srgbClr val="00B0F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713520" y="82903"/>
              <a:ext cx="1468440" cy="2033691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40" y="63823"/>
                <a:ext cx="1506600" cy="2071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/>
              <p14:cNvContentPartPr/>
              <p14:nvPr/>
            </p14:nvContentPartPr>
            <p14:xfrm>
              <a:off x="4114800" y="2991394"/>
              <a:ext cx="7080480" cy="11336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6360" y="2962954"/>
                <a:ext cx="7137360" cy="11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0" name="Ink 59"/>
              <p14:cNvContentPartPr/>
              <p14:nvPr/>
            </p14:nvContentPartPr>
            <p14:xfrm>
              <a:off x="3396240" y="4114903"/>
              <a:ext cx="360" cy="411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7160" y="4093120"/>
                <a:ext cx="38520" cy="43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" name="Ink 60"/>
              <p14:cNvContentPartPr/>
              <p14:nvPr/>
            </p14:nvContentPartPr>
            <p14:xfrm>
              <a:off x="3396240" y="4114903"/>
              <a:ext cx="360" cy="411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7160" y="4093120"/>
                <a:ext cx="38520" cy="43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0" name="Ink 139"/>
              <p14:cNvContentPartPr/>
              <p14:nvPr/>
            </p14:nvContentPartPr>
            <p14:xfrm>
              <a:off x="4384800" y="1266943"/>
              <a:ext cx="6840360" cy="2587011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6360" y="1238502"/>
                <a:ext cx="6897240" cy="2643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9" name="Ink 148"/>
              <p14:cNvContentPartPr/>
              <p14:nvPr/>
            </p14:nvContentPartPr>
            <p14:xfrm>
              <a:off x="4271400" y="4049383"/>
              <a:ext cx="7125840" cy="731931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42960" y="4020941"/>
                <a:ext cx="7182720" cy="788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1" name="Ink 150"/>
              <p14:cNvContentPartPr/>
              <p14:nvPr/>
            </p14:nvContentPartPr>
            <p14:xfrm>
              <a:off x="519840" y="-138857"/>
              <a:ext cx="4425120" cy="124740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760" y="-157937"/>
                <a:ext cx="4463280" cy="12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000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1643062"/>
            <a:ext cx="8086725" cy="3571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5799960" y="1410943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1520" y="1382503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666360" y="979663"/>
              <a:ext cx="541080" cy="4629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920" y="951223"/>
                <a:ext cx="59796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188280" y="581503"/>
              <a:ext cx="1450440" cy="1362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840" y="553063"/>
                <a:ext cx="1507320" cy="14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7994520" y="1801543"/>
              <a:ext cx="158040" cy="383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75440" y="1782463"/>
                <a:ext cx="19620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6648840" y="2351263"/>
              <a:ext cx="313920" cy="227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29760" y="2332183"/>
                <a:ext cx="3520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6465960" y="2691103"/>
              <a:ext cx="914760" cy="1283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46880" y="2672023"/>
                <a:ext cx="952920" cy="13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/>
              <p14:cNvContentPartPr/>
              <p14:nvPr/>
            </p14:nvContentPartPr>
            <p14:xfrm>
              <a:off x="8007480" y="2263783"/>
              <a:ext cx="1045440" cy="1119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88400" y="2244703"/>
                <a:ext cx="1083600" cy="11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256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400175"/>
            <a:ext cx="8001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53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219200"/>
            <a:ext cx="8029575" cy="4419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44720" y="147343"/>
              <a:ext cx="1320120" cy="1333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80" y="118903"/>
                <a:ext cx="1377000" cy="13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298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314450"/>
            <a:ext cx="6848475" cy="422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172840" y="2011783"/>
              <a:ext cx="65880" cy="248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3760" y="1992703"/>
                <a:ext cx="1040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3344040" y="2272783"/>
              <a:ext cx="1829160" cy="3096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4960" y="2253703"/>
                <a:ext cx="1867320" cy="31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5212080" y="1998463"/>
              <a:ext cx="1672560" cy="36190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3000" y="1979383"/>
                <a:ext cx="1710720" cy="36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/>
              <p14:cNvContentPartPr/>
              <p14:nvPr/>
            </p14:nvContentPartPr>
            <p14:xfrm>
              <a:off x="2756160" y="2795503"/>
              <a:ext cx="1344600" cy="13993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7080" y="2776423"/>
                <a:ext cx="1382760" cy="14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k 49"/>
              <p14:cNvContentPartPr/>
              <p14:nvPr/>
            </p14:nvContentPartPr>
            <p14:xfrm>
              <a:off x="535680" y="26023"/>
              <a:ext cx="5107680" cy="12153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600" y="6943"/>
                <a:ext cx="5145840" cy="12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7" name="Ink 86"/>
              <p14:cNvContentPartPr/>
              <p14:nvPr/>
            </p14:nvContentPartPr>
            <p14:xfrm>
              <a:off x="390240" y="718303"/>
              <a:ext cx="185040" cy="11844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1160" y="699223"/>
                <a:ext cx="2232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9" name="Ink 88"/>
              <p14:cNvContentPartPr/>
              <p14:nvPr/>
            </p14:nvContentPartPr>
            <p14:xfrm>
              <a:off x="405000" y="836023"/>
              <a:ext cx="183240" cy="1472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5920" y="816943"/>
                <a:ext cx="221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" name="Ink 101"/>
              <p14:cNvContentPartPr/>
              <p14:nvPr/>
            </p14:nvContentPartPr>
            <p14:xfrm>
              <a:off x="2965320" y="3187183"/>
              <a:ext cx="653400" cy="104544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46240" y="3168103"/>
                <a:ext cx="69156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6" name="Ink 125"/>
              <p14:cNvContentPartPr/>
              <p14:nvPr/>
            </p14:nvContentPartPr>
            <p14:xfrm>
              <a:off x="4885560" y="1089823"/>
              <a:ext cx="1136880" cy="2952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66480" y="1070743"/>
                <a:ext cx="1175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7" name="Ink 126"/>
              <p14:cNvContentPartPr/>
              <p14:nvPr/>
            </p14:nvContentPartPr>
            <p14:xfrm>
              <a:off x="6518520" y="953743"/>
              <a:ext cx="1149840" cy="13068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99440" y="934663"/>
                <a:ext cx="1188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8" name="Ink 127"/>
              <p14:cNvContentPartPr/>
              <p14:nvPr/>
            </p14:nvContentPartPr>
            <p14:xfrm>
              <a:off x="7654680" y="1436863"/>
              <a:ext cx="883800" cy="159840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35600" y="1417783"/>
                <a:ext cx="921960" cy="16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0" name="Ink 129"/>
              <p14:cNvContentPartPr/>
              <p14:nvPr/>
            </p14:nvContentPartPr>
            <p14:xfrm>
              <a:off x="1253880" y="1044823"/>
              <a:ext cx="3592800" cy="47088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34800" y="1025743"/>
                <a:ext cx="363096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2" name="Ink 131"/>
              <p14:cNvContentPartPr/>
              <p14:nvPr/>
            </p14:nvContentPartPr>
            <p14:xfrm>
              <a:off x="5695560" y="52303"/>
              <a:ext cx="1711440" cy="114372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76480" y="33223"/>
                <a:ext cx="1749600" cy="11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380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28750"/>
            <a:ext cx="8077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08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75" y="265747"/>
            <a:ext cx="8001000" cy="1954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744480" y="5159983"/>
              <a:ext cx="313920" cy="444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040" y="5131543"/>
                <a:ext cx="3708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4454280" y="3696943"/>
              <a:ext cx="4206600" cy="2012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5840" y="3668503"/>
                <a:ext cx="4263480" cy="20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9170280" y="2194663"/>
              <a:ext cx="1559160" cy="705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41840" y="2166223"/>
                <a:ext cx="161604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/>
              <p14:cNvContentPartPr/>
              <p14:nvPr/>
            </p14:nvContentPartPr>
            <p14:xfrm>
              <a:off x="9652320" y="4611343"/>
              <a:ext cx="161640" cy="2894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3880" y="4582903"/>
                <a:ext cx="2185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/>
              <p14:cNvContentPartPr/>
              <p14:nvPr/>
            </p14:nvContentPartPr>
            <p14:xfrm>
              <a:off x="4754880" y="1097383"/>
              <a:ext cx="1620000" cy="655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26440" y="1068943"/>
                <a:ext cx="1676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6"/>
              <p14:cNvContentPartPr/>
              <p14:nvPr/>
            </p14:nvContentPartPr>
            <p14:xfrm>
              <a:off x="6296400" y="966703"/>
              <a:ext cx="431280" cy="3668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67960" y="938263"/>
                <a:ext cx="48816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0"/>
              <p14:cNvContentPartPr/>
              <p14:nvPr/>
            </p14:nvContentPartPr>
            <p14:xfrm>
              <a:off x="216360" y="418063"/>
              <a:ext cx="4786920" cy="23122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7920" y="389623"/>
                <a:ext cx="4843800" cy="23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/>
              <p14:cNvContentPartPr/>
              <p14:nvPr/>
            </p14:nvContentPartPr>
            <p14:xfrm>
              <a:off x="11586600" y="182983"/>
              <a:ext cx="483840" cy="22208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558160" y="154543"/>
                <a:ext cx="540720" cy="2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" name="Ink 69"/>
              <p14:cNvContentPartPr/>
              <p14:nvPr/>
            </p14:nvContentPartPr>
            <p14:xfrm>
              <a:off x="11312280" y="195943"/>
              <a:ext cx="65880" cy="23907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283840" y="167503"/>
                <a:ext cx="122760" cy="24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5" name="Ink 94"/>
              <p14:cNvContentPartPr/>
              <p14:nvPr/>
            </p14:nvContentPartPr>
            <p14:xfrm>
              <a:off x="11077200" y="2351263"/>
              <a:ext cx="392400" cy="3855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048760" y="2322823"/>
                <a:ext cx="4492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6" name="Ink 105"/>
              <p14:cNvContentPartPr/>
              <p14:nvPr/>
            </p14:nvContentPartPr>
            <p14:xfrm>
              <a:off x="5633280" y="3004303"/>
              <a:ext cx="2456640" cy="11156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04840" y="2975863"/>
                <a:ext cx="2513520" cy="11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" name="Ink 132"/>
              <p14:cNvContentPartPr/>
              <p14:nvPr/>
            </p14:nvContentPartPr>
            <p14:xfrm>
              <a:off x="862200" y="3043543"/>
              <a:ext cx="8883000" cy="19839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3760" y="3015103"/>
                <a:ext cx="8939880" cy="20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4" name="Ink 133"/>
              <p14:cNvContentPartPr/>
              <p14:nvPr/>
            </p14:nvContentPartPr>
            <p14:xfrm>
              <a:off x="7863840" y="3133903"/>
              <a:ext cx="496800" cy="186948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35400" y="3105463"/>
                <a:ext cx="553680" cy="19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658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628775"/>
            <a:ext cx="8248650" cy="3600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441320" y="3749143"/>
              <a:ext cx="5068800" cy="623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2240" y="3730063"/>
                <a:ext cx="510696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6152760" y="4624303"/>
              <a:ext cx="627120" cy="3790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3680" y="4605223"/>
                <a:ext cx="66528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/>
              <p14:cNvContentPartPr/>
              <p14:nvPr/>
            </p14:nvContentPartPr>
            <p14:xfrm>
              <a:off x="6139440" y="862303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0360" y="84322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k 48"/>
              <p14:cNvContentPartPr/>
              <p14:nvPr/>
            </p14:nvContentPartPr>
            <p14:xfrm>
              <a:off x="4141080" y="4397503"/>
              <a:ext cx="263880" cy="2674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2000" y="4378423"/>
                <a:ext cx="3020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5" name="Ink 64"/>
              <p14:cNvContentPartPr/>
              <p14:nvPr/>
            </p14:nvContentPartPr>
            <p14:xfrm>
              <a:off x="5002920" y="796783"/>
              <a:ext cx="360" cy="3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83840" y="77770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" name="Ink 70"/>
              <p14:cNvContentPartPr/>
              <p14:nvPr/>
            </p14:nvContentPartPr>
            <p14:xfrm>
              <a:off x="2437560" y="2129143"/>
              <a:ext cx="4643280" cy="10206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18480" y="2110063"/>
                <a:ext cx="4681440" cy="10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" name="Ink 71"/>
              <p14:cNvContentPartPr/>
              <p14:nvPr/>
            </p14:nvContentPartPr>
            <p14:xfrm>
              <a:off x="7850880" y="2899183"/>
              <a:ext cx="692640" cy="13237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1800" y="2880103"/>
                <a:ext cx="730800" cy="13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" name="Ink 81"/>
              <p14:cNvContentPartPr/>
              <p14:nvPr/>
            </p14:nvContentPartPr>
            <p14:xfrm>
              <a:off x="3944160" y="2873983"/>
              <a:ext cx="144720" cy="6141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25080" y="2854903"/>
                <a:ext cx="18288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" name="Ink 91"/>
              <p14:cNvContentPartPr/>
              <p14:nvPr/>
            </p14:nvContentPartPr>
            <p14:xfrm>
              <a:off x="2050920" y="3265663"/>
              <a:ext cx="2325600" cy="8496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31840" y="3246583"/>
                <a:ext cx="236376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3" name="Ink 92"/>
              <p14:cNvContentPartPr/>
              <p14:nvPr/>
            </p14:nvContentPartPr>
            <p14:xfrm>
              <a:off x="7994520" y="2272783"/>
              <a:ext cx="2129400" cy="24213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75440" y="2253703"/>
                <a:ext cx="2167560" cy="24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1" name="Ink 100"/>
              <p14:cNvContentPartPr/>
              <p14:nvPr/>
            </p14:nvContentPartPr>
            <p14:xfrm>
              <a:off x="6106320" y="3017623"/>
              <a:ext cx="660600" cy="11368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7240" y="2998543"/>
                <a:ext cx="698760" cy="11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847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887" y="449171"/>
            <a:ext cx="8181975" cy="2981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522280" y="3879823"/>
              <a:ext cx="62640" cy="175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3200" y="3860743"/>
                <a:ext cx="100800" cy="17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188720" y="5746423"/>
              <a:ext cx="7341840" cy="225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9640" y="5727343"/>
                <a:ext cx="73800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8542080" y="5901943"/>
              <a:ext cx="210240" cy="174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3000" y="5882863"/>
                <a:ext cx="2484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757800" y="5943703"/>
              <a:ext cx="352800" cy="369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8720" y="5924623"/>
                <a:ext cx="3909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4402080" y="6152503"/>
              <a:ext cx="562320" cy="523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3000" y="6133423"/>
                <a:ext cx="60048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4658760" y="3309223"/>
              <a:ext cx="4825440" cy="6652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39680" y="3290143"/>
                <a:ext cx="486360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2537280" y="574663"/>
              <a:ext cx="6724800" cy="17769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18200" y="555583"/>
                <a:ext cx="6762960" cy="18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" name="Ink 57"/>
              <p14:cNvContentPartPr/>
              <p14:nvPr/>
            </p14:nvContentPartPr>
            <p14:xfrm>
              <a:off x="7040880" y="3932023"/>
              <a:ext cx="1194840" cy="15026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21800" y="3912943"/>
                <a:ext cx="1233000" cy="15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" name="Ink 63"/>
              <p14:cNvContentPartPr/>
              <p14:nvPr/>
            </p14:nvContentPartPr>
            <p14:xfrm>
              <a:off x="5669280" y="3839863"/>
              <a:ext cx="1325160" cy="13464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50200" y="3820783"/>
                <a:ext cx="1363320" cy="13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3" name="Ink 72"/>
              <p14:cNvContentPartPr/>
              <p14:nvPr/>
            </p14:nvContentPartPr>
            <p14:xfrm>
              <a:off x="3814200" y="4062703"/>
              <a:ext cx="1403280" cy="11106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95120" y="4043623"/>
                <a:ext cx="1441440" cy="114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85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29" y="477610"/>
            <a:ext cx="5739357" cy="2696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12" y="3458390"/>
            <a:ext cx="5909174" cy="339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77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73" y="174307"/>
            <a:ext cx="8210550" cy="3400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33200" y="4075663"/>
              <a:ext cx="6989040" cy="1149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4760" y="4047223"/>
                <a:ext cx="7045920" cy="12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7145280" y="3683623"/>
              <a:ext cx="2743560" cy="534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6840" y="3655183"/>
                <a:ext cx="280044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1645920" y="4898623"/>
              <a:ext cx="289440" cy="405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17480" y="4870183"/>
                <a:ext cx="3463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4151160" y="5353663"/>
              <a:ext cx="633240" cy="413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2720" y="5325223"/>
                <a:ext cx="69012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/>
              <p14:cNvContentPartPr/>
              <p14:nvPr/>
            </p14:nvContentPartPr>
            <p14:xfrm>
              <a:off x="8719200" y="5391463"/>
              <a:ext cx="216360" cy="2008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90760" y="5363023"/>
                <a:ext cx="2732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/>
              <p14:cNvContentPartPr/>
              <p14:nvPr/>
            </p14:nvContentPartPr>
            <p14:xfrm>
              <a:off x="3954240" y="966703"/>
              <a:ext cx="252360" cy="2220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25800" y="938263"/>
                <a:ext cx="309240" cy="2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/>
              <p14:cNvContentPartPr/>
              <p14:nvPr/>
            </p14:nvContentPartPr>
            <p14:xfrm>
              <a:off x="2304360" y="575743"/>
              <a:ext cx="3835440" cy="12402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5920" y="547303"/>
                <a:ext cx="3892320" cy="12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/>
              <p14:cNvContentPartPr/>
              <p14:nvPr/>
            </p14:nvContentPartPr>
            <p14:xfrm>
              <a:off x="7158600" y="4180063"/>
              <a:ext cx="1032120" cy="784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30160" y="4151623"/>
                <a:ext cx="1089000" cy="8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649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1762125"/>
            <a:ext cx="81629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5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04975"/>
            <a:ext cx="81343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82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50" y="105727"/>
            <a:ext cx="7943850" cy="2297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9" name="Ink 88"/>
              <p14:cNvContentPartPr/>
              <p14:nvPr/>
            </p14:nvContentPartPr>
            <p14:xfrm>
              <a:off x="7785360" y="2507143"/>
              <a:ext cx="118080" cy="42206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6920" y="2478703"/>
                <a:ext cx="174960" cy="42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" name="Ink 89"/>
              <p14:cNvContentPartPr/>
              <p14:nvPr/>
            </p14:nvContentPartPr>
            <p14:xfrm>
              <a:off x="8490960" y="-65366"/>
              <a:ext cx="3566520" cy="7711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62520" y="-93806"/>
                <a:ext cx="3623400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" name="Ink 91"/>
              <p14:cNvContentPartPr/>
              <p14:nvPr/>
            </p14:nvContentPartPr>
            <p14:xfrm>
              <a:off x="9326880" y="3657703"/>
              <a:ext cx="1097640" cy="784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98440" y="3629263"/>
                <a:ext cx="1154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8" name="Ink 107"/>
              <p14:cNvContentPartPr/>
              <p14:nvPr/>
            </p14:nvContentPartPr>
            <p14:xfrm>
              <a:off x="8216640" y="3892783"/>
              <a:ext cx="787320" cy="1254291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88200" y="3864342"/>
                <a:ext cx="844200" cy="13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" name="Ink 111"/>
              <p14:cNvContentPartPr/>
              <p14:nvPr/>
            </p14:nvContentPartPr>
            <p14:xfrm>
              <a:off x="8327520" y="639823"/>
              <a:ext cx="2959200" cy="14331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99080" y="611383"/>
                <a:ext cx="3016080" cy="14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0" name="Ink 119"/>
              <p14:cNvContentPartPr/>
              <p14:nvPr/>
            </p14:nvContentPartPr>
            <p14:xfrm>
              <a:off x="8719560" y="988303"/>
              <a:ext cx="594720" cy="764691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91120" y="959861"/>
                <a:ext cx="651600" cy="821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5" name="Ink 124"/>
              <p14:cNvContentPartPr/>
              <p14:nvPr/>
            </p14:nvContentPartPr>
            <p14:xfrm>
              <a:off x="9418320" y="927463"/>
              <a:ext cx="1437120" cy="11628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89880" y="899023"/>
                <a:ext cx="1494000" cy="12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9" name="Ink 138"/>
              <p14:cNvContentPartPr/>
              <p14:nvPr/>
            </p14:nvContentPartPr>
            <p14:xfrm>
              <a:off x="10737720" y="310834"/>
              <a:ext cx="1306440" cy="4212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09280" y="282394"/>
                <a:ext cx="1363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1" name="Ink 140"/>
              <p14:cNvContentPartPr/>
              <p14:nvPr/>
            </p14:nvContentPartPr>
            <p14:xfrm>
              <a:off x="10946520" y="509554"/>
              <a:ext cx="1215360" cy="1332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918080" y="481114"/>
                <a:ext cx="12722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5" name="Ink 144"/>
              <p14:cNvContentPartPr/>
              <p14:nvPr/>
            </p14:nvContentPartPr>
            <p14:xfrm>
              <a:off x="810000" y="3055114"/>
              <a:ext cx="6479280" cy="113832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1560" y="3026674"/>
                <a:ext cx="6536160" cy="11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2" name="Ink 151"/>
              <p14:cNvContentPartPr/>
              <p14:nvPr/>
            </p14:nvContentPartPr>
            <p14:xfrm>
              <a:off x="7089840" y="4323034"/>
              <a:ext cx="173520" cy="16164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61400" y="4294594"/>
                <a:ext cx="230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4" name="Ink 153"/>
              <p14:cNvContentPartPr/>
              <p14:nvPr/>
            </p14:nvContentPartPr>
            <p14:xfrm>
              <a:off x="875160" y="4258594"/>
              <a:ext cx="384480" cy="4068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6720" y="4230154"/>
                <a:ext cx="44136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7" name="Ink 156"/>
              <p14:cNvContentPartPr/>
              <p14:nvPr/>
            </p14:nvContentPartPr>
            <p14:xfrm>
              <a:off x="7875720" y="2129194"/>
              <a:ext cx="4411440" cy="2522469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47280" y="2100755"/>
                <a:ext cx="4468320" cy="2579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8" name="Ink 157"/>
              <p14:cNvContentPartPr/>
              <p14:nvPr/>
            </p14:nvContentPartPr>
            <p14:xfrm>
              <a:off x="6022080" y="2952154"/>
              <a:ext cx="771120" cy="100620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93640" y="2923714"/>
                <a:ext cx="828000" cy="10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4" name="Ink 173"/>
              <p14:cNvContentPartPr/>
              <p14:nvPr/>
            </p14:nvContentPartPr>
            <p14:xfrm>
              <a:off x="2259720" y="2939194"/>
              <a:ext cx="941040" cy="89784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31280" y="2910754"/>
                <a:ext cx="997920" cy="9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6" name="Ink 175"/>
              <p14:cNvContentPartPr/>
              <p14:nvPr/>
            </p14:nvContentPartPr>
            <p14:xfrm>
              <a:off x="2194560" y="2926234"/>
              <a:ext cx="392400" cy="44424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66120" y="2897794"/>
                <a:ext cx="44928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3" name="Ink 182"/>
              <p14:cNvContentPartPr/>
              <p14:nvPr/>
            </p14:nvContentPartPr>
            <p14:xfrm>
              <a:off x="8020080" y="4035754"/>
              <a:ext cx="797760" cy="11127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91640" y="4007314"/>
                <a:ext cx="854640" cy="11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6" name="Ink 195"/>
              <p14:cNvContentPartPr/>
              <p14:nvPr/>
            </p14:nvContentPartPr>
            <p14:xfrm>
              <a:off x="5760720" y="5238154"/>
              <a:ext cx="1371960" cy="65160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32280" y="5209714"/>
                <a:ext cx="142884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0" name="Ink 199"/>
              <p14:cNvContentPartPr/>
              <p14:nvPr/>
            </p14:nvContentPartPr>
            <p14:xfrm>
              <a:off x="5656320" y="1939423"/>
              <a:ext cx="3801600" cy="1326651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27880" y="1910982"/>
                <a:ext cx="3858480" cy="1383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5" name="Ink 204"/>
              <p14:cNvContentPartPr/>
              <p14:nvPr/>
            </p14:nvContentPartPr>
            <p14:xfrm>
              <a:off x="4062600" y="5238154"/>
              <a:ext cx="614520" cy="100908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34160" y="5209714"/>
                <a:ext cx="671400" cy="10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" name="Ink 206"/>
              <p14:cNvContentPartPr/>
              <p14:nvPr/>
            </p14:nvContentPartPr>
            <p14:xfrm>
              <a:off x="5402520" y="4492594"/>
              <a:ext cx="267120" cy="126504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74080" y="4464154"/>
                <a:ext cx="324000" cy="13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8" name="Ink 207"/>
              <p14:cNvContentPartPr/>
              <p14:nvPr/>
            </p14:nvContentPartPr>
            <p14:xfrm>
              <a:off x="4031640" y="5329594"/>
              <a:ext cx="1285200" cy="7686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3200" y="5301154"/>
                <a:ext cx="134208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9" name="Ink 208"/>
              <p14:cNvContentPartPr/>
              <p14:nvPr/>
            </p14:nvContentPartPr>
            <p14:xfrm>
              <a:off x="5407920" y="5969674"/>
              <a:ext cx="1607040" cy="65340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79480" y="5941234"/>
                <a:ext cx="1663920" cy="7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49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3" y="235132"/>
            <a:ext cx="10006148" cy="54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" y="244248"/>
            <a:ext cx="11247119" cy="60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296635"/>
            <a:ext cx="11416937" cy="62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5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16" y="1262062"/>
            <a:ext cx="4402183" cy="4333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/>
              <p14:cNvContentPartPr/>
              <p14:nvPr/>
            </p14:nvContentPartPr>
            <p14:xfrm>
              <a:off x="5199120" y="2037703"/>
              <a:ext cx="501840" cy="23518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0680" y="2009263"/>
                <a:ext cx="558720" cy="24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/>
              <p14:cNvContentPartPr/>
              <p14:nvPr/>
            </p14:nvContentPartPr>
            <p14:xfrm>
              <a:off x="156600" y="3363223"/>
              <a:ext cx="1084680" cy="464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160" y="3334783"/>
                <a:ext cx="11415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" name="Ink 52"/>
              <p14:cNvContentPartPr/>
              <p14:nvPr/>
            </p14:nvContentPartPr>
            <p14:xfrm>
              <a:off x="1502280" y="4193023"/>
              <a:ext cx="1620000" cy="918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3840" y="4164583"/>
                <a:ext cx="16768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" name="Ink 58"/>
              <p14:cNvContentPartPr/>
              <p14:nvPr/>
            </p14:nvContentPartPr>
            <p14:xfrm>
              <a:off x="156600" y="3383383"/>
              <a:ext cx="360" cy="3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8160" y="3354943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4" name="Ink 93"/>
              <p14:cNvContentPartPr/>
              <p14:nvPr/>
            </p14:nvContentPartPr>
            <p14:xfrm>
              <a:off x="5486400" y="1724143"/>
              <a:ext cx="360" cy="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48240" y="1685983"/>
                <a:ext cx="76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8" name="Ink 97"/>
              <p14:cNvContentPartPr/>
              <p14:nvPr/>
            </p14:nvContentPartPr>
            <p14:xfrm>
              <a:off x="5747760" y="1489063"/>
              <a:ext cx="360" cy="3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19320" y="1460623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2" name="Ink 151"/>
              <p14:cNvContentPartPr/>
              <p14:nvPr/>
            </p14:nvContentPartPr>
            <p14:xfrm>
              <a:off x="1841760" y="2795503"/>
              <a:ext cx="1398240" cy="9504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3320" y="2767063"/>
                <a:ext cx="14551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1" name="Ink 180"/>
              <p14:cNvContentPartPr/>
              <p14:nvPr/>
            </p14:nvContentPartPr>
            <p14:xfrm>
              <a:off x="3578760" y="2816023"/>
              <a:ext cx="1634040" cy="237312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0592" y="2777863"/>
                <a:ext cx="1700655" cy="24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" name="Ink 193"/>
              <p14:cNvContentPartPr/>
              <p14:nvPr/>
            </p14:nvContentPartPr>
            <p14:xfrm>
              <a:off x="5264280" y="3431983"/>
              <a:ext cx="470520" cy="25200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26120" y="3393823"/>
                <a:ext cx="5468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8" name="Ink 227"/>
              <p14:cNvContentPartPr/>
              <p14:nvPr/>
            </p14:nvContentPartPr>
            <p14:xfrm>
              <a:off x="130680" y="3383383"/>
              <a:ext cx="196200" cy="2628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240" y="3354943"/>
                <a:ext cx="2530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9" name="Ink 228"/>
              <p14:cNvContentPartPr/>
              <p14:nvPr/>
            </p14:nvContentPartPr>
            <p14:xfrm>
              <a:off x="1253880" y="2782543"/>
              <a:ext cx="575280" cy="141084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25440" y="2754103"/>
                <a:ext cx="632160" cy="14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0" name="Ink 229"/>
              <p14:cNvContentPartPr/>
              <p14:nvPr/>
            </p14:nvContentPartPr>
            <p14:xfrm>
              <a:off x="1841760" y="2795503"/>
              <a:ext cx="360" cy="36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13320" y="2767063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2" name="Ink 271"/>
              <p14:cNvContentPartPr/>
              <p14:nvPr/>
            </p14:nvContentPartPr>
            <p14:xfrm>
              <a:off x="6374520" y="156703"/>
              <a:ext cx="4259160" cy="69264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36360" y="118543"/>
                <a:ext cx="433548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3" name="Ink 272"/>
              <p14:cNvContentPartPr/>
              <p14:nvPr/>
            </p14:nvContentPartPr>
            <p14:xfrm>
              <a:off x="1920240" y="2246863"/>
              <a:ext cx="1359360" cy="314892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82070" y="2208703"/>
                <a:ext cx="1435700" cy="32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2" name="Ink 291"/>
              <p14:cNvContentPartPr/>
              <p14:nvPr/>
            </p14:nvContentPartPr>
            <p14:xfrm>
              <a:off x="6008400" y="1854823"/>
              <a:ext cx="149400" cy="169848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79960" y="1826383"/>
                <a:ext cx="206280" cy="17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2" name="Ink 301"/>
              <p14:cNvContentPartPr/>
              <p14:nvPr/>
            </p14:nvContentPartPr>
            <p14:xfrm>
              <a:off x="1469520" y="1280983"/>
              <a:ext cx="1091520" cy="120132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31347" y="1242823"/>
                <a:ext cx="1167865" cy="12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3" name="Ink 302"/>
              <p14:cNvContentPartPr/>
              <p14:nvPr/>
            </p14:nvContentPartPr>
            <p14:xfrm>
              <a:off x="2181600" y="3213463"/>
              <a:ext cx="720" cy="36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24720" y="3185023"/>
                <a:ext cx="114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4" name="Ink 303"/>
              <p14:cNvContentPartPr/>
              <p14:nvPr/>
            </p14:nvContentPartPr>
            <p14:xfrm>
              <a:off x="2298960" y="2403463"/>
              <a:ext cx="66240" cy="81036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60591" y="2365303"/>
                <a:ext cx="142977" cy="8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5" name="Ink 304"/>
              <p14:cNvContentPartPr/>
              <p14:nvPr/>
            </p14:nvContentPartPr>
            <p14:xfrm>
              <a:off x="2560320" y="1541263"/>
              <a:ext cx="720" cy="36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84000" y="1503103"/>
                <a:ext cx="15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6" name="Ink 305"/>
              <p14:cNvContentPartPr/>
              <p14:nvPr/>
            </p14:nvContentPartPr>
            <p14:xfrm>
              <a:off x="2638800" y="1330663"/>
              <a:ext cx="13680" cy="1512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99609" y="1292503"/>
                <a:ext cx="92063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7" name="Ink 306"/>
              <p14:cNvContentPartPr/>
              <p14:nvPr/>
            </p14:nvContentPartPr>
            <p14:xfrm>
              <a:off x="3368160" y="2703343"/>
              <a:ext cx="2353680" cy="103716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29994" y="2665183"/>
                <a:ext cx="2430012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8" name="Ink 307"/>
              <p14:cNvContentPartPr/>
              <p14:nvPr/>
            </p14:nvContentPartPr>
            <p14:xfrm>
              <a:off x="8578080" y="2282863"/>
              <a:ext cx="1154160" cy="76644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549640" y="2254423"/>
                <a:ext cx="1211040" cy="8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896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" y="358683"/>
            <a:ext cx="11142617" cy="60943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457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</Words>
  <Application>Microsoft Office PowerPoint</Application>
  <PresentationFormat>Widescreen</PresentationFormat>
  <Paragraphs>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NMR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NMR Spectroscopy</dc:title>
  <dc:creator>Dr Soad</dc:creator>
  <cp:lastModifiedBy>Dr Soad</cp:lastModifiedBy>
  <cp:revision>38</cp:revision>
  <dcterms:created xsi:type="dcterms:W3CDTF">2021-01-10T15:57:20Z</dcterms:created>
  <dcterms:modified xsi:type="dcterms:W3CDTF">2021-01-16T15:28:54Z</dcterms:modified>
</cp:coreProperties>
</file>